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2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35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9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8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0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6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9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3ED0EA-F0C3-4B28-945E-47D061EE659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D30635-AE11-4FA3-9769-48565BD133B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3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123" y="1028267"/>
            <a:ext cx="7815262" cy="470058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স্বাগতম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2327" y="1028267"/>
            <a:ext cx="1427018" cy="117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375"/>
            <a:ext cx="3017261" cy="2002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35" y="4699175"/>
            <a:ext cx="2937164" cy="20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75" y="109450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জোড়ায়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পাঠ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966" y="1953491"/>
            <a:ext cx="4754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শিক্ষার্থীদের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জোড়ায়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ভাগ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দিব</a:t>
            </a:r>
            <a:r>
              <a:rPr lang="en-US" dirty="0" smtClean="0">
                <a:solidFill>
                  <a:srgbClr val="C00000"/>
                </a:solidFill>
              </a:rPr>
              <a:t> ।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জোড়ায়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একজন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বলবে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অন্যজন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শুনবে</a:t>
            </a:r>
            <a:r>
              <a:rPr lang="en-US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এভাবে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প্রতি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জোড়ায়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ছড়াটি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অনুশীলন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করাবো</a:t>
            </a:r>
            <a:r>
              <a:rPr lang="en-US" dirty="0" smtClean="0">
                <a:solidFill>
                  <a:srgbClr val="C00000"/>
                </a:solidFill>
              </a:rPr>
              <a:t>।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17" y="832053"/>
            <a:ext cx="2560320" cy="355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36622"/>
            <a:ext cx="2726357" cy="37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364" y="471055"/>
            <a:ext cx="231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2"/>
                </a:solidFill>
              </a:rPr>
              <a:t>দলীয়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কাজ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1964" y="1593273"/>
            <a:ext cx="7824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শিক্ষার্থীদের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কয়েকটি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দলে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ভাগ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দিব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তারপর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দল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থেকে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একজন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ছড়াটি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আবৃত্তি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করবে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দলের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বাকীরা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মনোযোগ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দিয়ে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শুনবে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পর্যাক্রমে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সবাই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ছড়াটি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আবৃত্তি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করবে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25" y="3532265"/>
            <a:ext cx="8052639" cy="30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86125" y="642938"/>
            <a:ext cx="32861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7525" y="2243138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ছড়াটি</a:t>
            </a:r>
            <a:r>
              <a:rPr lang="en-US" dirty="0" smtClean="0"/>
              <a:t> </a:t>
            </a:r>
            <a:r>
              <a:rPr lang="en-US" dirty="0" err="1" smtClean="0"/>
              <a:t>আবৃত্তি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87" y="1557337"/>
            <a:ext cx="4155298" cy="4760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7525" y="3225338"/>
            <a:ext cx="2749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আয়রে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</a:t>
            </a:r>
            <a:r>
              <a:rPr lang="en-US" dirty="0" err="1" smtClean="0"/>
              <a:t>টিয়ে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নায়ে</a:t>
            </a:r>
            <a:r>
              <a:rPr lang="en-US" dirty="0" smtClean="0"/>
              <a:t> </a:t>
            </a:r>
            <a:r>
              <a:rPr lang="en-US" dirty="0" err="1" smtClean="0"/>
              <a:t>ভর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endParaRPr lang="en-US" dirty="0" smtClean="0"/>
          </a:p>
          <a:p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গেল</a:t>
            </a:r>
            <a:r>
              <a:rPr lang="en-US" dirty="0" smtClean="0"/>
              <a:t> </a:t>
            </a:r>
            <a:r>
              <a:rPr lang="en-US" dirty="0" err="1" smtClean="0"/>
              <a:t>বোয়াল</a:t>
            </a:r>
            <a:r>
              <a:rPr lang="en-US" dirty="0" smtClean="0"/>
              <a:t> </a:t>
            </a:r>
            <a:r>
              <a:rPr lang="en-US" dirty="0" err="1" smtClean="0"/>
              <a:t>মাছে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তাইনা</a:t>
            </a:r>
            <a:r>
              <a:rPr lang="en-US" dirty="0" smtClean="0"/>
              <a:t> </a:t>
            </a:r>
            <a:r>
              <a:rPr lang="en-US" dirty="0" err="1" smtClean="0"/>
              <a:t>দেখে</a:t>
            </a:r>
            <a:r>
              <a:rPr lang="en-US" dirty="0" smtClean="0"/>
              <a:t> </a:t>
            </a:r>
            <a:r>
              <a:rPr lang="en-US" dirty="0" err="1" smtClean="0"/>
              <a:t>ভোঁদর</a:t>
            </a:r>
            <a:r>
              <a:rPr lang="en-US" dirty="0" smtClean="0"/>
              <a:t> </a:t>
            </a:r>
            <a:r>
              <a:rPr lang="en-US" dirty="0" err="1" smtClean="0"/>
              <a:t>নাচে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ওরে</a:t>
            </a:r>
            <a:r>
              <a:rPr lang="en-US" dirty="0" smtClean="0"/>
              <a:t> </a:t>
            </a:r>
            <a:r>
              <a:rPr lang="en-US" dirty="0" err="1" smtClean="0"/>
              <a:t>ভোঁদর</a:t>
            </a:r>
            <a:r>
              <a:rPr lang="en-US" dirty="0" smtClean="0"/>
              <a:t> </a:t>
            </a:r>
            <a:r>
              <a:rPr lang="en-US" dirty="0" err="1" smtClean="0"/>
              <a:t>ফিরে</a:t>
            </a:r>
            <a:r>
              <a:rPr lang="en-US" dirty="0" smtClean="0"/>
              <a:t> </a:t>
            </a:r>
            <a:r>
              <a:rPr lang="en-US" dirty="0" err="1" smtClean="0"/>
              <a:t>চা</a:t>
            </a:r>
            <a:endParaRPr lang="en-US" dirty="0" smtClean="0"/>
          </a:p>
          <a:p>
            <a:r>
              <a:rPr lang="en-US" dirty="0" err="1" smtClean="0"/>
              <a:t>খোকার</a:t>
            </a:r>
            <a:r>
              <a:rPr lang="en-US" dirty="0" smtClean="0"/>
              <a:t> </a:t>
            </a:r>
            <a:r>
              <a:rPr lang="en-US" dirty="0" err="1" smtClean="0"/>
              <a:t>নাচন</a:t>
            </a:r>
            <a:r>
              <a:rPr lang="en-US" dirty="0" smtClean="0"/>
              <a:t> </a:t>
            </a:r>
            <a:r>
              <a:rPr lang="en-US" dirty="0" err="1" smtClean="0"/>
              <a:t>দেখে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700" y="1400174"/>
            <a:ext cx="7143750" cy="3800476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ধন্যবাদ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সবাইকে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107788"/>
            <a:ext cx="3037230" cy="2811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88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618" y="845126"/>
            <a:ext cx="450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পরিচিতি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655" y="1607127"/>
            <a:ext cx="3600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আফরোজা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সুলতানা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সহকারী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ধনুয়া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সরকারি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প্রাথমিক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বিদ্যালয়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শ্রীপুর-গাজীপুর</a:t>
            </a:r>
            <a:r>
              <a:rPr lang="en-US" sz="2000" dirty="0" smtClean="0">
                <a:solidFill>
                  <a:srgbClr val="C00000"/>
                </a:solidFill>
              </a:rPr>
              <a:t>।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4" y="384371"/>
            <a:ext cx="2905126" cy="374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84371"/>
            <a:ext cx="2512867" cy="37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891" y="831273"/>
            <a:ext cx="308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পাঠ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পরিচিতি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759527"/>
            <a:ext cx="4433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শ্রেণিঃপ্রাক-প্রাথমিক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বিষয়ঃবাংলা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পাঠ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শিরোনামঃছড়া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পাঠ্যাংশঃআয়রে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টিয়ে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 সময়ঃ২০মি</a:t>
            </a:r>
          </a:p>
          <a:p>
            <a:r>
              <a:rPr lang="en-US" sz="2400" dirty="0" err="1" smtClean="0">
                <a:solidFill>
                  <a:srgbClr val="C00000"/>
                </a:solidFill>
              </a:rPr>
              <a:t>তাারিখঃ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24" y="857250"/>
            <a:ext cx="3956858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24" y="831273"/>
            <a:ext cx="39568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084" y="942109"/>
            <a:ext cx="403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আজ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আমরা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পরব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9492" y="1953491"/>
            <a:ext cx="128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ছড়া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345" y="313112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আয়রে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টিয়ে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49794"/>
            <a:ext cx="5968538" cy="66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64" y="858982"/>
            <a:ext cx="541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এই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পাঠ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শেষে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শিক্ষার্থীরা</a:t>
            </a:r>
            <a:r>
              <a:rPr lang="en-US" sz="2400" dirty="0" smtClean="0">
                <a:solidFill>
                  <a:schemeClr val="accent1"/>
                </a:solidFill>
              </a:rPr>
              <a:t>-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18" y="2119745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ছড়া</a:t>
            </a:r>
            <a:r>
              <a:rPr lang="en-US" dirty="0" smtClean="0"/>
              <a:t> </a:t>
            </a:r>
            <a:r>
              <a:rPr lang="en-US" dirty="0" err="1" smtClean="0"/>
              <a:t>শুনে</a:t>
            </a:r>
            <a:r>
              <a:rPr lang="en-US" dirty="0" smtClean="0"/>
              <a:t> </a:t>
            </a:r>
            <a:r>
              <a:rPr lang="en-US" dirty="0" err="1" smtClean="0"/>
              <a:t>আনন্দ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 ও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অভিব্যক্তি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103418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পাঠ্যবইয়ের</a:t>
            </a:r>
            <a:r>
              <a:rPr lang="en-US" dirty="0" smtClean="0"/>
              <a:t> </a:t>
            </a:r>
            <a:r>
              <a:rPr lang="en-US" dirty="0" err="1" smtClean="0"/>
              <a:t>ছড়া</a:t>
            </a:r>
            <a:r>
              <a:rPr lang="en-US" dirty="0" smtClean="0"/>
              <a:t> </a:t>
            </a:r>
            <a:r>
              <a:rPr lang="en-US" dirty="0" err="1" smtClean="0"/>
              <a:t>স্পষ্টভাবে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4128655"/>
            <a:ext cx="487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পাঠ্যবইয়ের</a:t>
            </a:r>
            <a:r>
              <a:rPr lang="en-US" dirty="0" smtClean="0"/>
              <a:t> </a:t>
            </a:r>
            <a:r>
              <a:rPr lang="en-US" dirty="0" err="1" smtClean="0"/>
              <a:t>ছড়া</a:t>
            </a:r>
            <a:r>
              <a:rPr lang="en-US" dirty="0" smtClean="0"/>
              <a:t> </a:t>
            </a:r>
            <a:r>
              <a:rPr lang="en-US" dirty="0" err="1" smtClean="0"/>
              <a:t>স্পষ্টভাবে</a:t>
            </a:r>
            <a:r>
              <a:rPr lang="en-US" dirty="0" smtClean="0"/>
              <a:t> </a:t>
            </a:r>
            <a:r>
              <a:rPr lang="en-US" dirty="0" err="1" smtClean="0"/>
              <a:t>আবৃত্তি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180406" y="3018504"/>
            <a:ext cx="648394" cy="454245"/>
          </a:xfrm>
          <a:prstGeom prst="rightArrow">
            <a:avLst>
              <a:gd name="adj1" fmla="val 549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180407" y="4128654"/>
            <a:ext cx="648394" cy="369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47404" y="2174692"/>
            <a:ext cx="684414" cy="381387"/>
          </a:xfrm>
          <a:prstGeom prst="rightArrow">
            <a:avLst>
              <a:gd name="adj1" fmla="val 774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00" y="857250"/>
            <a:ext cx="4272979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1818" y="2174692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ছড়া</a:t>
            </a:r>
            <a:r>
              <a:rPr lang="en-US" dirty="0" smtClean="0"/>
              <a:t> </a:t>
            </a:r>
            <a:r>
              <a:rPr lang="en-US" dirty="0" err="1" smtClean="0"/>
              <a:t>শুনে</a:t>
            </a:r>
            <a:r>
              <a:rPr lang="en-US" dirty="0" smtClean="0"/>
              <a:t> </a:t>
            </a:r>
            <a:r>
              <a:rPr lang="en-US" dirty="0" err="1" smtClean="0"/>
              <a:t>আনন্দ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 ও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অভিব্যক্তি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3158365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পাঠ্যবইয়ের</a:t>
            </a:r>
            <a:r>
              <a:rPr lang="en-US" dirty="0" smtClean="0"/>
              <a:t> </a:t>
            </a:r>
            <a:r>
              <a:rPr lang="en-US" dirty="0" err="1" smtClean="0"/>
              <a:t>ছড়া</a:t>
            </a:r>
            <a:r>
              <a:rPr lang="en-US" dirty="0" smtClean="0"/>
              <a:t> </a:t>
            </a:r>
            <a:r>
              <a:rPr lang="en-US" dirty="0" err="1" smtClean="0"/>
              <a:t>স্পষ্টভাবে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4183602"/>
            <a:ext cx="487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পাঠ্যবইয়ের</a:t>
            </a:r>
            <a:r>
              <a:rPr lang="en-US" dirty="0" smtClean="0"/>
              <a:t> </a:t>
            </a:r>
            <a:r>
              <a:rPr lang="en-US" dirty="0" err="1" smtClean="0"/>
              <a:t>ছড়া</a:t>
            </a:r>
            <a:r>
              <a:rPr lang="en-US" dirty="0" smtClean="0"/>
              <a:t> </a:t>
            </a:r>
            <a:r>
              <a:rPr lang="en-US" dirty="0" err="1" smtClean="0"/>
              <a:t>স্পষ্টভাবে</a:t>
            </a:r>
            <a:r>
              <a:rPr lang="en-US" dirty="0" smtClean="0"/>
              <a:t> </a:t>
            </a:r>
            <a:r>
              <a:rPr lang="en-US" dirty="0" err="1" smtClean="0"/>
              <a:t>আবৃত্তি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1" grpId="0" animBg="1"/>
      <p:bldP spid="13" grpId="0" animBg="1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আমপাতা জোড়া জোড়া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4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164" y="997527"/>
            <a:ext cx="4323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ছবিগুলো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দেখি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বলি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2466109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টিয়ে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429" y="2466109"/>
            <a:ext cx="116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না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1" y="2466109"/>
            <a:ext cx="131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বোয়াল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8611" y="2466109"/>
            <a:ext cx="167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ভোঁদর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215" y="5824292"/>
            <a:ext cx="410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এসো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ছড়াটির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গানের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ভিডিও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দেখি</a:t>
            </a:r>
            <a:r>
              <a:rPr lang="en-US" dirty="0" smtClean="0">
                <a:solidFill>
                  <a:schemeClr val="bg1"/>
                </a:solidFill>
              </a:rPr>
              <a:t>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37" y="3112441"/>
            <a:ext cx="1588147" cy="1584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6" y="3112440"/>
            <a:ext cx="1544805" cy="1696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97" y="3173114"/>
            <a:ext cx="1961805" cy="1524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38" y="3112440"/>
            <a:ext cx="1544434" cy="16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364" y="872836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পাঠ্যবই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সংযোগ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13" y="1620982"/>
            <a:ext cx="370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সহায়িকা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ছড়া</a:t>
            </a:r>
            <a:endParaRPr lang="en-US" sz="3200" dirty="0" smtClean="0"/>
          </a:p>
          <a:p>
            <a:r>
              <a:rPr lang="en-US" sz="3200" dirty="0" smtClean="0"/>
              <a:t>নং-১৪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পৃষ্টা</a:t>
            </a:r>
            <a:r>
              <a:rPr lang="en-US" sz="3200" dirty="0" smtClean="0"/>
              <a:t> নং-৫৫।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798568"/>
            <a:ext cx="5220394" cy="55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084" y="997527"/>
            <a:ext cx="276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শিক্ষকের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পাঠ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6487" y="1862051"/>
            <a:ext cx="3807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আয়রে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টিয়ে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নায়ে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ভরা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দিয়ে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না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নিয়ে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গেল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বোয়াল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মাছে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তাইনা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দেখে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ভোঁদর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নাচে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ওরে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ভোঁদর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ফিরে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চা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খোকার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নাচন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দেখে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যা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15" y="671145"/>
            <a:ext cx="3557849" cy="5131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71145"/>
            <a:ext cx="3314807" cy="51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356</TotalTime>
  <Words>227</Words>
  <Application>Microsoft Office PowerPoint</Application>
  <PresentationFormat>Widescreen</PresentationFormat>
  <Paragraphs>59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dcta</dc:creator>
  <cp:lastModifiedBy>dcta</cp:lastModifiedBy>
  <cp:revision>100</cp:revision>
  <dcterms:created xsi:type="dcterms:W3CDTF">2020-11-19T15:54:40Z</dcterms:created>
  <dcterms:modified xsi:type="dcterms:W3CDTF">2020-11-22T07:25:04Z</dcterms:modified>
</cp:coreProperties>
</file>