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5" r:id="rId5"/>
    <p:sldId id="259" r:id="rId6"/>
    <p:sldId id="260" r:id="rId7"/>
    <p:sldId id="261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9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1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7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6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8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3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0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8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D247-6DFE-43FE-BFA3-E78E22CBD28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A8B6-5AB6-474D-96FC-FD20E1562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6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0"/>
            <a:ext cx="8763000" cy="6781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33400" y="4267200"/>
            <a:ext cx="7772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1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76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8015" y="3218597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85" y="18197"/>
            <a:ext cx="9144000" cy="6857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671015" y="1770797"/>
            <a:ext cx="6705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ধন্যবাদ </a:t>
            </a:r>
            <a:endParaRPr lang="en-US" sz="1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846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510"/>
            <a:ext cx="9144000" cy="7010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825690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bn-BD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স্টম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পিথাগোরাসেরউপপাদ্য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8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7010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2900" y="6096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 শেষে শিক্ষার্থীরা– </a:t>
            </a:r>
          </a:p>
          <a:p>
            <a:r>
              <a:rPr lang="bn-BD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পিথাগোরাসের উপপাদ্য যাচাই ও প্রমাণ করতে পারবে। </a:t>
            </a:r>
          </a:p>
          <a:p>
            <a:r>
              <a:rPr lang="bn-BD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২।পিথাগোরাসের সূত্র ব্যবহার করে সমস্যা সমাধান করতে পারবে। 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9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5737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76800" y="990600"/>
            <a:ext cx="0" cy="2438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752600" y="3429000"/>
            <a:ext cx="3124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752600" y="990600"/>
            <a:ext cx="3124200" cy="2438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2827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A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346335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6300" y="3463358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109689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ত্রিভূজটি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অতিভূজ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1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37" y="0"/>
            <a:ext cx="9144000" cy="685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1689871"/>
            <a:ext cx="76200" cy="2057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33600" y="3747271"/>
            <a:ext cx="2590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95500" y="1689871"/>
            <a:ext cx="24765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85648" y="1706931"/>
            <a:ext cx="0" cy="20403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133600" y="1706931"/>
            <a:ext cx="1200150" cy="102017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33600" y="2727101"/>
            <a:ext cx="1295400" cy="102017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33750" y="1706931"/>
            <a:ext cx="1251898" cy="102017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429000" y="2718571"/>
            <a:ext cx="1156648" cy="10287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33600" y="947408"/>
            <a:ext cx="60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46737" y="979375"/>
            <a:ext cx="425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39270" y="187812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47800" y="313767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3600" y="397587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4362" y="3975871"/>
            <a:ext cx="549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4400" y="1842271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24400" y="3048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7610" y="2088493"/>
            <a:ext cx="390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7" y="2766446"/>
            <a:ext cx="500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2134658"/>
            <a:ext cx="530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57587" y="2757346"/>
            <a:ext cx="378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1054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প্রমান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দেখাব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905000" y="1219200"/>
            <a:ext cx="76200" cy="274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81200" y="3962400"/>
            <a:ext cx="3200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1219200"/>
            <a:ext cx="3276600" cy="2743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0" y="685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A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4267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B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411252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C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2362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3cm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267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4cm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53340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AC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বাহূর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দৈর্ঘ্য নির্ণয় কর।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304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একককাজঃ             সময়ঃ ৫ মিনিট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9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2" y="-190500"/>
            <a:ext cx="9144000" cy="7086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2667000"/>
            <a:ext cx="3276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00200" y="2667000"/>
            <a:ext cx="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76800" y="1524000"/>
            <a:ext cx="0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600200" y="1524000"/>
            <a:ext cx="3276600" cy="2667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1066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A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3429000" y="2749686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O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2746275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D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3000" y="2209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43000" y="4419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C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3352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5cm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1981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3cm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5257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OB=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4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cm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BD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AC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ণির্নয়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8536" y="2036501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৮  cm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দলগতকাজঃ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4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19" y="0"/>
            <a:ext cx="9144000" cy="6858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পিথাগোরাসের উপপাদ্যটি বল। </a:t>
            </a:r>
          </a:p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অতিভূজ কাকে বলে।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7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6400"/>
            <a:ext cx="3810000" cy="25146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33400" y="304800"/>
            <a:ext cx="3810000" cy="1371600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3600" y="1676400"/>
            <a:ext cx="609600" cy="2514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2133600"/>
            <a:ext cx="762000" cy="800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2362200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800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সদৃশ কোণী ত্রিভুজের সাহায্যে উপপাদ্যটি প্রমান কর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120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nk</dc:creator>
  <cp:lastModifiedBy>nk</cp:lastModifiedBy>
  <cp:revision>17</cp:revision>
  <dcterms:created xsi:type="dcterms:W3CDTF">2020-05-22T16:14:05Z</dcterms:created>
  <dcterms:modified xsi:type="dcterms:W3CDTF">2020-11-22T15:51:18Z</dcterms:modified>
</cp:coreProperties>
</file>