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1" r:id="rId11"/>
    <p:sldId id="333" r:id="rId12"/>
    <p:sldId id="332" r:id="rId13"/>
    <p:sldId id="334" r:id="rId14"/>
    <p:sldId id="336" r:id="rId15"/>
    <p:sldId id="337" r:id="rId16"/>
    <p:sldId id="338" r:id="rId17"/>
    <p:sldId id="339" r:id="rId18"/>
    <p:sldId id="340" r:id="rId19"/>
    <p:sldId id="341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795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148" autoAdjust="0"/>
  </p:normalViewPr>
  <p:slideViewPr>
    <p:cSldViewPr>
      <p:cViewPr varScale="1">
        <p:scale>
          <a:sx n="64" d="100"/>
          <a:sy n="64" d="100"/>
        </p:scale>
        <p:origin x="-1188" y="-10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01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3FF27-239F-41D9-9E4B-705A840913CC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1048802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803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0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0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6347A-E32E-440A-B21B-D84D8F76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10485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মাদারবোর্ড</a:t>
            </a:r>
            <a:r>
              <a:rPr lang="en-US" dirty="0" smtClean="0"/>
              <a:t> </a:t>
            </a:r>
            <a:r>
              <a:rPr lang="en-US" dirty="0" err="1" smtClean="0"/>
              <a:t>প্রধানত</a:t>
            </a:r>
            <a:r>
              <a:rPr lang="en-US" dirty="0" smtClean="0"/>
              <a:t> </a:t>
            </a:r>
            <a:r>
              <a:rPr lang="en-US" dirty="0" err="1" smtClean="0"/>
              <a:t>কয়টি</a:t>
            </a:r>
            <a:r>
              <a:rPr lang="en-US" dirty="0" smtClean="0"/>
              <a:t> </a:t>
            </a:r>
            <a:r>
              <a:rPr lang="en-US" dirty="0" err="1" smtClean="0"/>
              <a:t>অংশে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বিভক্ত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দুটো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পোর্ট-এর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?</a:t>
            </a:r>
            <a:endParaRPr lang="en-US" dirty="0"/>
          </a:p>
        </p:txBody>
      </p:sp>
      <p:sp>
        <p:nvSpPr>
          <p:cNvPr id="10486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মাদারবোর্ডের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স্লট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10486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অন্যান্য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মাদারবোর্ডে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 ?  </a:t>
            </a:r>
            <a:r>
              <a:rPr lang="en-US" dirty="0" err="1" smtClean="0"/>
              <a:t>মাদারবোর্ডের</a:t>
            </a:r>
            <a:r>
              <a:rPr lang="en-US" dirty="0" smtClean="0"/>
              <a:t> </a:t>
            </a:r>
            <a:r>
              <a:rPr lang="en-US" dirty="0" err="1" smtClean="0"/>
              <a:t>অত্যাবশ্যকীয়</a:t>
            </a:r>
            <a:r>
              <a:rPr lang="en-US" dirty="0" smtClean="0"/>
              <a:t> </a:t>
            </a:r>
            <a:r>
              <a:rPr lang="en-US" dirty="0" err="1" smtClean="0"/>
              <a:t>অংশের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10486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মাদারবোর্ডের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10486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পাঠ্য</a:t>
            </a:r>
            <a:r>
              <a:rPr lang="en-US" dirty="0" smtClean="0"/>
              <a:t> </a:t>
            </a:r>
            <a:r>
              <a:rPr lang="en-US" dirty="0" err="1" smtClean="0"/>
              <a:t>বইয়ের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দলগত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হলো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10486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শিখলাম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সার্কিট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এক্সপানশন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10487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104875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104860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কৌশল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অথবা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104860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10486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সবচেয়ে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গুরুত্বপূর্ণ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মাদারবোর্ড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 ? </a:t>
            </a:r>
            <a:endParaRPr lang="en-US" dirty="0"/>
          </a:p>
        </p:txBody>
      </p:sp>
      <p:sp>
        <p:nvSpPr>
          <p:cNvPr id="10486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মাদারবোর্ডের</a:t>
            </a:r>
            <a:r>
              <a:rPr lang="en-US" dirty="0" smtClean="0"/>
              <a:t> </a:t>
            </a:r>
            <a:r>
              <a:rPr lang="en-US" dirty="0" err="1" smtClean="0"/>
              <a:t>অন্য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স্টিভ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জবস্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10486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যদি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খুলে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ফেলি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সাধারণত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অসংখ্য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ইলেকট্রনিক্স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খুঁটিনাটি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মাদারবোর্ড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10486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9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0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104858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5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1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104879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0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104878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69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8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9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104876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6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104876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6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1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2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7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4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75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104877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7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5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6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7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104879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9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4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85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6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104878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4878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76200">
            <a:solidFill>
              <a:srgbClr val="0000FF"/>
            </a:solidFill>
            <a:prstDash val="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77" name="Rectangle 7"/>
          <p:cNvSpPr/>
          <p:nvPr userDrawn="1"/>
        </p:nvSpPr>
        <p:spPr>
          <a:xfrm>
            <a:off x="124180" y="103646"/>
            <a:ext cx="10720173" cy="6673314"/>
          </a:xfrm>
          <a:prstGeom prst="rect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3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24793" t="14603" r="22374" b="10539"/>
          <a:stretch>
            <a:fillRect/>
          </a:stretch>
        </p:blipFill>
        <p:spPr>
          <a:xfrm>
            <a:off x="215464" y="208647"/>
            <a:ext cx="10515600" cy="64365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48592" name="TextBox 6"/>
          <p:cNvSpPr txBox="1"/>
          <p:nvPr/>
        </p:nvSpPr>
        <p:spPr>
          <a:xfrm>
            <a:off x="215464" y="1412081"/>
            <a:ext cx="10681136" cy="48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3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-3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3800" b="1" spc="-3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b="1" spc="-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25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/>
      <p:bldP spid="104859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3"/>
          <p:cNvSpPr/>
          <p:nvPr/>
        </p:nvSpPr>
        <p:spPr>
          <a:xfrm>
            <a:off x="4198886" y="1371600"/>
            <a:ext cx="267941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4000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2" name="Rectangle 4"/>
          <p:cNvSpPr/>
          <p:nvPr/>
        </p:nvSpPr>
        <p:spPr>
          <a:xfrm>
            <a:off x="1875504" y="5029200"/>
            <a:ext cx="267941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Port Part</a:t>
            </a:r>
            <a:endParaRPr lang="en-US" sz="4000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3" name="Rectangle 5"/>
          <p:cNvSpPr/>
          <p:nvPr/>
        </p:nvSpPr>
        <p:spPr>
          <a:xfrm>
            <a:off x="6705600" y="5029200"/>
            <a:ext cx="267941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Slot Part</a:t>
            </a:r>
            <a:endParaRPr lang="en-US" sz="4000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0" name="Straight Arrow Connector 6"/>
          <p:cNvCxnSpPr>
            <a:cxnSpLocks/>
            <a:stCxn id="1048651" idx="2"/>
          </p:cNvCxnSpPr>
          <p:nvPr/>
        </p:nvCxnSpPr>
        <p:spPr>
          <a:xfrm>
            <a:off x="5538591" y="21336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7"/>
          <p:cNvCxnSpPr>
            <a:cxnSpLocks/>
          </p:cNvCxnSpPr>
          <p:nvPr/>
        </p:nvCxnSpPr>
        <p:spPr>
          <a:xfrm>
            <a:off x="3215148" y="25527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Arrow Connector 8"/>
          <p:cNvCxnSpPr>
            <a:cxnSpLocks/>
          </p:cNvCxnSpPr>
          <p:nvPr/>
        </p:nvCxnSpPr>
        <p:spPr>
          <a:xfrm>
            <a:off x="8030496" y="25527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Connector 9"/>
          <p:cNvCxnSpPr>
            <a:cxnSpLocks/>
          </p:cNvCxnSpPr>
          <p:nvPr/>
        </p:nvCxnSpPr>
        <p:spPr>
          <a:xfrm>
            <a:off x="3185652" y="2552700"/>
            <a:ext cx="48449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8" name="Picture 10"/>
          <p:cNvPicPr>
            <a:picLocks noChangeAspect="1"/>
          </p:cNvPicPr>
          <p:nvPr/>
        </p:nvPicPr>
        <p:blipFill rotWithShape="1">
          <a:blip r:embed="rId3" cstate="email"/>
          <a:srcRect t="4604" r="3249" b="2295"/>
          <a:stretch>
            <a:fillRect/>
          </a:stretch>
        </p:blipFill>
        <p:spPr>
          <a:xfrm>
            <a:off x="6810897" y="3048002"/>
            <a:ext cx="2498190" cy="182879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9" name="Picture 11"/>
          <p:cNvPicPr>
            <a:picLocks noChangeAspect="1"/>
          </p:cNvPicPr>
          <p:nvPr/>
        </p:nvPicPr>
        <p:blipFill rotWithShape="1">
          <a:blip r:embed="rId4"/>
          <a:srcRect t="37832" b="10843"/>
          <a:stretch>
            <a:fillRect/>
          </a:stretch>
        </p:blipFill>
        <p:spPr>
          <a:xfrm>
            <a:off x="1905000" y="3047999"/>
            <a:ext cx="2602281" cy="18287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54" name="Rectangle 12"/>
          <p:cNvSpPr/>
          <p:nvPr/>
        </p:nvSpPr>
        <p:spPr>
          <a:xfrm>
            <a:off x="1976793" y="304800"/>
            <a:ext cx="6949702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44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4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endParaRPr lang="en-US" sz="4400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2" grpId="0" animBg="1"/>
      <p:bldP spid="10486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190" y="1981200"/>
            <a:ext cx="4738610" cy="2922059"/>
          </a:xfrm>
          <a:prstGeom prst="rect">
            <a:avLst/>
          </a:prstGeom>
        </p:spPr>
      </p:pic>
      <p:pic>
        <p:nvPicPr>
          <p:cNvPr id="2097174" name="Picture 4"/>
          <p:cNvPicPr>
            <a:picLocks noChangeAspect="1"/>
          </p:cNvPicPr>
          <p:nvPr/>
        </p:nvPicPr>
        <p:blipFill rotWithShape="1">
          <a:blip r:embed="rId4" cstate="email"/>
          <a:srcRect l="12452" t="3333" r="15354" b="2387"/>
          <a:stretch>
            <a:fillRect/>
          </a:stretch>
        </p:blipFill>
        <p:spPr>
          <a:xfrm>
            <a:off x="1914239" y="2362200"/>
            <a:ext cx="2376993" cy="2328135"/>
          </a:xfrm>
          <a:prstGeom prst="rect">
            <a:avLst/>
          </a:prstGeom>
        </p:spPr>
      </p:pic>
      <p:sp>
        <p:nvSpPr>
          <p:cNvPr id="1048663" name="TextBox 5"/>
          <p:cNvSpPr txBox="1"/>
          <p:nvPr/>
        </p:nvSpPr>
        <p:spPr>
          <a:xfrm>
            <a:off x="3406243" y="5417403"/>
            <a:ext cx="4289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সকেট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4" name="TextBox 7"/>
          <p:cNvSpPr txBox="1"/>
          <p:nvPr/>
        </p:nvSpPr>
        <p:spPr>
          <a:xfrm>
            <a:off x="621361" y="329625"/>
            <a:ext cx="1005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4" name="Straight Connector 2"/>
          <p:cNvCxnSpPr>
            <a:cxnSpLocks/>
          </p:cNvCxnSpPr>
          <p:nvPr/>
        </p:nvCxnSpPr>
        <p:spPr>
          <a:xfrm>
            <a:off x="76200" y="1143000"/>
            <a:ext cx="10820400" cy="0"/>
          </a:xfrm>
          <a:prstGeom prst="line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5" name="Picture 10"/>
          <p:cNvPicPr>
            <a:picLocks noChangeAspect="1"/>
          </p:cNvPicPr>
          <p:nvPr/>
        </p:nvPicPr>
        <p:blipFill rotWithShape="1">
          <a:blip r:embed="rId5" cstate="email"/>
          <a:srcRect l="3730" t="35832" b="19162"/>
          <a:stretch>
            <a:fillRect/>
          </a:stretch>
        </p:blipFill>
        <p:spPr>
          <a:xfrm>
            <a:off x="5504396" y="1981200"/>
            <a:ext cx="4249204" cy="2909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76" name="Picture 3"/>
          <p:cNvPicPr>
            <a:picLocks noChangeAspect="1" noChangeArrowheads="1"/>
          </p:cNvPicPr>
          <p:nvPr/>
        </p:nvPicPr>
        <p:blipFill rotWithShape="1">
          <a:blip r:embed="rId6"/>
          <a:srcRect l="7894" t="37667" r="8304" b="36560"/>
          <a:stretch>
            <a:fillRect/>
          </a:stretch>
        </p:blipFill>
        <p:spPr bwMode="auto">
          <a:xfrm>
            <a:off x="762000" y="2810011"/>
            <a:ext cx="4443542" cy="12670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665" name="TextBox 12"/>
          <p:cNvSpPr txBox="1"/>
          <p:nvPr/>
        </p:nvSpPr>
        <p:spPr>
          <a:xfrm>
            <a:off x="4541340" y="5308937"/>
            <a:ext cx="2188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60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600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6" name="TextBox 13"/>
          <p:cNvSpPr txBox="1"/>
          <p:nvPr/>
        </p:nvSpPr>
        <p:spPr>
          <a:xfrm>
            <a:off x="4291232" y="5319252"/>
            <a:ext cx="2034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চিপসেট</a:t>
            </a:r>
            <a:endParaRPr lang="en-US" sz="6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7" name="Picture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21936" y="1559387"/>
            <a:ext cx="5179064" cy="3599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78" name="Picture 16"/>
          <p:cNvPicPr>
            <a:picLocks noChangeAspect="1"/>
          </p:cNvPicPr>
          <p:nvPr/>
        </p:nvPicPr>
        <p:blipFill rotWithShape="1">
          <a:blip r:embed="rId8"/>
          <a:srcRect l="13425" t="34570" r="16672" b="27823"/>
          <a:stretch>
            <a:fillRect/>
          </a:stretch>
        </p:blipFill>
        <p:spPr>
          <a:xfrm>
            <a:off x="2660635" y="1932016"/>
            <a:ext cx="5645165" cy="3023023"/>
          </a:xfrm>
          <a:prstGeom prst="rect">
            <a:avLst/>
          </a:prstGeom>
        </p:spPr>
      </p:pic>
      <p:sp>
        <p:nvSpPr>
          <p:cNvPr id="1048667" name="TextBox 17"/>
          <p:cNvSpPr txBox="1"/>
          <p:nvPr/>
        </p:nvSpPr>
        <p:spPr>
          <a:xfrm>
            <a:off x="4480424" y="5294189"/>
            <a:ext cx="1767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রম</a:t>
            </a:r>
            <a:endParaRPr lang="en-US" sz="6000" dirty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9" name="Picture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54680" y="2020721"/>
            <a:ext cx="4919283" cy="2627479"/>
          </a:xfrm>
          <a:prstGeom prst="rect">
            <a:avLst/>
          </a:prstGeom>
        </p:spPr>
      </p:pic>
      <p:sp>
        <p:nvSpPr>
          <p:cNvPr id="1048668" name="TextBox 19"/>
          <p:cNvSpPr txBox="1"/>
          <p:nvPr/>
        </p:nvSpPr>
        <p:spPr>
          <a:xfrm>
            <a:off x="3657600" y="5334000"/>
            <a:ext cx="4168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জেনারেটর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9" name="Rectangle 22"/>
          <p:cNvSpPr/>
          <p:nvPr/>
        </p:nvSpPr>
        <p:spPr>
          <a:xfrm>
            <a:off x="3477290" y="5308937"/>
            <a:ext cx="383791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s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</a:t>
            </a:r>
            <a:r>
              <a:rPr lang="en-US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নশান </a:t>
            </a:r>
            <a:r>
              <a:rPr lang="as-IN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3868" y="1600200"/>
            <a:ext cx="4192332" cy="3481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81" name="Picture 2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79249" y="1752600"/>
            <a:ext cx="4683951" cy="3526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97182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0193" y="1731777"/>
            <a:ext cx="4651407" cy="3526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48670" name="Rectangle 26"/>
          <p:cNvSpPr/>
          <p:nvPr/>
        </p:nvSpPr>
        <p:spPr>
          <a:xfrm>
            <a:off x="2830880" y="5319252"/>
            <a:ext cx="501772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s-IN" sz="6000" b="1" spc="50" dirty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 </a:t>
            </a:r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সংযোগ</a:t>
            </a:r>
            <a:r>
              <a:rPr lang="en-US" sz="6000" b="1" spc="50" dirty="0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6000" b="1" spc="50" dirty="0">
              <a:ln w="11430">
                <a:solidFill>
                  <a:srgbClr val="00206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1" name="Oval 1"/>
          <p:cNvSpPr/>
          <p:nvPr/>
        </p:nvSpPr>
        <p:spPr>
          <a:xfrm>
            <a:off x="5867400" y="2438400"/>
            <a:ext cx="2438400" cy="1981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2" name="Oval 27"/>
          <p:cNvSpPr/>
          <p:nvPr/>
        </p:nvSpPr>
        <p:spPr>
          <a:xfrm>
            <a:off x="4229356" y="1870297"/>
            <a:ext cx="3020310" cy="263876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3" name="Oval 28"/>
          <p:cNvSpPr/>
          <p:nvPr/>
        </p:nvSpPr>
        <p:spPr>
          <a:xfrm>
            <a:off x="3318252" y="1900345"/>
            <a:ext cx="4454148" cy="236685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4" name="Oval 30"/>
          <p:cNvSpPr/>
          <p:nvPr/>
        </p:nvSpPr>
        <p:spPr>
          <a:xfrm rot="20267048">
            <a:off x="5938922" y="2373151"/>
            <a:ext cx="4022961" cy="165203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5" name="Oval 31"/>
          <p:cNvSpPr/>
          <p:nvPr/>
        </p:nvSpPr>
        <p:spPr>
          <a:xfrm rot="20267048">
            <a:off x="924994" y="2525551"/>
            <a:ext cx="4022961" cy="165203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4" dur="5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8" dur="50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3" dur="5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0" dur="500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100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10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/>
      <p:bldP spid="1048663" grpId="1"/>
      <p:bldP spid="1048665" grpId="0"/>
      <p:bldP spid="1048665" grpId="1"/>
      <p:bldP spid="1048666" grpId="0"/>
      <p:bldP spid="1048666" grpId="1"/>
      <p:bldP spid="1048667" grpId="0"/>
      <p:bldP spid="1048667" grpId="1"/>
      <p:bldP spid="1048668" grpId="0"/>
      <p:bldP spid="1048668" grpId="1"/>
      <p:bldP spid="1048669" grpId="0"/>
      <p:bldP spid="1048669" grpId="1"/>
      <p:bldP spid="1048670" grpId="0"/>
      <p:bldP spid="1048671" grpId="0" animBg="1"/>
      <p:bldP spid="1048671" grpId="1" animBg="1"/>
      <p:bldP spid="1048672" grpId="0" animBg="1"/>
      <p:bldP spid="1048672" grpId="1" animBg="1"/>
      <p:bldP spid="1048673" grpId="0" animBg="1"/>
      <p:bldP spid="1048673" grpId="1" animBg="1"/>
      <p:bldP spid="1048674" grpId="0" animBg="1"/>
      <p:bldP spid="10486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extBox 3"/>
          <p:cNvSpPr txBox="1"/>
          <p:nvPr/>
        </p:nvSpPr>
        <p:spPr>
          <a:xfrm>
            <a:off x="777766" y="5188110"/>
            <a:ext cx="9372600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(Built in)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সংযোজিত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97170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4400" y="838200"/>
            <a:ext cx="4981917" cy="3929486"/>
          </a:xfrm>
          <a:prstGeom prst="rect">
            <a:avLst/>
          </a:prstGeom>
        </p:spPr>
      </p:pic>
      <p:pic>
        <p:nvPicPr>
          <p:cNvPr id="209717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473" y="1524000"/>
            <a:ext cx="3584008" cy="2814391"/>
          </a:xfrm>
          <a:prstGeom prst="round2DiagRect">
            <a:avLst>
              <a:gd name="adj1" fmla="val 2170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59" name="TextBox 6"/>
          <p:cNvSpPr txBox="1"/>
          <p:nvPr/>
        </p:nvSpPr>
        <p:spPr>
          <a:xfrm>
            <a:off x="1066799" y="5153561"/>
            <a:ext cx="8934681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(Chipset)</a:t>
            </a:r>
            <a:endParaRPr lang="en-US" sz="4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2" name="Picture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19400" y="847123"/>
            <a:ext cx="5677705" cy="425827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8" grpId="0" animBg="1"/>
      <p:bldP spid="1048658" grpId="1" animBg="1"/>
      <p:bldP spid="10486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28151" y="1143000"/>
            <a:ext cx="7716499" cy="5410200"/>
          </a:xfrm>
          <a:prstGeom prst="rect">
            <a:avLst/>
          </a:prstGeom>
        </p:spPr>
      </p:pic>
      <p:sp>
        <p:nvSpPr>
          <p:cNvPr id="1048679" name="TextBox 5"/>
          <p:cNvSpPr txBox="1"/>
          <p:nvPr/>
        </p:nvSpPr>
        <p:spPr>
          <a:xfrm rot="10800000" flipV="1">
            <a:off x="1217670" y="228601"/>
            <a:ext cx="853593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নজরে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র্ডের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IN" sz="40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স্লট</a:t>
            </a:r>
            <a:endParaRPr lang="bn-IN" sz="4000" dirty="0">
              <a:ln w="18000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Rectangular Callout 3"/>
          <p:cNvSpPr/>
          <p:nvPr/>
        </p:nvSpPr>
        <p:spPr>
          <a:xfrm>
            <a:off x="3276600" y="457200"/>
            <a:ext cx="4038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spc="-15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-15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5" name="Straight Connector 6"/>
          <p:cNvCxnSpPr>
            <a:cxnSpLocks/>
          </p:cNvCxnSpPr>
          <p:nvPr/>
        </p:nvCxnSpPr>
        <p:spPr>
          <a:xfrm>
            <a:off x="76763" y="1676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88" name="Chevron 7"/>
          <p:cNvSpPr/>
          <p:nvPr/>
        </p:nvSpPr>
        <p:spPr>
          <a:xfrm>
            <a:off x="10150936" y="163284"/>
            <a:ext cx="669465" cy="148850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89" name="Chevron 8"/>
          <p:cNvSpPr/>
          <p:nvPr/>
        </p:nvSpPr>
        <p:spPr>
          <a:xfrm>
            <a:off x="9601201" y="152400"/>
            <a:ext cx="669465" cy="148850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90" name="Chevron 9"/>
          <p:cNvSpPr/>
          <p:nvPr/>
        </p:nvSpPr>
        <p:spPr>
          <a:xfrm flipH="1">
            <a:off x="157843" y="154598"/>
            <a:ext cx="593272" cy="1501793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91" name="Chevron 10"/>
          <p:cNvSpPr/>
          <p:nvPr/>
        </p:nvSpPr>
        <p:spPr>
          <a:xfrm flipH="1">
            <a:off x="625927" y="152400"/>
            <a:ext cx="593272" cy="148850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92" name="Rectangle 13"/>
          <p:cNvSpPr/>
          <p:nvPr/>
        </p:nvSpPr>
        <p:spPr>
          <a:xfrm>
            <a:off x="772894" y="2895600"/>
            <a:ext cx="95141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পুরনো</a:t>
            </a:r>
            <a:r>
              <a:rPr lang="en-US" sz="5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5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5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5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5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অংশগুলো</a:t>
            </a:r>
            <a:r>
              <a:rPr lang="en-US" sz="5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5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150" dirty="0" err="1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spc="150" dirty="0" smtClean="0">
                <a:ln w="1143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spc="150" dirty="0">
              <a:ln w="11430">
                <a:solidFill>
                  <a:srgbClr val="0070C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extBox 3"/>
          <p:cNvSpPr txBox="1"/>
          <p:nvPr/>
        </p:nvSpPr>
        <p:spPr>
          <a:xfrm>
            <a:off x="6172200" y="5417479"/>
            <a:ext cx="3744769" cy="5875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7" name="TextBox 5"/>
          <p:cNvSpPr txBox="1"/>
          <p:nvPr/>
        </p:nvSpPr>
        <p:spPr>
          <a:xfrm>
            <a:off x="1036298" y="4114931"/>
            <a:ext cx="4918269" cy="128391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স্লটটির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8" name="TextBox 6"/>
          <p:cNvSpPr txBox="1"/>
          <p:nvPr/>
        </p:nvSpPr>
        <p:spPr>
          <a:xfrm>
            <a:off x="1018141" y="6103160"/>
            <a:ext cx="3755338" cy="5875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9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018141" y="5446975"/>
            <a:ext cx="3754309" cy="5875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এক্সপানশন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0" name="TextBox 8"/>
          <p:cNvSpPr txBox="1"/>
          <p:nvPr/>
        </p:nvSpPr>
        <p:spPr>
          <a:xfrm>
            <a:off x="6172200" y="6073900"/>
            <a:ext cx="3733800" cy="5875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1" name="Cross 18"/>
          <p:cNvSpPr/>
          <p:nvPr/>
        </p:nvSpPr>
        <p:spPr>
          <a:xfrm>
            <a:off x="2544974" y="314007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6" name="Straight Connector 19"/>
          <p:cNvCxnSpPr>
            <a:cxnSpLocks/>
          </p:cNvCxnSpPr>
          <p:nvPr/>
        </p:nvCxnSpPr>
        <p:spPr>
          <a:xfrm>
            <a:off x="92529" y="1251156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02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991194" y="420573"/>
            <a:ext cx="223997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3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036143" y="2716089"/>
            <a:ext cx="3752084" cy="5875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4" name="TextBox 15"/>
          <p:cNvSpPr txBox="1"/>
          <p:nvPr/>
        </p:nvSpPr>
        <p:spPr>
          <a:xfrm>
            <a:off x="1018142" y="1390421"/>
            <a:ext cx="8887858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অ্যাপেল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মাদারবোর্ডকে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5" name="TextBox 16"/>
          <p:cNvSpPr txBox="1"/>
          <p:nvPr/>
        </p:nvSpPr>
        <p:spPr>
          <a:xfrm>
            <a:off x="1036299" y="2066247"/>
            <a:ext cx="3761410" cy="5875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6" name="TextBox 17"/>
          <p:cNvSpPr txBox="1"/>
          <p:nvPr/>
        </p:nvSpPr>
        <p:spPr>
          <a:xfrm>
            <a:off x="6172200" y="2686851"/>
            <a:ext cx="3721249" cy="5875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7" name="TextBox 26"/>
          <p:cNvSpPr txBox="1"/>
          <p:nvPr/>
        </p:nvSpPr>
        <p:spPr>
          <a:xfrm>
            <a:off x="6172200" y="2066538"/>
            <a:ext cx="3721249" cy="5875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6" name="Picture 1"/>
          <p:cNvPicPr>
            <a:picLocks noChangeAspect="1"/>
          </p:cNvPicPr>
          <p:nvPr/>
        </p:nvPicPr>
        <p:blipFill rotWithShape="1">
          <a:blip r:embed="rId5" cstate="email"/>
          <a:srcRect l="5472" t="7262" r="8185" b="24795"/>
          <a:stretch>
            <a:fillRect/>
          </a:stretch>
        </p:blipFill>
        <p:spPr>
          <a:xfrm>
            <a:off x="6905356" y="399969"/>
            <a:ext cx="2411649" cy="666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87" name="Picture 2"/>
          <p:cNvPicPr>
            <a:picLocks noChangeAspect="1" noChangeArrowheads="1"/>
          </p:cNvPicPr>
          <p:nvPr/>
        </p:nvPicPr>
        <p:blipFill rotWithShape="1">
          <a:blip r:embed="rId6"/>
          <a:srcRect l="24769" t="15853" r="13976" b="19598"/>
          <a:stretch>
            <a:fillRect/>
          </a:stretch>
        </p:blipFill>
        <p:spPr bwMode="auto">
          <a:xfrm>
            <a:off x="6172200" y="3358673"/>
            <a:ext cx="2971800" cy="19998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48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9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48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9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8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8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48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48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48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6"/>
                  </p:tgtEl>
                </p:cond>
              </p:nextCondLst>
            </p:seq>
          </p:childTnLst>
        </p:cTn>
      </p:par>
    </p:tnLst>
    <p:bldLst>
      <p:bldP spid="1048702" grpId="0" animBg="1"/>
      <p:bldP spid="1048702" grpId="1" animBg="1"/>
      <p:bldP spid="1048702" grpId="2" animBg="1"/>
      <p:bldP spid="1048702" grpId="3" animBg="1"/>
      <p:bldP spid="1048702" grpId="4" animBg="1"/>
      <p:bldP spid="1048702" grpId="5" animBg="1"/>
      <p:bldP spid="1048702" grpId="6" animBg="1"/>
      <p:bldP spid="1048702" grpId="7" animBg="1"/>
      <p:bldP spid="1048702" grpId="8" animBg="1"/>
      <p:bldP spid="1048702" grpId="9" animBg="1"/>
      <p:bldP spid="1048702" grpId="10" animBg="1"/>
      <p:bldP spid="1048702" grpId="1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extBox 3"/>
          <p:cNvSpPr txBox="1"/>
          <p:nvPr/>
        </p:nvSpPr>
        <p:spPr>
          <a:xfrm>
            <a:off x="6142704" y="2037120"/>
            <a:ext cx="2514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৩টি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2" name="TextBox 5"/>
          <p:cNvSpPr txBox="1"/>
          <p:nvPr/>
        </p:nvSpPr>
        <p:spPr>
          <a:xfrm>
            <a:off x="2375944" y="1376145"/>
            <a:ext cx="628136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3" name="TextBox 6"/>
          <p:cNvSpPr txBox="1"/>
          <p:nvPr/>
        </p:nvSpPr>
        <p:spPr>
          <a:xfrm>
            <a:off x="2393284" y="2663923"/>
            <a:ext cx="25302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৪টি</a:t>
            </a:r>
          </a:p>
        </p:txBody>
      </p:sp>
      <p:sp>
        <p:nvSpPr>
          <p:cNvPr id="1048714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390826" y="2029989"/>
            <a:ext cx="251792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২টি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5" name="TextBox 8"/>
          <p:cNvSpPr txBox="1"/>
          <p:nvPr/>
        </p:nvSpPr>
        <p:spPr>
          <a:xfrm>
            <a:off x="6158673" y="2696004"/>
            <a:ext cx="249863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৫টি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6" name="Cross 18"/>
          <p:cNvSpPr/>
          <p:nvPr/>
        </p:nvSpPr>
        <p:spPr>
          <a:xfrm>
            <a:off x="3078374" y="208311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7" name="Straight Connector 19"/>
          <p:cNvCxnSpPr>
            <a:cxnSpLocks/>
          </p:cNvCxnSpPr>
          <p:nvPr/>
        </p:nvCxnSpPr>
        <p:spPr>
          <a:xfrm>
            <a:off x="76200" y="107908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17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905356" y="253425"/>
            <a:ext cx="232581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8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158481" y="6095119"/>
            <a:ext cx="249882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9" name="TextBox 15"/>
          <p:cNvSpPr txBox="1"/>
          <p:nvPr/>
        </p:nvSpPr>
        <p:spPr>
          <a:xfrm>
            <a:off x="2375944" y="3409332"/>
            <a:ext cx="62813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0" name="TextBox 16"/>
          <p:cNvSpPr txBox="1"/>
          <p:nvPr/>
        </p:nvSpPr>
        <p:spPr>
          <a:xfrm>
            <a:off x="2375944" y="6119944"/>
            <a:ext cx="254755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1" name="TextBox 17"/>
          <p:cNvSpPr txBox="1"/>
          <p:nvPr/>
        </p:nvSpPr>
        <p:spPr>
          <a:xfrm>
            <a:off x="2375944" y="5473821"/>
            <a:ext cx="254755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2" name="TextBox 26"/>
          <p:cNvSpPr txBox="1"/>
          <p:nvPr/>
        </p:nvSpPr>
        <p:spPr>
          <a:xfrm>
            <a:off x="6158674" y="5446600"/>
            <a:ext cx="249863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3" name="TextBox 27"/>
          <p:cNvSpPr txBox="1"/>
          <p:nvPr/>
        </p:nvSpPr>
        <p:spPr>
          <a:xfrm>
            <a:off x="2375944" y="4140852"/>
            <a:ext cx="23951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4" name="TextBox 28"/>
          <p:cNvSpPr txBox="1"/>
          <p:nvPr/>
        </p:nvSpPr>
        <p:spPr>
          <a:xfrm>
            <a:off x="4923504" y="4140852"/>
            <a:ext cx="2057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5" name="TextBox 29"/>
          <p:cNvSpPr txBox="1"/>
          <p:nvPr/>
        </p:nvSpPr>
        <p:spPr>
          <a:xfrm>
            <a:off x="7086600" y="4140852"/>
            <a:ext cx="157070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8" name="Picture 1"/>
          <p:cNvPicPr>
            <a:picLocks noChangeAspect="1"/>
          </p:cNvPicPr>
          <p:nvPr/>
        </p:nvPicPr>
        <p:blipFill rotWithShape="1">
          <a:blip r:embed="rId5" cstate="email"/>
          <a:srcRect l="5472" t="7262" r="8185" b="24795"/>
          <a:stretch>
            <a:fillRect/>
          </a:stretch>
        </p:blipFill>
        <p:spPr>
          <a:xfrm>
            <a:off x="6905356" y="247569"/>
            <a:ext cx="2411649" cy="6668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48726" name="TextBox 32"/>
          <p:cNvSpPr txBox="1"/>
          <p:nvPr/>
        </p:nvSpPr>
        <p:spPr>
          <a:xfrm>
            <a:off x="2375944" y="4792204"/>
            <a:ext cx="628136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48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48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8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8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48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48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48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21"/>
                  </p:tgtEl>
                </p:cond>
              </p:nextCondLst>
            </p:seq>
          </p:childTnLst>
        </p:cTn>
      </p:par>
    </p:tnLst>
    <p:bldLst>
      <p:bldP spid="1048717" grpId="0" animBg="1"/>
      <p:bldP spid="1048717" grpId="1" animBg="1"/>
      <p:bldP spid="1048717" grpId="2" animBg="1"/>
      <p:bldP spid="1048717" grpId="3" animBg="1"/>
      <p:bldP spid="1048717" grpId="4" animBg="1"/>
      <p:bldP spid="1048717" grpId="5" animBg="1"/>
      <p:bldP spid="1048717" grpId="6" animBg="1"/>
      <p:bldP spid="1048717" grpId="7" animBg="1"/>
      <p:bldP spid="1048717" grpId="8" animBg="1"/>
      <p:bldP spid="1048717" grpId="9" animBg="1"/>
      <p:bldP spid="1048717" grpId="10" animBg="1"/>
      <p:bldP spid="1048717" grpId="1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8925" y="2504695"/>
            <a:ext cx="6245475" cy="3972305"/>
          </a:xfrm>
          <a:prstGeom prst="rect">
            <a:avLst/>
          </a:prstGeom>
        </p:spPr>
      </p:pic>
      <p:sp>
        <p:nvSpPr>
          <p:cNvPr id="1048730" name="Rectangle 3"/>
          <p:cNvSpPr/>
          <p:nvPr/>
        </p:nvSpPr>
        <p:spPr>
          <a:xfrm>
            <a:off x="3856363" y="176970"/>
            <a:ext cx="307641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1" name="Rectangle 1"/>
          <p:cNvSpPr/>
          <p:nvPr/>
        </p:nvSpPr>
        <p:spPr>
          <a:xfrm>
            <a:off x="304800" y="990600"/>
            <a:ext cx="2661306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প্রিন্টেড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200" dirty="0"/>
          </a:p>
        </p:txBody>
      </p:sp>
      <p:sp>
        <p:nvSpPr>
          <p:cNvPr id="1048732" name="Rectangle 4"/>
          <p:cNvSpPr/>
          <p:nvPr/>
        </p:nvSpPr>
        <p:spPr>
          <a:xfrm>
            <a:off x="3196747" y="990600"/>
            <a:ext cx="1653017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Built in</a:t>
            </a:r>
            <a:endParaRPr lang="en-US" sz="3200" dirty="0"/>
          </a:p>
        </p:txBody>
      </p:sp>
      <p:sp>
        <p:nvSpPr>
          <p:cNvPr id="1048733" name="Rectangle 5"/>
          <p:cNvSpPr/>
          <p:nvPr/>
        </p:nvSpPr>
        <p:spPr>
          <a:xfrm>
            <a:off x="5051414" y="990600"/>
            <a:ext cx="1747594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Chipest</a:t>
            </a:r>
            <a:endParaRPr lang="en-US" sz="3200" dirty="0"/>
          </a:p>
        </p:txBody>
      </p:sp>
      <p:sp>
        <p:nvSpPr>
          <p:cNvPr id="1048734" name="Rectangle 6"/>
          <p:cNvSpPr/>
          <p:nvPr/>
        </p:nvSpPr>
        <p:spPr>
          <a:xfrm>
            <a:off x="6975731" y="990600"/>
            <a:ext cx="1253869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200" dirty="0"/>
          </a:p>
        </p:txBody>
      </p:sp>
      <p:sp>
        <p:nvSpPr>
          <p:cNvPr id="1048735" name="Rectangle 7"/>
          <p:cNvSpPr/>
          <p:nvPr/>
        </p:nvSpPr>
        <p:spPr>
          <a:xfrm>
            <a:off x="8439391" y="990600"/>
            <a:ext cx="2064989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ক্লক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জেনারেটর</a:t>
            </a:r>
            <a:endParaRPr lang="en-US" sz="3200" dirty="0"/>
          </a:p>
        </p:txBody>
      </p:sp>
      <p:sp>
        <p:nvSpPr>
          <p:cNvPr id="1048736" name="Rectangle 8"/>
          <p:cNvSpPr/>
          <p:nvPr/>
        </p:nvSpPr>
        <p:spPr>
          <a:xfrm>
            <a:off x="6198699" y="1686477"/>
            <a:ext cx="2013693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এক্সপানশন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endParaRPr lang="en-US" sz="3200" dirty="0"/>
          </a:p>
        </p:txBody>
      </p:sp>
      <p:sp>
        <p:nvSpPr>
          <p:cNvPr id="1048737" name="Rectangle 9"/>
          <p:cNvSpPr/>
          <p:nvPr/>
        </p:nvSpPr>
        <p:spPr>
          <a:xfrm>
            <a:off x="3197633" y="1676400"/>
            <a:ext cx="2318263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নেটওয়ার্কিং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200" dirty="0"/>
          </a:p>
        </p:txBody>
      </p:sp>
      <p:cxnSp>
        <p:nvCxnSpPr>
          <p:cNvPr id="3145738" name="Straight Connector 10"/>
          <p:cNvCxnSpPr>
            <a:cxnSpLocks/>
          </p:cNvCxnSpPr>
          <p:nvPr/>
        </p:nvCxnSpPr>
        <p:spPr>
          <a:xfrm>
            <a:off x="92529" y="870156"/>
            <a:ext cx="10820400" cy="0"/>
          </a:xfrm>
          <a:prstGeom prst="line">
            <a:avLst/>
          </a:prstGeom>
          <a:ln w="635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90" name="Picture 21"/>
          <p:cNvPicPr>
            <a:picLocks noChangeAspect="1"/>
          </p:cNvPicPr>
          <p:nvPr/>
        </p:nvPicPr>
        <p:blipFill rotWithShape="1">
          <a:blip r:embed="rId5" cstate="email"/>
          <a:srcRect b="8847"/>
          <a:stretch>
            <a:fillRect/>
          </a:stretch>
        </p:blipFill>
        <p:spPr>
          <a:xfrm>
            <a:off x="3276600" y="2643504"/>
            <a:ext cx="4725364" cy="3528696"/>
          </a:xfrm>
          <a:prstGeom prst="rect">
            <a:avLst/>
          </a:prstGeom>
        </p:spPr>
      </p:pic>
      <p:sp>
        <p:nvSpPr>
          <p:cNvPr id="1048738" name="Rectangle 22"/>
          <p:cNvSpPr/>
          <p:nvPr/>
        </p:nvSpPr>
        <p:spPr>
          <a:xfrm>
            <a:off x="3124200" y="2855655"/>
            <a:ext cx="4860052" cy="25545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ইদানিং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(Built in)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সংযোজিত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9" name="Rectangle 23"/>
          <p:cNvSpPr/>
          <p:nvPr/>
        </p:nvSpPr>
        <p:spPr>
          <a:xfrm>
            <a:off x="1676400" y="3154472"/>
            <a:ext cx="3657600" cy="21236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মাদাবোর্ডের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চিপসেট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solidFill>
                  <a:srgbClr val="879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B0F0"/>
                </a:solidFill>
              </a:ln>
              <a:solidFill>
                <a:srgbClr val="8795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91" name="Picture 2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91200" y="2810573"/>
            <a:ext cx="3708310" cy="2675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92" name="Picture 25"/>
          <p:cNvPicPr>
            <a:picLocks noChangeAspect="1"/>
          </p:cNvPicPr>
          <p:nvPr/>
        </p:nvPicPr>
        <p:blipFill rotWithShape="1">
          <a:blip r:embed="rId7"/>
          <a:srcRect l="3730" t="35832" b="19162"/>
          <a:stretch>
            <a:fillRect/>
          </a:stretch>
        </p:blipFill>
        <p:spPr>
          <a:xfrm>
            <a:off x="2590800" y="2499359"/>
            <a:ext cx="5848591" cy="3520441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93" name="Picture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9800" y="2743200"/>
            <a:ext cx="6438382" cy="3179250"/>
          </a:xfrm>
          <a:prstGeom prst="rect">
            <a:avLst/>
          </a:prstGeom>
        </p:spPr>
      </p:pic>
      <p:pic>
        <p:nvPicPr>
          <p:cNvPr id="2097194" name="Picture 2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027506" y="2438400"/>
            <a:ext cx="4744894" cy="351923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8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3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48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8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8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8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48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48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500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3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48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500"/>
                                        <p:tgtEl>
                                          <p:spTgt spid="2097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3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48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36"/>
                  </p:tgtEl>
                </p:cond>
              </p:nextCondLst>
            </p:seq>
          </p:childTnLst>
        </p:cTn>
      </p:par>
    </p:tnLst>
    <p:bldLst>
      <p:bldP spid="1048731" grpId="0" animBg="1"/>
      <p:bldP spid="1048732" grpId="0" animBg="1"/>
      <p:bldP spid="1048733" grpId="0" animBg="1"/>
      <p:bldP spid="1048734" grpId="0" animBg="1"/>
      <p:bldP spid="1048735" grpId="0" animBg="1"/>
      <p:bldP spid="1048736" grpId="0" animBg="1"/>
      <p:bldP spid="1048737" grpId="0" animBg="1"/>
      <p:bldP spid="1048738" grpId="0" animBg="1"/>
      <p:bldP spid="10487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Can 3"/>
          <p:cNvSpPr/>
          <p:nvPr/>
        </p:nvSpPr>
        <p:spPr>
          <a:xfrm>
            <a:off x="2667003" y="3048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9" name="Straight Connector 5"/>
          <p:cNvCxnSpPr>
            <a:cxnSpLocks/>
          </p:cNvCxnSpPr>
          <p:nvPr/>
        </p:nvCxnSpPr>
        <p:spPr>
          <a:xfrm>
            <a:off x="92529" y="159757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44" name="Chevron 6"/>
          <p:cNvSpPr/>
          <p:nvPr/>
        </p:nvSpPr>
        <p:spPr>
          <a:xfrm>
            <a:off x="9998536" y="233545"/>
            <a:ext cx="841439" cy="1405232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745" name="Chevron 7"/>
          <p:cNvSpPr/>
          <p:nvPr/>
        </p:nvSpPr>
        <p:spPr>
          <a:xfrm>
            <a:off x="9448803" y="222661"/>
            <a:ext cx="841439" cy="1405232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746" name="Chevron 8"/>
          <p:cNvSpPr/>
          <p:nvPr/>
        </p:nvSpPr>
        <p:spPr>
          <a:xfrm flipH="1">
            <a:off x="157844" y="222661"/>
            <a:ext cx="745672" cy="1405232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747" name="Chevron 9"/>
          <p:cNvSpPr/>
          <p:nvPr/>
        </p:nvSpPr>
        <p:spPr>
          <a:xfrm flipH="1">
            <a:off x="625927" y="222661"/>
            <a:ext cx="745672" cy="1405232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748" name="Rectangle 1"/>
          <p:cNvSpPr/>
          <p:nvPr/>
        </p:nvSpPr>
        <p:spPr>
          <a:xfrm>
            <a:off x="998763" y="2583359"/>
            <a:ext cx="92310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95" name="Picture 2"/>
          <p:cNvPicPr>
            <a:picLocks noChangeAspect="1" noChangeArrowheads="1"/>
          </p:cNvPicPr>
          <p:nvPr/>
        </p:nvPicPr>
        <p:blipFill rotWithShape="1">
          <a:blip r:embed="rId4" cstate="email"/>
          <a:srcRect l="10633" t="4130" r="12476" b="5698"/>
          <a:stretch>
            <a:fillRect/>
          </a:stretch>
        </p:blipFill>
        <p:spPr bwMode="auto">
          <a:xfrm>
            <a:off x="3657600" y="3657600"/>
            <a:ext cx="3330384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8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Picture 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</a:blip>
          <a:srcRect l="9022" t="12531" r="10231" b="11944"/>
          <a:stretch>
            <a:fillRect/>
          </a:stretch>
        </p:blipFill>
        <p:spPr>
          <a:xfrm>
            <a:off x="76200" y="132681"/>
            <a:ext cx="10668000" cy="65729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48752" name="Rectangle 3"/>
          <p:cNvSpPr/>
          <p:nvPr/>
        </p:nvSpPr>
        <p:spPr>
          <a:xfrm>
            <a:off x="304800" y="2362200"/>
            <a:ext cx="10287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spc="150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15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150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13800" b="1" spc="150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4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2" grpId="0"/>
      <p:bldP spid="104875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2"/>
          <p:cNvSpPr/>
          <p:nvPr/>
        </p:nvSpPr>
        <p:spPr>
          <a:xfrm>
            <a:off x="533400" y="533400"/>
            <a:ext cx="4876800" cy="5416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gv.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মারফত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Kw¤úDUvi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ডেমোনেস্ট্রেটর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Zvdv‡qj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Avjx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KvwiMwi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¯‹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zj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GÛ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K‡jR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048597" name="Rectangle 4"/>
          <p:cNvSpPr/>
          <p:nvPr/>
        </p:nvSpPr>
        <p:spPr>
          <a:xfrm>
            <a:off x="5562600" y="2133600"/>
            <a:ext cx="5105400" cy="38862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এপ্লিকেশন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048598" name="Rectangle 5"/>
          <p:cNvSpPr/>
          <p:nvPr/>
        </p:nvSpPr>
        <p:spPr>
          <a:xfrm>
            <a:off x="1752600" y="838200"/>
            <a:ext cx="3490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 smtClean="0">
                <a:ln w="1143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048599" name="Rectangle 6"/>
          <p:cNvSpPr/>
          <p:nvPr/>
        </p:nvSpPr>
        <p:spPr>
          <a:xfrm>
            <a:off x="5334000" y="381000"/>
            <a:ext cx="3583874" cy="2155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5400" b="1" spc="150" dirty="0" smtClean="0">
                <a:ln w="1143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5400" b="1" dirty="0" smtClean="0">
              <a:ln w="11430"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2097154" name="Picture 7"/>
          <p:cNvPicPr>
            <a:picLocks noChangeAspect="1"/>
          </p:cNvPicPr>
          <p:nvPr/>
        </p:nvPicPr>
        <p:blipFill rotWithShape="1">
          <a:blip r:embed="rId4" cstate="email"/>
          <a:srcRect l="4041"/>
          <a:stretch>
            <a:fillRect/>
          </a:stretch>
        </p:blipFill>
        <p:spPr>
          <a:xfrm>
            <a:off x="9067800" y="533400"/>
            <a:ext cx="1303732" cy="142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extBox 6"/>
          <p:cNvSpPr txBox="1"/>
          <p:nvPr/>
        </p:nvSpPr>
        <p:spPr>
          <a:xfrm>
            <a:off x="2464944" y="304800"/>
            <a:ext cx="6035040" cy="98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4" name="TextBox 8"/>
          <p:cNvSpPr txBox="1"/>
          <p:nvPr/>
        </p:nvSpPr>
        <p:spPr>
          <a:xfrm>
            <a:off x="2590800" y="5281136"/>
            <a:ext cx="5638800" cy="1412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4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(motherboard)</a:t>
            </a:r>
            <a:endParaRPr lang="en-US" sz="4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5" name="TextBox 10"/>
          <p:cNvSpPr txBox="1"/>
          <p:nvPr/>
        </p:nvSpPr>
        <p:spPr>
          <a:xfrm>
            <a:off x="511988" y="5001161"/>
            <a:ext cx="9906001" cy="161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আগলে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আগলে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-15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5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53233" y="1244304"/>
            <a:ext cx="4971567" cy="3480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6" name="Picture 19"/>
          <p:cNvPicPr>
            <a:picLocks noChangeAspect="1"/>
          </p:cNvPicPr>
          <p:nvPr/>
        </p:nvPicPr>
        <p:blipFill rotWithShape="1">
          <a:blip r:embed="rId4" cstate="email"/>
          <a:srcRect l="5509" t="5204" r="2392" b="7085"/>
          <a:stretch>
            <a:fillRect/>
          </a:stretch>
        </p:blipFill>
        <p:spPr>
          <a:xfrm>
            <a:off x="3017520" y="937825"/>
            <a:ext cx="4996754" cy="401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  <p:bldP spid="1048605" grpId="0"/>
      <p:bldP spid="104860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ectangle 3"/>
          <p:cNvSpPr/>
          <p:nvPr/>
        </p:nvSpPr>
        <p:spPr>
          <a:xfrm>
            <a:off x="1828800" y="12954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ln w="0">
                  <a:solidFill>
                    <a:schemeClr val="tx1"/>
                  </a:solidFill>
                  <a:prstDash val="dash"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8000" b="1" dirty="0">
              <a:ln w="0">
                <a:solidFill>
                  <a:schemeClr val="tx1"/>
                </a:solidFill>
                <a:prstDash val="dash"/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57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 l="12001" t="4170" r="11151" b="4273"/>
          <a:stretch>
            <a:fillRect/>
          </a:stretch>
        </p:blipFill>
        <p:spPr bwMode="auto">
          <a:xfrm>
            <a:off x="3352800" y="3164944"/>
            <a:ext cx="4200832" cy="315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10" name="Rectangle 5"/>
          <p:cNvSpPr/>
          <p:nvPr/>
        </p:nvSpPr>
        <p:spPr>
          <a:xfrm>
            <a:off x="152400" y="503815"/>
            <a:ext cx="2875280" cy="505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Straight Connector 3"/>
          <p:cNvCxnSpPr>
            <a:cxnSpLocks/>
          </p:cNvCxnSpPr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4" name="TextBox 4"/>
          <p:cNvSpPr txBox="1"/>
          <p:nvPr/>
        </p:nvSpPr>
        <p:spPr>
          <a:xfrm>
            <a:off x="1752600" y="152400"/>
            <a:ext cx="76962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>
                  <a:prstDash val="sysDash"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50" dirty="0">
              <a:ln w="11430">
                <a:prstDash val="sysDash"/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48615" name="Rectangle 6"/>
          <p:cNvSpPr/>
          <p:nvPr/>
        </p:nvSpPr>
        <p:spPr>
          <a:xfrm>
            <a:off x="518652" y="2362200"/>
            <a:ext cx="9982200" cy="264959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মাদারবোর্ড-এর</a:t>
            </a:r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400" dirty="0" smtClean="0">
              <a:ln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6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n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bn-BD" sz="4400" dirty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 যুক্ত বিভিন্ন </a:t>
            </a:r>
            <a:r>
              <a:rPr lang="bn-BD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</a:t>
            </a:r>
            <a:r>
              <a:rPr lang="en-US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 </a:t>
            </a:r>
            <a:r>
              <a:rPr lang="en-US" sz="4400" dirty="0" err="1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n w="190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 </a:t>
            </a:r>
            <a:r>
              <a:rPr lang="en-US" sz="4400" dirty="0" smtClean="0">
                <a:ln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2"/>
          <p:cNvSpPr/>
          <p:nvPr/>
        </p:nvSpPr>
        <p:spPr>
          <a:xfrm>
            <a:off x="3048001" y="287592"/>
            <a:ext cx="5334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4400" b="1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8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0400" y="1257050"/>
            <a:ext cx="4741446" cy="384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20" name="Rectangle 4"/>
          <p:cNvSpPr/>
          <p:nvPr/>
        </p:nvSpPr>
        <p:spPr>
          <a:xfrm>
            <a:off x="381000" y="5257800"/>
            <a:ext cx="10175058" cy="1371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  <p:bldP spid="10486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38200" y="417779"/>
            <a:ext cx="9234404" cy="4992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24" name="Freeform 1"/>
          <p:cNvSpPr/>
          <p:nvPr/>
        </p:nvSpPr>
        <p:spPr>
          <a:xfrm rot="20634629" flipV="1">
            <a:off x="5649821" y="1438104"/>
            <a:ext cx="2229322" cy="705191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5" name="Freeform 12"/>
          <p:cNvSpPr/>
          <p:nvPr/>
        </p:nvSpPr>
        <p:spPr>
          <a:xfrm flipH="1" flipV="1">
            <a:off x="2209800" y="1913714"/>
            <a:ext cx="2216727" cy="17318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60" name="Picture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890348" y="776748"/>
            <a:ext cx="1715200" cy="1502944"/>
          </a:xfrm>
          <a:prstGeom prst="rect">
            <a:avLst/>
          </a:prstGeom>
        </p:spPr>
      </p:pic>
      <p:pic>
        <p:nvPicPr>
          <p:cNvPr id="2097161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254" y="2847581"/>
            <a:ext cx="2562146" cy="2029219"/>
          </a:xfrm>
          <a:prstGeom prst="rect">
            <a:avLst/>
          </a:prstGeom>
        </p:spPr>
      </p:pic>
      <p:pic>
        <p:nvPicPr>
          <p:cNvPr id="2097162" name="Picture 2" descr="E:\‍Six\input\mnn.jpg"/>
          <p:cNvPicPr>
            <a:picLocks noChangeAspect="1" noChangeArrowheads="1"/>
          </p:cNvPicPr>
          <p:nvPr/>
        </p:nvPicPr>
        <p:blipFill rotWithShape="1">
          <a:blip r:embed="rId6"/>
          <a:srcRect r="4416"/>
          <a:stretch>
            <a:fillRect/>
          </a:stretch>
        </p:blipFill>
        <p:spPr bwMode="auto">
          <a:xfrm>
            <a:off x="7538041" y="622584"/>
            <a:ext cx="2394426" cy="2044416"/>
          </a:xfrm>
          <a:prstGeom prst="rect">
            <a:avLst/>
          </a:prstGeom>
          <a:noFill/>
        </p:spPr>
      </p:pic>
      <p:sp>
        <p:nvSpPr>
          <p:cNvPr id="1048626" name="TextBox 20"/>
          <p:cNvSpPr txBox="1"/>
          <p:nvPr/>
        </p:nvSpPr>
        <p:spPr>
          <a:xfrm>
            <a:off x="615331" y="5562600"/>
            <a:ext cx="9747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স্টোরেজ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ডিভাইসসহ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Rectangle 23"/>
          <p:cNvSpPr/>
          <p:nvPr/>
        </p:nvSpPr>
        <p:spPr>
          <a:xfrm>
            <a:off x="4117373" y="187037"/>
            <a:ext cx="3883627" cy="6927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143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4000" b="1" dirty="0">
              <a:ln w="11430" cmpd="sng">
                <a:solidFill>
                  <a:srgbClr val="00B05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8" name="Freeform 13"/>
          <p:cNvSpPr/>
          <p:nvPr/>
        </p:nvSpPr>
        <p:spPr>
          <a:xfrm flipV="1">
            <a:off x="6289964" y="3454534"/>
            <a:ext cx="1863436" cy="1009988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9" name="Freeform 14"/>
          <p:cNvSpPr/>
          <p:nvPr/>
        </p:nvSpPr>
        <p:spPr>
          <a:xfrm rot="20394293">
            <a:off x="2252397" y="2792193"/>
            <a:ext cx="2553948" cy="1144071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63" name="Picture 6"/>
          <p:cNvPicPr>
            <a:picLocks noChangeAspect="1"/>
          </p:cNvPicPr>
          <p:nvPr/>
        </p:nvPicPr>
        <p:blipFill rotWithShape="1">
          <a:blip r:embed="rId7"/>
          <a:srcRect l="2238" t="4317"/>
          <a:stretch>
            <a:fillRect/>
          </a:stretch>
        </p:blipFill>
        <p:spPr>
          <a:xfrm>
            <a:off x="890348" y="3364229"/>
            <a:ext cx="2614852" cy="1768104"/>
          </a:xfrm>
          <a:prstGeom prst="rect">
            <a:avLst/>
          </a:prstGeom>
        </p:spPr>
      </p:pic>
      <p:pic>
        <p:nvPicPr>
          <p:cNvPr id="2097164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8606" y="1778568"/>
            <a:ext cx="2854494" cy="2107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animBg="1"/>
      <p:bldP spid="1048625" grpId="0" animBg="1"/>
      <p:bldP spid="1048626" grpId="0"/>
      <p:bldP spid="1048628" grpId="0" animBg="1"/>
      <p:bldP spid="10486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extBox 3"/>
          <p:cNvSpPr txBox="1"/>
          <p:nvPr/>
        </p:nvSpPr>
        <p:spPr>
          <a:xfrm>
            <a:off x="381000" y="5200471"/>
            <a:ext cx="1005840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মেইনবোর্ড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স্টিভ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জবসের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অ্যাপেল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9716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24467"/>
            <a:ext cx="5541819" cy="4178530"/>
          </a:xfrm>
          <a:prstGeom prst="rect">
            <a:avLst/>
          </a:prstGeom>
        </p:spPr>
      </p:pic>
      <p:pic>
        <p:nvPicPr>
          <p:cNvPr id="2097166" name="Picture 6"/>
          <p:cNvPicPr>
            <a:picLocks noChangeAspect="1"/>
          </p:cNvPicPr>
          <p:nvPr/>
        </p:nvPicPr>
        <p:blipFill rotWithShape="1">
          <a:blip r:embed="rId4" cstate="email"/>
          <a:srcRect l="4299" r="28360"/>
          <a:stretch>
            <a:fillRect/>
          </a:stretch>
        </p:blipFill>
        <p:spPr>
          <a:xfrm>
            <a:off x="6080919" y="990600"/>
            <a:ext cx="4078363" cy="352644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ular Callout 3"/>
          <p:cNvSpPr/>
          <p:nvPr/>
        </p:nvSpPr>
        <p:spPr>
          <a:xfrm>
            <a:off x="3429000" y="533400"/>
            <a:ext cx="54102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3" name="TextBox 4"/>
          <p:cNvSpPr txBox="1"/>
          <p:nvPr/>
        </p:nvSpPr>
        <p:spPr>
          <a:xfrm>
            <a:off x="454479" y="5048071"/>
            <a:ext cx="10031189" cy="1107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660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60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660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60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145729" name="Straight Connector 2"/>
          <p:cNvCxnSpPr>
            <a:cxnSpLocks/>
          </p:cNvCxnSpPr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4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45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46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47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97167" name="Picture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57600" y="2362200"/>
            <a:ext cx="3537136" cy="2667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683</Words>
  <Application>Microsoft Office PowerPoint</Application>
  <PresentationFormat>Custom</PresentationFormat>
  <Paragraphs>125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DELL</cp:lastModifiedBy>
  <cp:revision>5</cp:revision>
  <dcterms:created xsi:type="dcterms:W3CDTF">2014-12-06T14:50:48Z</dcterms:created>
  <dcterms:modified xsi:type="dcterms:W3CDTF">2020-11-22T03:38:01Z</dcterms:modified>
</cp:coreProperties>
</file>