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65" r:id="rId5"/>
    <p:sldId id="259" r:id="rId6"/>
    <p:sldId id="271" r:id="rId7"/>
    <p:sldId id="264" r:id="rId8"/>
    <p:sldId id="266" r:id="rId9"/>
    <p:sldId id="268" r:id="rId10"/>
    <p:sldId id="262" r:id="rId11"/>
    <p:sldId id="260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24" autoAdjust="0"/>
  </p:normalViewPr>
  <p:slideViewPr>
    <p:cSldViewPr snapToGrid="0" showGuides="1">
      <p:cViewPr varScale="1">
        <p:scale>
          <a:sx n="70" d="100"/>
          <a:sy n="70" d="100"/>
        </p:scale>
        <p:origin x="-714" y="-90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7C121-7570-456A-9D69-B0CE1B111D3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7836D8-9416-413D-8AC6-37F238CDE0EB}">
      <dgm:prSet phldrT="[Text]" custT="1"/>
      <dgm:spPr>
        <a:blipFill dpi="0"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 dirty="0">
            <a:solidFill>
              <a:srgbClr val="FF0000"/>
            </a:solidFill>
          </a:endParaRPr>
        </a:p>
      </dgm:t>
    </dgm:pt>
    <dgm:pt modelId="{2DDD8C80-5E2C-48BB-B209-BD57748AE76C}" type="parTrans" cxnId="{1C035A4A-0262-4880-8631-FF31FCE08C21}">
      <dgm:prSet/>
      <dgm:spPr/>
      <dgm:t>
        <a:bodyPr/>
        <a:lstStyle/>
        <a:p>
          <a:endParaRPr lang="en-US"/>
        </a:p>
      </dgm:t>
    </dgm:pt>
    <dgm:pt modelId="{86F2FB0B-9EE8-4B9D-B2C1-78E54089D52B}" type="sibTrans" cxnId="{1C035A4A-0262-4880-8631-FF31FCE08C21}">
      <dgm:prSet/>
      <dgm:spPr/>
      <dgm:t>
        <a:bodyPr/>
        <a:lstStyle/>
        <a:p>
          <a:endParaRPr lang="en-US"/>
        </a:p>
      </dgm:t>
    </dgm:pt>
    <dgm:pt modelId="{A3431A3E-3939-4415-8701-C51B03CDE942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১৮মার্চ১৯৭৪খ্রীঃ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D7BBD7-1BFB-4140-BE24-C6AFF860E78F}" type="parTrans" cxnId="{2879CFDB-BE41-41FC-99EE-BAD2AA3894B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70C8498-CE02-4D8B-9691-E36E70D987C2}" type="sibTrans" cxnId="{2879CFDB-BE41-41FC-99EE-BAD2AA3894BC}">
      <dgm:prSet/>
      <dgm:spPr/>
      <dgm:t>
        <a:bodyPr/>
        <a:lstStyle/>
        <a:p>
          <a:endParaRPr lang="en-US"/>
        </a:p>
      </dgm:t>
    </dgm:pt>
    <dgm:pt modelId="{6A8809B8-1985-406B-814F-A2443F65A4F3}">
      <dgm:prSet phldrT="[Text]"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জন্মঃ৩০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১৯০৮খ্রিঃ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5C66A-6D35-49E0-BF8B-7E79CCF9E5B4}" type="parTrans" cxnId="{9B6B4826-F2E7-4169-A9EF-CE4C4183D61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endParaRPr lang="en-US"/>
        </a:p>
      </dgm:t>
    </dgm:pt>
    <dgm:pt modelId="{E3B99E29-5C45-4D61-AED5-64DFB6FC491E}" type="sibTrans" cxnId="{9B6B4826-F2E7-4169-A9EF-CE4C4183D616}">
      <dgm:prSet/>
      <dgm:spPr/>
      <dgm:t>
        <a:bodyPr/>
        <a:lstStyle/>
        <a:p>
          <a:endParaRPr lang="en-US"/>
        </a:p>
      </dgm:t>
    </dgm:pt>
    <dgm:pt modelId="{08DEA0C7-5BDA-439F-9F8D-CA00C24E445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5446F-4BCF-4CA2-9E95-1D3389421FB4}" type="parTrans" cxnId="{0667B903-25DC-4224-B1BC-78632D680442}">
      <dgm:prSet/>
      <dgm:spPr>
        <a:noFill/>
      </dgm:spPr>
      <dgm:t>
        <a:bodyPr/>
        <a:lstStyle/>
        <a:p>
          <a:endParaRPr lang="en-US"/>
        </a:p>
      </dgm:t>
    </dgm:pt>
    <dgm:pt modelId="{660B8190-6487-456B-9BEA-EABBA9C4DAF5}" type="sibTrans" cxnId="{0667B903-25DC-4224-B1BC-78632D680442}">
      <dgm:prSet/>
      <dgm:spPr/>
      <dgm:t>
        <a:bodyPr/>
        <a:lstStyle/>
        <a:p>
          <a:endParaRPr lang="en-US"/>
        </a:p>
      </dgm:t>
    </dgm:pt>
    <dgm:pt modelId="{0C0E5019-FEAC-4510-A553-B4A1BEC11132}">
      <dgm:prSet phldrT="[Text]" custT="1"/>
      <dgm:spPr/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 মর্মবানী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C3253C-E3C2-4F4A-B61B-FC2B0B720A7F}" type="parTrans" cxnId="{D2002172-21C8-4D99-9436-FC1341429D8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70F4F0D-BFAD-4F09-AD0B-EC7EB0E12F66}" type="sibTrans" cxnId="{D2002172-21C8-4D99-9436-FC1341429D86}">
      <dgm:prSet/>
      <dgm:spPr/>
      <dgm:t>
        <a:bodyPr/>
        <a:lstStyle/>
        <a:p>
          <a:endParaRPr lang="en-US"/>
        </a:p>
      </dgm:t>
    </dgm:pt>
    <dgm:pt modelId="{973FD54C-1473-4EC5-BE9A-3287037EA574}" type="pres">
      <dgm:prSet presAssocID="{7D17C121-7570-456A-9D69-B0CE1B111D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218566-6D86-48E4-BF8C-97137C421148}" type="pres">
      <dgm:prSet presAssocID="{097836D8-9416-413D-8AC6-37F238CDE0EB}" presName="centerShape" presStyleLbl="node0" presStyleIdx="0" presStyleCnt="1" custScaleX="267373" custScaleY="156166" custLinFactNeighborX="10921" custLinFactNeighborY="1493"/>
      <dgm:spPr/>
      <dgm:t>
        <a:bodyPr/>
        <a:lstStyle/>
        <a:p>
          <a:endParaRPr lang="en-US"/>
        </a:p>
      </dgm:t>
    </dgm:pt>
    <dgm:pt modelId="{CB0B4C34-212A-42B4-B7A8-0B0A2E5604C2}" type="pres">
      <dgm:prSet presAssocID="{29D7BBD7-1BFB-4140-BE24-C6AFF860E78F}" presName="parTrans" presStyleLbl="sibTrans2D1" presStyleIdx="0" presStyleCnt="4" custScaleX="118604" custLinFactNeighborX="36020" custLinFactNeighborY="7718"/>
      <dgm:spPr/>
      <dgm:t>
        <a:bodyPr/>
        <a:lstStyle/>
        <a:p>
          <a:endParaRPr lang="en-US"/>
        </a:p>
      </dgm:t>
    </dgm:pt>
    <dgm:pt modelId="{DB882A86-6A8F-4864-93DA-154327570056}" type="pres">
      <dgm:prSet presAssocID="{29D7BBD7-1BFB-4140-BE24-C6AFF860E78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F28D2DD-025D-4A6C-9CCB-D72AD71E7CCA}" type="pres">
      <dgm:prSet presAssocID="{A3431A3E-3939-4415-8701-C51B03CDE942}" presName="node" presStyleLbl="node1" presStyleIdx="0" presStyleCnt="4" custScaleX="149245" custRadScaleRad="227712" custRadScaleInc="200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6F010-BC4F-4160-90D1-22052B867DCC}" type="pres">
      <dgm:prSet presAssocID="{71E5C66A-6D35-49E0-BF8B-7E79CCF9E5B4}" presName="parTrans" presStyleLbl="sibTrans2D1" presStyleIdx="1" presStyleCnt="4" custAng="408363" custFlipHor="1" custScaleX="1164183" custLinFactX="-3600000" custLinFactY="-23492" custLinFactNeighborX="-3687429" custLinFactNeighborY="-100000"/>
      <dgm:spPr/>
      <dgm:t>
        <a:bodyPr/>
        <a:lstStyle/>
        <a:p>
          <a:endParaRPr lang="en-US"/>
        </a:p>
      </dgm:t>
    </dgm:pt>
    <dgm:pt modelId="{10C311B5-417D-40B4-B355-B3F412293748}" type="pres">
      <dgm:prSet presAssocID="{71E5C66A-6D35-49E0-BF8B-7E79CCF9E5B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4037D0C-E634-4103-9419-AD75C36B9297}" type="pres">
      <dgm:prSet presAssocID="{6A8809B8-1985-406B-814F-A2443F65A4F3}" presName="node" presStyleLbl="node1" presStyleIdx="1" presStyleCnt="4" custScaleX="272348" custRadScaleRad="97436" custRadScaleInc="-186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BD43C-30D2-4DCF-8B2C-1E00427C4553}" type="pres">
      <dgm:prSet presAssocID="{63E5446F-4BCF-4CA2-9E95-1D3389421FB4}" presName="parTrans" presStyleLbl="sibTrans2D1" presStyleIdx="2" presStyleCnt="4" custAng="20859488" custScaleX="511111" custLinFactX="1900000" custLinFactY="338" custLinFactNeighborX="1919081" custLinFactNeighborY="100000"/>
      <dgm:spPr/>
      <dgm:t>
        <a:bodyPr/>
        <a:lstStyle/>
        <a:p>
          <a:endParaRPr lang="en-US"/>
        </a:p>
      </dgm:t>
    </dgm:pt>
    <dgm:pt modelId="{A2DA0D89-018B-4F78-AC28-8191BA616B01}" type="pres">
      <dgm:prSet presAssocID="{63E5446F-4BCF-4CA2-9E95-1D3389421FB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0BB5D9B-033A-401E-9660-A8F068672711}" type="pres">
      <dgm:prSet presAssocID="{08DEA0C7-5BDA-439F-9F8D-CA00C24E445A}" presName="node" presStyleLbl="node1" presStyleIdx="2" presStyleCnt="4" custScaleX="273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4072E-C4DC-4696-A972-FBEC15E0ACAF}" type="pres">
      <dgm:prSet presAssocID="{5BC3253C-E3C2-4F4A-B61B-FC2B0B720A7F}" presName="parTrans" presStyleLbl="sibTrans2D1" presStyleIdx="3" presStyleCnt="4" custScaleX="123407" custLinFactNeighborX="-12967" custLinFactNeighborY="19295"/>
      <dgm:spPr/>
      <dgm:t>
        <a:bodyPr/>
        <a:lstStyle/>
        <a:p>
          <a:endParaRPr lang="en-US"/>
        </a:p>
      </dgm:t>
    </dgm:pt>
    <dgm:pt modelId="{0085BD7E-68D7-488B-9ACE-E6798A1FB3F5}" type="pres">
      <dgm:prSet presAssocID="{5BC3253C-E3C2-4F4A-B61B-FC2B0B720A7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4647B42-ED75-48DB-BFC8-6AD73968B736}" type="pres">
      <dgm:prSet presAssocID="{0C0E5019-FEAC-4510-A553-B4A1BEC11132}" presName="node" presStyleLbl="node1" presStyleIdx="3" presStyleCnt="4" custScaleX="163741" custRadScaleRad="190855" custRadScaleInc="-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02172-21C8-4D99-9436-FC1341429D86}" srcId="{097836D8-9416-413D-8AC6-37F238CDE0EB}" destId="{0C0E5019-FEAC-4510-A553-B4A1BEC11132}" srcOrd="3" destOrd="0" parTransId="{5BC3253C-E3C2-4F4A-B61B-FC2B0B720A7F}" sibTransId="{970F4F0D-BFAD-4F09-AD0B-EC7EB0E12F66}"/>
    <dgm:cxn modelId="{9D910FEC-A20D-41BD-9A0A-2441421DC354}" type="presOf" srcId="{7D17C121-7570-456A-9D69-B0CE1B111D34}" destId="{973FD54C-1473-4EC5-BE9A-3287037EA574}" srcOrd="0" destOrd="0" presId="urn:microsoft.com/office/officeart/2005/8/layout/radial5"/>
    <dgm:cxn modelId="{98671CB2-2508-4DE0-A649-BCF94AB6BE66}" type="presOf" srcId="{63E5446F-4BCF-4CA2-9E95-1D3389421FB4}" destId="{713BD43C-30D2-4DCF-8B2C-1E00427C4553}" srcOrd="0" destOrd="0" presId="urn:microsoft.com/office/officeart/2005/8/layout/radial5"/>
    <dgm:cxn modelId="{A8304FF3-8D2A-4DAD-BE11-ED18E7717581}" type="presOf" srcId="{5BC3253C-E3C2-4F4A-B61B-FC2B0B720A7F}" destId="{D484072E-C4DC-4696-A972-FBEC15E0ACAF}" srcOrd="0" destOrd="0" presId="urn:microsoft.com/office/officeart/2005/8/layout/radial5"/>
    <dgm:cxn modelId="{29C79940-4C69-4E07-A7CB-7F9B54BBDA76}" type="presOf" srcId="{6A8809B8-1985-406B-814F-A2443F65A4F3}" destId="{74037D0C-E634-4103-9419-AD75C36B9297}" srcOrd="0" destOrd="0" presId="urn:microsoft.com/office/officeart/2005/8/layout/radial5"/>
    <dgm:cxn modelId="{2879CFDB-BE41-41FC-99EE-BAD2AA3894BC}" srcId="{097836D8-9416-413D-8AC6-37F238CDE0EB}" destId="{A3431A3E-3939-4415-8701-C51B03CDE942}" srcOrd="0" destOrd="0" parTransId="{29D7BBD7-1BFB-4140-BE24-C6AFF860E78F}" sibTransId="{470C8498-CE02-4D8B-9691-E36E70D987C2}"/>
    <dgm:cxn modelId="{98EDCC82-DD37-42CA-A886-F07272011B1A}" type="presOf" srcId="{08DEA0C7-5BDA-439F-9F8D-CA00C24E445A}" destId="{F0BB5D9B-033A-401E-9660-A8F068672711}" srcOrd="0" destOrd="0" presId="urn:microsoft.com/office/officeart/2005/8/layout/radial5"/>
    <dgm:cxn modelId="{0A9BF0FF-2263-4FBF-9164-7B2AC8EE8A71}" type="presOf" srcId="{29D7BBD7-1BFB-4140-BE24-C6AFF860E78F}" destId="{DB882A86-6A8F-4864-93DA-154327570056}" srcOrd="1" destOrd="0" presId="urn:microsoft.com/office/officeart/2005/8/layout/radial5"/>
    <dgm:cxn modelId="{B8B12907-6B42-4220-BAAA-82A0B828AD14}" type="presOf" srcId="{71E5C66A-6D35-49E0-BF8B-7E79CCF9E5B4}" destId="{B7B6F010-BC4F-4160-90D1-22052B867DCC}" srcOrd="0" destOrd="0" presId="urn:microsoft.com/office/officeart/2005/8/layout/radial5"/>
    <dgm:cxn modelId="{0B7202AE-CF24-485B-A9DD-1C65A5A94667}" type="presOf" srcId="{097836D8-9416-413D-8AC6-37F238CDE0EB}" destId="{BD218566-6D86-48E4-BF8C-97137C421148}" srcOrd="0" destOrd="0" presId="urn:microsoft.com/office/officeart/2005/8/layout/radial5"/>
    <dgm:cxn modelId="{D5CD6D06-F4F9-4075-9C79-E807CAC296C2}" type="presOf" srcId="{71E5C66A-6D35-49E0-BF8B-7E79CCF9E5B4}" destId="{10C311B5-417D-40B4-B355-B3F412293748}" srcOrd="1" destOrd="0" presId="urn:microsoft.com/office/officeart/2005/8/layout/radial5"/>
    <dgm:cxn modelId="{B79C00AF-224F-4745-A7A7-97EDB0AC238C}" type="presOf" srcId="{29D7BBD7-1BFB-4140-BE24-C6AFF860E78F}" destId="{CB0B4C34-212A-42B4-B7A8-0B0A2E5604C2}" srcOrd="0" destOrd="0" presId="urn:microsoft.com/office/officeart/2005/8/layout/radial5"/>
    <dgm:cxn modelId="{8658DBEC-410A-4D80-8E0D-BBE3B7D695BD}" type="presOf" srcId="{63E5446F-4BCF-4CA2-9E95-1D3389421FB4}" destId="{A2DA0D89-018B-4F78-AC28-8191BA616B01}" srcOrd="1" destOrd="0" presId="urn:microsoft.com/office/officeart/2005/8/layout/radial5"/>
    <dgm:cxn modelId="{1C035A4A-0262-4880-8631-FF31FCE08C21}" srcId="{7D17C121-7570-456A-9D69-B0CE1B111D34}" destId="{097836D8-9416-413D-8AC6-37F238CDE0EB}" srcOrd="0" destOrd="0" parTransId="{2DDD8C80-5E2C-48BB-B209-BD57748AE76C}" sibTransId="{86F2FB0B-9EE8-4B9D-B2C1-78E54089D52B}"/>
    <dgm:cxn modelId="{9B6B4826-F2E7-4169-A9EF-CE4C4183D616}" srcId="{097836D8-9416-413D-8AC6-37F238CDE0EB}" destId="{6A8809B8-1985-406B-814F-A2443F65A4F3}" srcOrd="1" destOrd="0" parTransId="{71E5C66A-6D35-49E0-BF8B-7E79CCF9E5B4}" sibTransId="{E3B99E29-5C45-4D61-AED5-64DFB6FC491E}"/>
    <dgm:cxn modelId="{D9584505-E355-4DB8-86FF-F826CF6EA0CD}" type="presOf" srcId="{0C0E5019-FEAC-4510-A553-B4A1BEC11132}" destId="{24647B42-ED75-48DB-BFC8-6AD73968B736}" srcOrd="0" destOrd="0" presId="urn:microsoft.com/office/officeart/2005/8/layout/radial5"/>
    <dgm:cxn modelId="{BAA44BC8-3009-41A2-9BB2-9D0A03C3E71D}" type="presOf" srcId="{A3431A3E-3939-4415-8701-C51B03CDE942}" destId="{9F28D2DD-025D-4A6C-9CCB-D72AD71E7CCA}" srcOrd="0" destOrd="0" presId="urn:microsoft.com/office/officeart/2005/8/layout/radial5"/>
    <dgm:cxn modelId="{B99D3861-5B0B-4787-AE23-A32B8B216811}" type="presOf" srcId="{5BC3253C-E3C2-4F4A-B61B-FC2B0B720A7F}" destId="{0085BD7E-68D7-488B-9ACE-E6798A1FB3F5}" srcOrd="1" destOrd="0" presId="urn:microsoft.com/office/officeart/2005/8/layout/radial5"/>
    <dgm:cxn modelId="{0667B903-25DC-4224-B1BC-78632D680442}" srcId="{097836D8-9416-413D-8AC6-37F238CDE0EB}" destId="{08DEA0C7-5BDA-439F-9F8D-CA00C24E445A}" srcOrd="2" destOrd="0" parTransId="{63E5446F-4BCF-4CA2-9E95-1D3389421FB4}" sibTransId="{660B8190-6487-456B-9BEA-EABBA9C4DAF5}"/>
    <dgm:cxn modelId="{483300B6-B8C3-47B2-80F3-5CB3FA36707B}" type="presParOf" srcId="{973FD54C-1473-4EC5-BE9A-3287037EA574}" destId="{BD218566-6D86-48E4-BF8C-97137C421148}" srcOrd="0" destOrd="0" presId="urn:microsoft.com/office/officeart/2005/8/layout/radial5"/>
    <dgm:cxn modelId="{019510F2-9107-40A6-9A39-26E286D09A12}" type="presParOf" srcId="{973FD54C-1473-4EC5-BE9A-3287037EA574}" destId="{CB0B4C34-212A-42B4-B7A8-0B0A2E5604C2}" srcOrd="1" destOrd="0" presId="urn:microsoft.com/office/officeart/2005/8/layout/radial5"/>
    <dgm:cxn modelId="{E8A5D088-7A62-41CD-AB76-1EC95355A47C}" type="presParOf" srcId="{CB0B4C34-212A-42B4-B7A8-0B0A2E5604C2}" destId="{DB882A86-6A8F-4864-93DA-154327570056}" srcOrd="0" destOrd="0" presId="urn:microsoft.com/office/officeart/2005/8/layout/radial5"/>
    <dgm:cxn modelId="{726555DD-E899-476C-8D99-6B26F002C0C7}" type="presParOf" srcId="{973FD54C-1473-4EC5-BE9A-3287037EA574}" destId="{9F28D2DD-025D-4A6C-9CCB-D72AD71E7CCA}" srcOrd="2" destOrd="0" presId="urn:microsoft.com/office/officeart/2005/8/layout/radial5"/>
    <dgm:cxn modelId="{92AA191A-C347-474D-A304-F40FAF653303}" type="presParOf" srcId="{973FD54C-1473-4EC5-BE9A-3287037EA574}" destId="{B7B6F010-BC4F-4160-90D1-22052B867DCC}" srcOrd="3" destOrd="0" presId="urn:microsoft.com/office/officeart/2005/8/layout/radial5"/>
    <dgm:cxn modelId="{07D4C0F7-F47F-4922-89EC-82EBC0743029}" type="presParOf" srcId="{B7B6F010-BC4F-4160-90D1-22052B867DCC}" destId="{10C311B5-417D-40B4-B355-B3F412293748}" srcOrd="0" destOrd="0" presId="urn:microsoft.com/office/officeart/2005/8/layout/radial5"/>
    <dgm:cxn modelId="{1DEB8B06-9457-494C-B104-5848AD6D11AB}" type="presParOf" srcId="{973FD54C-1473-4EC5-BE9A-3287037EA574}" destId="{74037D0C-E634-4103-9419-AD75C36B9297}" srcOrd="4" destOrd="0" presId="urn:microsoft.com/office/officeart/2005/8/layout/radial5"/>
    <dgm:cxn modelId="{AC90E98B-60FE-4C84-9640-899252C63A60}" type="presParOf" srcId="{973FD54C-1473-4EC5-BE9A-3287037EA574}" destId="{713BD43C-30D2-4DCF-8B2C-1E00427C4553}" srcOrd="5" destOrd="0" presId="urn:microsoft.com/office/officeart/2005/8/layout/radial5"/>
    <dgm:cxn modelId="{4008CAA7-F296-4D57-96BA-61C2E79AC5B2}" type="presParOf" srcId="{713BD43C-30D2-4DCF-8B2C-1E00427C4553}" destId="{A2DA0D89-018B-4F78-AC28-8191BA616B01}" srcOrd="0" destOrd="0" presId="urn:microsoft.com/office/officeart/2005/8/layout/radial5"/>
    <dgm:cxn modelId="{D4998BDB-2B6C-44C8-9498-D4A34B17E36E}" type="presParOf" srcId="{973FD54C-1473-4EC5-BE9A-3287037EA574}" destId="{F0BB5D9B-033A-401E-9660-A8F068672711}" srcOrd="6" destOrd="0" presId="urn:microsoft.com/office/officeart/2005/8/layout/radial5"/>
    <dgm:cxn modelId="{3A03FECD-9488-43EA-AF20-E02A94E0CF81}" type="presParOf" srcId="{973FD54C-1473-4EC5-BE9A-3287037EA574}" destId="{D484072E-C4DC-4696-A972-FBEC15E0ACAF}" srcOrd="7" destOrd="0" presId="urn:microsoft.com/office/officeart/2005/8/layout/radial5"/>
    <dgm:cxn modelId="{6AB2E0AE-D649-40AE-9D94-E654E5BAB0A8}" type="presParOf" srcId="{D484072E-C4DC-4696-A972-FBEC15E0ACAF}" destId="{0085BD7E-68D7-488B-9ACE-E6798A1FB3F5}" srcOrd="0" destOrd="0" presId="urn:microsoft.com/office/officeart/2005/8/layout/radial5"/>
    <dgm:cxn modelId="{AB041BAE-F964-4397-99E6-1C4344C8994F}" type="presParOf" srcId="{973FD54C-1473-4EC5-BE9A-3287037EA574}" destId="{24647B42-ED75-48DB-BFC8-6AD73968B73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18566-6D86-48E4-BF8C-97137C421148}">
      <dsp:nvSpPr>
        <dsp:cNvPr id="0" name=""/>
        <dsp:cNvSpPr/>
      </dsp:nvSpPr>
      <dsp:spPr>
        <a:xfrm>
          <a:off x="3798202" y="1725232"/>
          <a:ext cx="3964488" cy="2315560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rgbClr val="FF0000"/>
            </a:solidFill>
          </a:endParaRPr>
        </a:p>
      </dsp:txBody>
      <dsp:txXfrm>
        <a:off x="4378788" y="2064338"/>
        <a:ext cx="2803316" cy="1637348"/>
      </dsp:txXfrm>
    </dsp:sp>
    <dsp:sp modelId="{CB0B4C34-212A-42B4-B7A8-0B0A2E5604C2}">
      <dsp:nvSpPr>
        <dsp:cNvPr id="0" name=""/>
        <dsp:cNvSpPr/>
      </dsp:nvSpPr>
      <dsp:spPr>
        <a:xfrm rot="21574567">
          <a:off x="8191160" y="2650935"/>
          <a:ext cx="745139" cy="504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191162" y="2752321"/>
        <a:ext cx="593898" cy="302482"/>
      </dsp:txXfrm>
    </dsp:sp>
    <dsp:sp modelId="{9F28D2DD-025D-4A6C-9CCB-D72AD71E7CCA}">
      <dsp:nvSpPr>
        <dsp:cNvPr id="0" name=""/>
        <dsp:cNvSpPr/>
      </dsp:nvSpPr>
      <dsp:spPr>
        <a:xfrm>
          <a:off x="8947824" y="2110014"/>
          <a:ext cx="2212938" cy="1482755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১৮মার্চ১৯৭৪খ্রীঃ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71901" y="2327158"/>
        <a:ext cx="1564784" cy="1048467"/>
      </dsp:txXfrm>
    </dsp:sp>
    <dsp:sp modelId="{B7B6F010-BC4F-4160-90D1-22052B867DCC}">
      <dsp:nvSpPr>
        <dsp:cNvPr id="0" name=""/>
        <dsp:cNvSpPr/>
      </dsp:nvSpPr>
      <dsp:spPr>
        <a:xfrm rot="5388606" flipH="1">
          <a:off x="-551970" y="767046"/>
          <a:ext cx="1103940" cy="50413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-476099" y="943493"/>
        <a:ext cx="952699" cy="302482"/>
      </dsp:txXfrm>
    </dsp:sp>
    <dsp:sp modelId="{74037D0C-E634-4103-9419-AD75C36B9297}">
      <dsp:nvSpPr>
        <dsp:cNvPr id="0" name=""/>
        <dsp:cNvSpPr/>
      </dsp:nvSpPr>
      <dsp:spPr>
        <a:xfrm>
          <a:off x="3520806" y="68071"/>
          <a:ext cx="4038255" cy="148275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জন্মঃ৩০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১৯০৮খ্রিঃ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2195" y="285215"/>
        <a:ext cx="2855477" cy="1048467"/>
      </dsp:txXfrm>
    </dsp:sp>
    <dsp:sp modelId="{713BD43C-30D2-4DCF-8B2C-1E00427C4553}">
      <dsp:nvSpPr>
        <dsp:cNvPr id="0" name=""/>
        <dsp:cNvSpPr/>
      </dsp:nvSpPr>
      <dsp:spPr>
        <a:xfrm rot="5420778">
          <a:off x="7972146" y="4346412"/>
          <a:ext cx="353413" cy="50413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8025478" y="4394228"/>
        <a:ext cx="247389" cy="302482"/>
      </dsp:txXfrm>
    </dsp:sp>
    <dsp:sp modelId="{F0BB5D9B-033A-401E-9660-A8F068672711}">
      <dsp:nvSpPr>
        <dsp:cNvPr id="0" name=""/>
        <dsp:cNvSpPr/>
      </dsp:nvSpPr>
      <dsp:spPr>
        <a:xfrm>
          <a:off x="3301093" y="4155684"/>
          <a:ext cx="4051807" cy="1482755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4466" y="4372828"/>
        <a:ext cx="2865061" cy="1048467"/>
      </dsp:txXfrm>
    </dsp:sp>
    <dsp:sp modelId="{D484072E-C4DC-4696-A972-FBEC15E0ACAF}">
      <dsp:nvSpPr>
        <dsp:cNvPr id="0" name=""/>
        <dsp:cNvSpPr/>
      </dsp:nvSpPr>
      <dsp:spPr>
        <a:xfrm rot="10781493">
          <a:off x="2724908" y="2742070"/>
          <a:ext cx="797108" cy="50413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876148" y="2842490"/>
        <a:ext cx="645867" cy="302482"/>
      </dsp:txXfrm>
    </dsp:sp>
    <dsp:sp modelId="{24647B42-ED75-48DB-BFC8-6AD73968B736}">
      <dsp:nvSpPr>
        <dsp:cNvPr id="0" name=""/>
        <dsp:cNvSpPr/>
      </dsp:nvSpPr>
      <dsp:spPr>
        <a:xfrm>
          <a:off x="151758" y="2165401"/>
          <a:ext cx="2427878" cy="148275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 মর্মবানী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313" y="2382545"/>
        <a:ext cx="1716768" cy="104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E8E8E-9B1B-4035-94C3-76522D5CE1B0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BBE23-A77C-44FC-B7E3-2FB8F286E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BBE23-A77C-44FC-B7E3-2FB8F286E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4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2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5586-C92A-4BB4-9B59-5DAA5754005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BBBD6-33BE-48A8-8A93-7D9DC8943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660" y="0"/>
            <a:ext cx="66739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3" y="1490483"/>
            <a:ext cx="8858992" cy="45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3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1" y="570016"/>
            <a:ext cx="11323320" cy="3600986"/>
          </a:xfrm>
          <a:prstGeom prst="rect">
            <a:avLst/>
          </a:prstGeom>
          <a:ln w="190500" cmpd="tri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কাজঃ</a:t>
            </a:r>
          </a:p>
          <a:p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ক-দলঃ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নদীর স্বপ্ন কবিতায় কানাই ও ছোকানু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 করেছে তা উল্লেখ কর।</a:t>
            </a:r>
          </a:p>
          <a:p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খ-দলঃ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কতগুলো নদীর নাম লিখ।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935" y="795647"/>
            <a:ext cx="7571905" cy="446276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ছোকানু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বুদ্ধদেব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কারসাজি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190" y="783771"/>
            <a:ext cx="7778337" cy="2800767"/>
          </a:xfrm>
          <a:prstGeom prst="rect">
            <a:avLst/>
          </a:prstGeom>
          <a:ln w="127000" cmpd="tri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স্বপ্ন কবিতায় কিশোরের স্বপ্নের স্বরুপ ব্যাখ্যা কর।</a:t>
            </a:r>
          </a:p>
          <a:p>
            <a:endParaRPr lang="bn-BD" sz="4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753" y="0"/>
            <a:ext cx="6721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53" y="1523389"/>
            <a:ext cx="6577241" cy="36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20341"/>
      </p:ext>
    </p:extLst>
  </p:cSld>
  <p:clrMapOvr>
    <a:masterClrMapping/>
  </p:clrMapOvr>
  <p:transition spd="slow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355E-6 2.66297E-6 C 0.09852 0.00185 0.20185 -0.00578 0.29985 0.01133 C 0.30349 0.01341 0.30752 0.0141 0.31104 0.01711 C 0.32015 0.0252 0.33798 0.0467 0.34136 0.06519 C 0.34175 0.0675 0.34396 0.07975 0.34461 0.08206 C 0.34553 0.08507 0.34696 0.08761 0.34774 0.09062 C 0.35047 0.10171 0.35086 0.11674 0.35411 0.12737 C 0.3588 0.14217 0.36544 0.15372 0.36843 0.1699 C 0.37207 0.21799 0.37299 0.2663 0.3765 0.31438 C 0.37806 0.33542 0.37923 0.35067 0.38288 0.37101 C 0.38392 0.37679 0.386 0.38812 0.386 0.38812 C 0.38704 0.4013 0.38821 0.4147 0.38925 0.42788 C 0.39003 0.43736 0.39238 0.45608 0.39238 0.45608 C 0.3916 0.50208 0.39381 0.56866 0.37806 0.61188 C 0.37559 0.63014 0.37559 0.64401 0.36687 0.65442 C 0.36518 0.6669 0.36648 0.66759 0.35893 0.6743 C 0.35594 0.67707 0.3493 0.67984 0.3493 0.67984 C 0.33798 0.70042 0.3519 0.67707 0.33824 0.69395 C 0.33642 0.69649 0.33511 0.69972 0.33342 0.70227 C 0.32731 0.71128 0.31911 0.71752 0.3126 0.72515 C 0.30844 0.72978 0.3031 0.73093 0.29828 0.7337 C 0.27733 0.74573 0.25664 0.74827 0.23452 0.75081 C 0.21656 0.75705 0.19834 0.75844 0.18025 0.76214 C 0.15409 0.77323 0.12741 0.77416 0.1006 0.77624 C 0.07809 0.78918 0.10255 0.77578 0.04152 0.78179 C 0.0298 0.78271 0.01809 0.78641 0.00638 0.78757 C -0.02342 0.78664 -0.05322 0.78733 -0.0829 0.78479 C -0.08901 0.7841 -0.09448 0.77739 -0.10047 0.77624 C -0.11426 0.7737 -0.12806 0.77231 -0.14185 0.77046 C -0.15031 0.7693 -0.1589 0.76861 -0.16736 0.76745 C -0.18284 0.76584 -0.21369 0.76214 -0.21369 0.76214 C -0.22904 0.75243 -0.247 0.75543 -0.26314 0.75081 C -0.2729 0.74457 -0.27993 0.7418 -0.29021 0.73948 C -0.30257 0.73209 -0.31507 0.72585 -0.32691 0.71683 C -0.32847 0.71567 -0.33029 0.71498 -0.33173 0.71382 C -0.33511 0.71059 -0.34123 0.70227 -0.34123 0.70227 C -0.34578 0.69071 -0.35229 0.68493 -0.35879 0.67707 C -0.36062 0.67476 -0.36192 0.67106 -0.36361 0.66852 C -0.36504 0.66644 -0.36686 0.66459 -0.36843 0.66297 C -0.3748 0.64586 -0.38105 0.62622 -0.39068 0.61466 C -0.39471 0.59316 -0.38912 0.62044 -0.39549 0.59778 C -0.39628 0.59501 -0.39602 0.59154 -0.39706 0.58923 C -0.39823 0.58669 -0.40031 0.5853 -0.40187 0.58368 C -0.4046 0.56889 -0.40265 0.57698 -0.40981 0.55802 C -0.41085 0.55525 -0.41306 0.5497 -0.41306 0.5497 C -0.41567 0.53514 -0.42074 0.52266 -0.42256 0.50717 C -0.42491 0.48636 -0.4266 0.46487 -0.43063 0.44475 C -0.43115 0.43805 -0.43141 0.43135 -0.43219 0.42487 C -0.43245 0.4221 -0.43376 0.41956 -0.43376 0.41655 C -0.43376 0.38627 -0.43115 0.35969 -0.42582 0.33149 C -0.42478 0.32571 -0.42452 0.31947 -0.42256 0.31438 C -0.41515 0.29473 -0.41827 0.30328 -0.41306 0.28895 C -0.40916 0.27832 -0.40747 0.26537 -0.40343 0.25497 C -0.39979 0.23509 -0.39901 0.21267 -0.39224 0.19556 C -0.38847 0.17522 -0.39198 0.18169 -0.3843 0.17291 C -0.38209 0.16112 -0.38001 0.15788 -0.3748 0.15026 C -0.37311 0.14771 -0.37181 0.14401 -0.36999 0.1417 C -0.36699 0.13824 -0.36335 0.13662 -0.36036 0.13315 C -0.35671 0.11304 -0.34916 0.10703 -0.34448 0.09062 C -0.34292 0.08484 -0.33784 0.06819 -0.33485 0.06519 C -0.33251 0.06288 -0.32951 0.06357 -0.32691 0.06241 C -0.32314 0.0608 -0.31949 0.05849 -0.31572 0.05664 C -0.31312 0.04508 -0.31181 0.02289 -0.30622 0.0141 C -0.29945 0.0037 -0.29841 0.0037 -0.29177 2.66297E-6 C -0.22475 0.00093 -0.15786 0.00139 -0.09084 0.00278 C -0.06273 0.00324 -0.03448 0.00393 -0.00637 0.00555 C 0.00547 0.00624 0.00846 0.01503 -4.39355E-6 2.66297E-6 Z " pathEditMode="relative" ptsTypes="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5400" b="1" i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>
              <a:buNone/>
            </a:pPr>
            <a:r>
              <a:rPr lang="en-US" sz="5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5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400" b="1" i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5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b="1" i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54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চুণ্টা এ.সি.একাডেমী</a:t>
            </a:r>
            <a:endParaRPr lang="en-US" sz="54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5400" b="1" i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সরাইল,ব্রাহ্মণবাড়ীয়া ।</a:t>
            </a:r>
            <a:endParaRPr lang="en-US" sz="5400" b="1" i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76200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54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</a:t>
            </a:r>
          </a:p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তাঃ</a:t>
            </a:r>
            <a:r>
              <a:rPr lang="en-US" sz="54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22-১1-২০20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79" y="882442"/>
            <a:ext cx="5755575" cy="390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 b="4159"/>
          <a:stretch/>
        </p:blipFill>
        <p:spPr>
          <a:xfrm>
            <a:off x="357843" y="910046"/>
            <a:ext cx="5640779" cy="39426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283625" y="5129151"/>
            <a:ext cx="173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8571" y="5057305"/>
            <a:ext cx="1075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882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48591"/>
            <a:ext cx="5592288" cy="3675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6583" y="0"/>
            <a:ext cx="479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নৌকা ভ্রমন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86" y="991193"/>
            <a:ext cx="5342968" cy="369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8730" y="4818110"/>
            <a:ext cx="329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নদীর স্বপ্ন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বুদ্বদেব বসু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394" y="1986544"/>
            <a:ext cx="9276806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49225" cmpd="tri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নৌকা ভ্রমনের অভিজ্ঞতা অর্জন 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কবি পরিচিতি বলতে পারবে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বিশেষ শব্দের অর্থ বলতে পারবে ও বাক্য গঠন করতে পারবে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 নদীর প্রকৃতি ও এর সৌন্দর্য দেখতে অনুপ্রা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হবে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9583" y="661481"/>
            <a:ext cx="4863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7503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2015814"/>
              </p:ext>
            </p:extLst>
          </p:nvPr>
        </p:nvGraphicFramePr>
        <p:xfrm>
          <a:off x="330740" y="894944"/>
          <a:ext cx="11459183" cy="56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49430" y="0"/>
            <a:ext cx="381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097" y="3910519"/>
            <a:ext cx="247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বুদ্বদেব বসু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7924446">
            <a:off x="7140101" y="2354092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3521413" y="4299625"/>
            <a:ext cx="1147863" cy="1050587"/>
          </a:xfrm>
          <a:prstGeom prst="curvedRightArrow">
            <a:avLst>
              <a:gd name="adj1" fmla="val 21731"/>
              <a:gd name="adj2" fmla="val 50000"/>
              <a:gd name="adj3" fmla="val 37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16" y="641269"/>
            <a:ext cx="101652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                                 একটি নদীর নাম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সিকি                                              ২৫ পয়সার মুদ্রা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লুকালো                                    সূর্য অস্ত গেল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59" y="142504"/>
            <a:ext cx="2873323" cy="1813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36" y="3106789"/>
            <a:ext cx="2005816" cy="147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95" y="3305635"/>
            <a:ext cx="1798246" cy="149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09" y="4865830"/>
            <a:ext cx="3084930" cy="1992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26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04" y="1745672"/>
            <a:ext cx="8333591" cy="4429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0087" y="308759"/>
            <a:ext cx="367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ও প্রাকৃতিক দৃশ্য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26276"/>
            <a:ext cx="469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রঙের পাল আছে, মাঝি?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বেগনি, বাদামি,লাল?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হলদেও?-তবে সেটা দাও আজ,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বেগুনিটা দিয়ো কাল।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42" y="1128409"/>
            <a:ext cx="6200487" cy="4678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8966" y="6115792"/>
            <a:ext cx="190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203</Words>
  <Application>Microsoft Office PowerPoint</Application>
  <PresentationFormat>Custom</PresentationFormat>
  <Paragraphs>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TQI_12</dc:creator>
  <cp:lastModifiedBy>Walton</cp:lastModifiedBy>
  <cp:revision>100</cp:revision>
  <dcterms:created xsi:type="dcterms:W3CDTF">2016-06-20T02:55:33Z</dcterms:created>
  <dcterms:modified xsi:type="dcterms:W3CDTF">2020-11-22T06:29:02Z</dcterms:modified>
</cp:coreProperties>
</file>