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4"/>
  </p:notesMasterIdLst>
  <p:sldIdLst>
    <p:sldId id="271" r:id="rId2"/>
    <p:sldId id="272" r:id="rId3"/>
    <p:sldId id="259" r:id="rId4"/>
    <p:sldId id="267" r:id="rId5"/>
    <p:sldId id="260" r:id="rId6"/>
    <p:sldId id="261" r:id="rId7"/>
    <p:sldId id="268" r:id="rId8"/>
    <p:sldId id="269" r:id="rId9"/>
    <p:sldId id="263" r:id="rId10"/>
    <p:sldId id="264" r:id="rId11"/>
    <p:sldId id="265" r:id="rId12"/>
    <p:sldId id="266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519C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24" autoAdjust="0"/>
    <p:restoredTop sz="94624" autoAdjust="0"/>
  </p:normalViewPr>
  <p:slideViewPr>
    <p:cSldViewPr>
      <p:cViewPr varScale="1">
        <p:scale>
          <a:sx n="70" d="100"/>
          <a:sy n="70" d="100"/>
        </p:scale>
        <p:origin x="-139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13714A-A702-48E9-8A3D-02CC3556FA11}" type="datetimeFigureOut">
              <a:rPr lang="en-US" smtClean="0"/>
              <a:pPr/>
              <a:t>11/22/2020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5B8373-EE36-48E6-87A2-CA82DD34A85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2912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5B8373-EE36-48E6-87A2-CA82DD34A853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8338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40453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66359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591597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2151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946861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5111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270030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55726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3372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7386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81192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32677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7539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6238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84080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795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1678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30245" y="0"/>
            <a:ext cx="5005449" cy="29700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</a:t>
            </a:r>
            <a:r>
              <a:rPr lang="en-US" sz="115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lang="en-US" sz="7200" dirty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2952" y="1490484"/>
            <a:ext cx="6644244" cy="45098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1919448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remove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990600"/>
            <a:ext cx="8534400" cy="3077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err="1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4800" b="1" dirty="0" smtClean="0">
              <a:solidFill>
                <a:srgbClr val="FFC00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3200" smtClean="0">
                <a:latin typeface="NikoshBAN" pitchFamily="2" charset="0"/>
                <a:cs typeface="NikoshBAN" pitchFamily="2" charset="0"/>
              </a:rPr>
              <a:t>১।</a:t>
            </a:r>
            <a:r>
              <a:rPr lang="bn-BD" sz="3200" smtClean="0">
                <a:latin typeface="NikoshBAN" pitchFamily="2" charset="0"/>
                <a:cs typeface="NikoshBAN" pitchFamily="2" charset="0"/>
              </a:rPr>
              <a:t>ক </a:t>
            </a:r>
            <a:r>
              <a:rPr lang="en-US" sz="3200" smtClean="0">
                <a:latin typeface="NikoshBAN" pitchFamily="2" charset="0"/>
                <a:cs typeface="NikoshBAN" pitchFamily="2" charset="0"/>
              </a:rPr>
              <a:t>: </a:t>
            </a:r>
            <a:r>
              <a:rPr lang="bn-BD" sz="3200" smtClean="0">
                <a:latin typeface="NikoshBAN" pitchFamily="2" charset="0"/>
                <a:cs typeface="NikoshBAN" pitchFamily="2" charset="0"/>
              </a:rPr>
              <a:t>আখলা</a:t>
            </a:r>
            <a:r>
              <a:rPr lang="bn-BD" sz="3200">
                <a:latin typeface="NikoshBAN" pitchFamily="2" charset="0"/>
                <a:cs typeface="NikoshBAN" pitchFamily="2" charset="0"/>
              </a:rPr>
              <a:t>ক</a:t>
            </a:r>
            <a:r>
              <a:rPr lang="bn-BD" sz="3200" smtClean="0">
                <a:latin typeface="NikoshBAN" pitchFamily="2" charset="0"/>
                <a:cs typeface="NikoshBAN" pitchFamily="2" charset="0"/>
              </a:rPr>
              <a:t> শব্দের অর্থ কি</a:t>
            </a:r>
            <a:r>
              <a:rPr lang="en-US" sz="3200" smtClean="0">
                <a:latin typeface="NikoshBAN" pitchFamily="2" charset="0"/>
                <a:cs typeface="NikoshBAN" pitchFamily="2" charset="0"/>
              </a:rPr>
              <a:t>?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  <a:p>
            <a:r>
              <a:rPr lang="en-US" sz="3200">
                <a:latin typeface="NikoshBAN" pitchFamily="2" charset="0"/>
                <a:cs typeface="NikoshBAN" pitchFamily="2" charset="0"/>
              </a:rPr>
              <a:t>২</a:t>
            </a:r>
            <a:r>
              <a:rPr lang="en-US" sz="3200" smtClean="0">
                <a:latin typeface="NikoshBAN" pitchFamily="2" charset="0"/>
                <a:cs typeface="NikoshBAN" pitchFamily="2" charset="0"/>
              </a:rPr>
              <a:t>।</a:t>
            </a:r>
            <a:r>
              <a:rPr lang="bn-BD" sz="3200" smtClean="0">
                <a:latin typeface="NikoshBAN" pitchFamily="2" charset="0"/>
                <a:cs typeface="NikoshBAN" pitchFamily="2" charset="0"/>
              </a:rPr>
              <a:t>খ </a:t>
            </a:r>
            <a:r>
              <a:rPr lang="en-US" sz="3200" smtClean="0">
                <a:latin typeface="NikoshBAN" pitchFamily="2" charset="0"/>
                <a:cs typeface="NikoshBAN" pitchFamily="2" charset="0"/>
              </a:rPr>
              <a:t>: </a:t>
            </a:r>
            <a:r>
              <a:rPr lang="bn-BD" sz="3200" smtClean="0">
                <a:latin typeface="NikoshBAN" pitchFamily="2" charset="0"/>
                <a:cs typeface="NikoshBAN" pitchFamily="2" charset="0"/>
              </a:rPr>
              <a:t>আখলাকে হামিদা শব্দের অর্থ কি</a:t>
            </a:r>
            <a:r>
              <a:rPr lang="en-US" sz="3200" smtClean="0">
                <a:latin typeface="NikoshBAN" pitchFamily="2" charset="0"/>
                <a:cs typeface="NikoshBAN" pitchFamily="2" charset="0"/>
              </a:rPr>
              <a:t>?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  <a:p>
            <a:r>
              <a:rPr lang="en-US" sz="3200">
                <a:latin typeface="NikoshBAN" pitchFamily="2" charset="0"/>
                <a:cs typeface="NikoshBAN" pitchFamily="2" charset="0"/>
              </a:rPr>
              <a:t>৩</a:t>
            </a:r>
            <a:r>
              <a:rPr lang="en-US" sz="3200" smtClean="0">
                <a:latin typeface="NikoshBAN" pitchFamily="2" charset="0"/>
                <a:cs typeface="NikoshBAN" pitchFamily="2" charset="0"/>
              </a:rPr>
              <a:t>।</a:t>
            </a:r>
            <a:r>
              <a:rPr lang="bn-BD" sz="3200" smtClean="0">
                <a:latin typeface="NikoshBAN" pitchFamily="2" charset="0"/>
                <a:cs typeface="NikoshBAN" pitchFamily="2" charset="0"/>
              </a:rPr>
              <a:t>গ </a:t>
            </a:r>
            <a:r>
              <a:rPr lang="en-US" sz="3200" smtClean="0">
                <a:latin typeface="NikoshBAN" pitchFamily="2" charset="0"/>
                <a:cs typeface="NikoshBAN" pitchFamily="2" charset="0"/>
              </a:rPr>
              <a:t>:</a:t>
            </a:r>
            <a:r>
              <a:rPr lang="bn-BD" sz="3200" smtClean="0">
                <a:latin typeface="NikoshBAN" pitchFamily="2" charset="0"/>
                <a:cs typeface="NikoshBAN" pitchFamily="2" charset="0"/>
              </a:rPr>
              <a:t> হামিদা কে হুসনুল খুলুক বলা হয় কেন</a:t>
            </a:r>
            <a:r>
              <a:rPr lang="en-US" sz="3200" smtClean="0">
                <a:latin typeface="NikoshBAN" pitchFamily="2" charset="0"/>
                <a:cs typeface="NikoshBAN" pitchFamily="2" charset="0"/>
              </a:rPr>
              <a:t>?</a:t>
            </a:r>
            <a:endParaRPr lang="bn-BD" sz="3200" smtClean="0">
              <a:latin typeface="NikoshBAN" pitchFamily="2" charset="0"/>
              <a:cs typeface="NikoshBAN" pitchFamily="2" charset="0"/>
            </a:endParaRPr>
          </a:p>
          <a:p>
            <a:r>
              <a:rPr lang="bn-BD" sz="3200" smtClean="0">
                <a:latin typeface="NikoshBAN" pitchFamily="2" charset="0"/>
                <a:cs typeface="NikoshBAN" pitchFamily="2" charset="0"/>
              </a:rPr>
              <a:t>৪।ঘ:আখলাকে হামিদার নৈতিক গুনাবলী কি কি?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  <a:p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0332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533400"/>
            <a:ext cx="8991600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i="1" u="sng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বাড়ির</a:t>
            </a:r>
            <a:r>
              <a:rPr lang="en-US" sz="6600" i="1" u="sng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i="1" u="sng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কাজ</a:t>
            </a:r>
            <a:endParaRPr lang="en-US" sz="6600" i="1" u="sng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১</a:t>
            </a:r>
            <a:r>
              <a:rPr lang="en-US" sz="400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।   </a:t>
            </a:r>
            <a:r>
              <a:rPr lang="bn-BD" sz="400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তোমাদের জানা কিছু সৎ চরিত্রের লোকের নামের </a:t>
            </a:r>
          </a:p>
          <a:p>
            <a:r>
              <a:rPr lang="bn-BD" sz="400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      তালিকা তৈরি কর </a:t>
            </a:r>
            <a:r>
              <a:rPr lang="en-US" sz="400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?</a:t>
            </a:r>
            <a:endParaRPr lang="en-US" sz="40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  <a:p>
            <a:endParaRPr lang="en-US" dirty="0" smtClean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1476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2590800"/>
            <a:ext cx="8534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 err="1" smtClean="0"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9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4267200"/>
            <a:ext cx="8839200" cy="25908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0"/>
            <a:ext cx="8839200" cy="22028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3559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477000" cy="1320800"/>
          </a:xfrm>
          <a:solidFill>
            <a:schemeClr val="accent4">
              <a:lumMod val="60000"/>
              <a:lumOff val="40000"/>
            </a:schemeClr>
          </a:solidFill>
          <a:ln w="762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bn-BD" sz="8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6000" b="1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ln w="762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62500" lnSpcReduction="20000"/>
          </a:bodyPr>
          <a:lstStyle/>
          <a:p>
            <a:pPr algn="ctr">
              <a:buNone/>
            </a:pPr>
            <a:r>
              <a:rPr lang="bn-BD" sz="5400" b="1" i="1" u="sng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শিক্ষক পরিচিতি</a:t>
            </a:r>
          </a:p>
          <a:p>
            <a:pPr algn="ctr">
              <a:buNone/>
            </a:pPr>
            <a:r>
              <a:rPr lang="en-US" sz="5400" b="1" i="1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মোঃ</a:t>
            </a:r>
            <a:r>
              <a:rPr lang="en-US" sz="5400" b="1" i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i="1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শরীফ</a:t>
            </a:r>
            <a:r>
              <a:rPr lang="en-US" sz="5400" b="1" i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i="1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আলম</a:t>
            </a:r>
            <a:endParaRPr lang="en-US" sz="5400" b="1" i="1" dirty="0" smtClean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>
              <a:buNone/>
            </a:pPr>
            <a:r>
              <a:rPr lang="en-US" sz="5400" b="1" i="1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সহকারী</a:t>
            </a:r>
            <a:r>
              <a:rPr lang="en-US" sz="5400" b="1" i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i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endParaRPr lang="en-US" sz="5400" b="1" i="1" dirty="0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>
              <a:buNone/>
            </a:pPr>
            <a:r>
              <a:rPr lang="bn-BD" sz="5400" b="1" i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চুণ্টা এ.সি.একাডেমী</a:t>
            </a:r>
            <a:endParaRPr lang="en-US" sz="5400" b="1" i="1" dirty="0" smtClean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>
              <a:buNone/>
            </a:pPr>
            <a:r>
              <a:rPr lang="bn-BD" sz="5400" b="1" i="1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সরাইল,ব্রাহ্মণবাড়ীয়া ।</a:t>
            </a:r>
            <a:endParaRPr lang="en-US" sz="5400" b="1" i="1" dirty="0">
              <a:solidFill>
                <a:schemeClr val="accent2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445996" cy="3880773"/>
          </a:xfrm>
          <a:ln w="76200">
            <a:prstDash val="soli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62500" lnSpcReduction="20000"/>
          </a:bodyPr>
          <a:lstStyle/>
          <a:p>
            <a:pPr algn="ctr">
              <a:buNone/>
            </a:pPr>
            <a:r>
              <a:rPr lang="bn-BD" sz="5400" u="sng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 পরিচিতি</a:t>
            </a:r>
          </a:p>
          <a:p>
            <a:r>
              <a:rPr lang="bn-BD" sz="54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শ্রেণিঃ </a:t>
            </a:r>
            <a:r>
              <a:rPr lang="en-US" sz="540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10ম</a:t>
            </a:r>
            <a:endParaRPr lang="bn-BD" sz="5400" dirty="0" smtClean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54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বিষয়ঃ </a:t>
            </a:r>
            <a:r>
              <a:rPr lang="en-US" sz="54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ইসলাম</a:t>
            </a:r>
            <a:r>
              <a:rPr lang="en-US" sz="54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54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নৈতিক</a:t>
            </a:r>
            <a:r>
              <a:rPr lang="en-US" sz="54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শিক্ষা</a:t>
            </a:r>
            <a:endParaRPr lang="en-US" sz="5400" dirty="0" smtClean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54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চতুর্থ</a:t>
            </a:r>
            <a:r>
              <a:rPr lang="en-US" sz="54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অধ‌্যায়</a:t>
            </a:r>
            <a:endParaRPr lang="bn-BD" sz="5400" dirty="0" smtClean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54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সময়ঃ ৪৫ মিনিট</a:t>
            </a:r>
          </a:p>
          <a:p>
            <a:r>
              <a:rPr lang="bn-BD" sz="54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তাঃ</a:t>
            </a:r>
            <a:r>
              <a:rPr lang="en-US" sz="54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21-১1-২০20</a:t>
            </a:r>
            <a:endParaRPr lang="en-US" sz="5400" dirty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060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762000"/>
            <a:ext cx="8839200" cy="5109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u="sng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6600" u="sng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এই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পাঠে</a:t>
            </a:r>
            <a:r>
              <a:rPr lang="bn-BD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র শেষে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শিক্ষার্থীরা</a:t>
            </a:r>
            <a:endParaRPr lang="en-US" sz="3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endParaRPr lang="en-US" sz="3200" b="1" i="1" dirty="0" smtClean="0">
              <a:latin typeface="NikoshBAN" pitchFamily="2" charset="0"/>
              <a:cs typeface="NikoshBAN" pitchFamily="2" charset="0"/>
            </a:endParaRPr>
          </a:p>
          <a:p>
            <a:pPr lvl="2"/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১।আখলা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কে হামিদা শব্দের অর্থ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তা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 lvl="2"/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২।আখলাকে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হামিদা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কে হুসনুল খুলুক বলা হয় কেন তা বলতে পারবে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।</a:t>
            </a:r>
          </a:p>
          <a:p>
            <a:pPr lvl="2"/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৩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আখলাকে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হামিদা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র নৈতিক গুনাবলী কি তা বর্ননা করতে পারবে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endParaRPr lang="en-US" sz="3200" dirty="0" smtClean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3837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Thumbnai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620" y="3657600"/>
            <a:ext cx="4343400" cy="2552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Thumbnai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838200"/>
            <a:ext cx="4191000" cy="2705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Thumbnail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418" y="838200"/>
            <a:ext cx="4180094" cy="2705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Thumbnail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9984" y="3543300"/>
            <a:ext cx="4111616" cy="2552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77981" y="0"/>
            <a:ext cx="867294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5400" smtClean="0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ছবিগুলো দেখে কি মনে হয়?</a:t>
            </a:r>
            <a:endParaRPr lang="en-US" sz="5400">
              <a:solidFill>
                <a:srgbClr val="FFC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77981" y="5943600"/>
            <a:ext cx="767541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7200" smtClean="0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en-US" sz="7200" smtClean="0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ঠিক</a:t>
            </a:r>
            <a:r>
              <a:rPr lang="bn-BD" sz="7200" smtClean="0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জীবন যাপন </a:t>
            </a:r>
            <a:endParaRPr lang="en-US" sz="7200">
              <a:solidFill>
                <a:srgbClr val="FFC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9708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1447800"/>
            <a:ext cx="8013700" cy="49530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-81116" y="152400"/>
            <a:ext cx="80137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smtClean="0">
                <a:latin typeface="NikoshBAN" panose="02000000000000000000" pitchFamily="2" charset="0"/>
                <a:cs typeface="NikoshBAN" panose="02000000000000000000" pitchFamily="2" charset="0"/>
              </a:rPr>
              <a:t>ছবিতে </a:t>
            </a:r>
            <a:r>
              <a:rPr lang="bn-BD" sz="5400" smtClean="0">
                <a:latin typeface="NikoshBAN" panose="02000000000000000000" pitchFamily="2" charset="0"/>
                <a:cs typeface="NikoshBAN" panose="02000000000000000000" pitchFamily="2" charset="0"/>
              </a:rPr>
              <a:t>আর ও </a:t>
            </a:r>
            <a:r>
              <a:rPr lang="en-US" sz="5400" smtClean="0">
                <a:latin typeface="NikoshBAN" panose="02000000000000000000" pitchFamily="2" charset="0"/>
                <a:cs typeface="NikoshBAN" panose="02000000000000000000" pitchFamily="2" charset="0"/>
              </a:rPr>
              <a:t>কি দেখতে পাচ্ছ</a:t>
            </a:r>
            <a:endParaRPr lang="en-US" sz="540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4714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1295400"/>
            <a:ext cx="8686800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660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আজকের পাঠ</a:t>
            </a:r>
          </a:p>
          <a:p>
            <a:endParaRPr lang="en-US" sz="6600" dirty="0" smtClean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6000" i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আখলাকে হামিদাহ্‌</a:t>
            </a:r>
            <a:r>
              <a:rPr lang="en-US" sz="6000" i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 </a:t>
            </a:r>
            <a:endParaRPr lang="en-US" sz="6000" i="1" dirty="0" smtClean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6600" i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                  </a:t>
            </a:r>
            <a:endParaRPr lang="en-US" sz="6600" i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8321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381000"/>
            <a:ext cx="6019800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800" dirty="0">
                <a:solidFill>
                  <a:srgbClr val="00B0F0"/>
                </a:solidFill>
              </a:rPr>
              <a:t>আখলাকে হামিদা এর পরিচয়</a:t>
            </a:r>
            <a:endParaRPr lang="bn-BD" sz="4800" dirty="0" smtClean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১।** আখলাক অর্থ কি?</a:t>
            </a:r>
            <a:r>
              <a:rPr lang="bn-BD" sz="3600" dirty="0" smtClean="0"/>
              <a:t> </a:t>
            </a:r>
            <a:endParaRPr lang="bn-BD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২।**হামিদা অর্থ কি?</a:t>
            </a:r>
          </a:p>
          <a:p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৩।**আখলাকে হামিদা কি</a:t>
            </a:r>
            <a:endParaRPr lang="en-US" sz="3600" dirty="0"/>
          </a:p>
        </p:txBody>
      </p:sp>
      <p:pic>
        <p:nvPicPr>
          <p:cNvPr id="3" name="Picture 6" descr="Thumbnai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3808924"/>
            <a:ext cx="4419600" cy="3025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91034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47800" y="838200"/>
            <a:ext cx="4267200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আখলাকে  হামী</a:t>
            </a:r>
            <a:r>
              <a:rPr lang="bn-BD" sz="280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দাহর    গুরুত্ব</a:t>
            </a:r>
          </a:p>
          <a:p>
            <a:r>
              <a:rPr lang="bn-BD" smtClean="0">
                <a:latin typeface="NikoshBAN" panose="02000000000000000000" pitchFamily="2" charset="0"/>
                <a:cs typeface="NikoshBAN" panose="02000000000000000000" pitchFamily="2" charset="0"/>
              </a:rPr>
              <a:t>আহাব্বু নাচে ইলাল্লাহে আহছানুহুম খুলুকন</a:t>
            </a:r>
          </a:p>
          <a:p>
            <a:r>
              <a:rPr lang="bn-BD">
                <a:latin typeface="NikoshBAN" panose="02000000000000000000" pitchFamily="2" charset="0"/>
                <a:cs typeface="NikoshBAN" panose="02000000000000000000" pitchFamily="2" charset="0"/>
              </a:rPr>
              <a:t>(</a:t>
            </a:r>
            <a:r>
              <a:rPr lang="bn-BD" smtClean="0">
                <a:latin typeface="NikoshBAN" panose="02000000000000000000" pitchFamily="2" charset="0"/>
                <a:cs typeface="NikoshBAN" panose="02000000000000000000" pitchFamily="2" charset="0"/>
              </a:rPr>
              <a:t>মহানবী সা: হাদিসে বলেছেন আল্লাহতারার নিকট সেই লোকই অধিক প্রিয়,চরিত্রের বিচারে যে উত্তম*আল হাদিস)</a:t>
            </a:r>
          </a:p>
          <a:p>
            <a:endParaRPr lang="bn-BD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2000" smtClean="0">
                <a:latin typeface="NikoshBAN" panose="02000000000000000000" pitchFamily="2" charset="0"/>
                <a:cs typeface="NikoshBAN" panose="02000000000000000000" pitchFamily="2" charset="0"/>
              </a:rPr>
              <a:t>আখলাকে হামিদা সম্পর্কে আল কোরআন যা বলেছে</a:t>
            </a:r>
            <a:endParaRPr lang="bn-BD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mtClean="0">
                <a:latin typeface="NikoshBAN" panose="02000000000000000000" pitchFamily="2" charset="0"/>
                <a:cs typeface="NikoshBAN" panose="02000000000000000000" pitchFamily="2" charset="0"/>
              </a:rPr>
              <a:t>ওয়া ইন্নাকা লা আল্লাহ খুলুকেন আজিম</a:t>
            </a:r>
          </a:p>
          <a:p>
            <a:r>
              <a:rPr lang="bn-BD" smtClean="0">
                <a:latin typeface="NikoshBAN" panose="02000000000000000000" pitchFamily="2" charset="0"/>
                <a:cs typeface="NikoshBAN" panose="02000000000000000000" pitchFamily="2" charset="0"/>
              </a:rPr>
              <a:t>(নিশ্চয়ই আপনি মহান চরিত্রের ধারক)</a:t>
            </a:r>
          </a:p>
          <a:p>
            <a:endParaRPr lang="bn-BD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mtClean="0">
                <a:latin typeface="NikoshBAN" panose="02000000000000000000" pitchFamily="2" charset="0"/>
                <a:cs typeface="NikoshBAN" panose="02000000000000000000" pitchFamily="2" charset="0"/>
              </a:rPr>
              <a:t>মহানবী সা:  বলেছেন,আলবিররু হুছনুল খুলকে</a:t>
            </a:r>
          </a:p>
          <a:p>
            <a:r>
              <a:rPr lang="bn-BD" smtClean="0">
                <a:latin typeface="NikoshBAN" panose="02000000000000000000" pitchFamily="2" charset="0"/>
                <a:cs typeface="NikoshBAN" panose="02000000000000000000" pitchFamily="2" charset="0"/>
              </a:rPr>
              <a:t>(সুন্দর চরিত্রই পূর্ন)-মুসলিম</a:t>
            </a:r>
          </a:p>
          <a:p>
            <a:endParaRPr lang="en-US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3795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228600"/>
            <a:ext cx="8534400" cy="415498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6000" b="1" u="sng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দলীয়</a:t>
            </a:r>
            <a:r>
              <a:rPr lang="en-US" sz="6000" b="1" u="sng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কাজ</a:t>
            </a:r>
          </a:p>
          <a:p>
            <a:pPr algn="ctr"/>
            <a:endParaRPr lang="en-US" sz="6000" b="1" u="sng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360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১।</a:t>
            </a:r>
            <a:r>
              <a:rPr lang="bn-BD" sz="360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ক </a:t>
            </a:r>
            <a:r>
              <a:rPr lang="en-US" sz="360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:</a:t>
            </a:r>
            <a:r>
              <a:rPr lang="bn-BD" sz="360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আখলাকে হামিদা</a:t>
            </a:r>
            <a:r>
              <a:rPr lang="bn-BD" sz="360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হ</a:t>
            </a:r>
            <a:r>
              <a:rPr lang="bn-BD" sz="360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অর্জন করতে পারলে ই্হকাল ও </a:t>
            </a:r>
          </a:p>
          <a:p>
            <a:r>
              <a:rPr lang="bn-BD" sz="360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       পরকালে কি পাবে তা বর্ননা কর।</a:t>
            </a:r>
          </a:p>
          <a:p>
            <a:endParaRPr lang="en-US" sz="3600" dirty="0" smtClean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360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২।</a:t>
            </a:r>
            <a:r>
              <a:rPr lang="bn-BD" sz="360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খ: আখলাকে হামিদার </a:t>
            </a:r>
            <a:r>
              <a:rPr lang="bn-BD" sz="360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গুরুত্ব বর্ননা কর।</a:t>
            </a:r>
            <a:endParaRPr lang="en-US" sz="3600" dirty="0" smtClean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4990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914308</TotalTime>
  <Words>265</Words>
  <Application>Microsoft Office PowerPoint</Application>
  <PresentationFormat>On-screen Show (4:3)</PresentationFormat>
  <Paragraphs>56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Facet</vt:lpstr>
      <vt:lpstr>PowerPoint Presentation</vt:lpstr>
      <vt:lpstr>পরিচিতি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BADSHA</dc:creator>
  <cp:lastModifiedBy>Walton</cp:lastModifiedBy>
  <cp:revision>215</cp:revision>
  <dcterms:created xsi:type="dcterms:W3CDTF">2006-08-16T00:00:00Z</dcterms:created>
  <dcterms:modified xsi:type="dcterms:W3CDTF">2020-11-22T06:54:06Z</dcterms:modified>
</cp:coreProperties>
</file>