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77" r:id="rId15"/>
    <p:sldId id="278" r:id="rId16"/>
    <p:sldId id="279" r:id="rId17"/>
    <p:sldId id="28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54" autoAdjust="0"/>
  </p:normalViewPr>
  <p:slideViewPr>
    <p:cSldViewPr snapToGrid="0">
      <p:cViewPr varScale="1">
        <p:scale>
          <a:sx n="60" d="100"/>
          <a:sy n="60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7F86-0570-4ACF-9B8C-76133E678C01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1ED38-B8E9-450A-AA28-11265AD53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1ED38-B8E9-450A-AA28-11265AD536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4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8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93F66-5968-4D4D-8C2F-DF0085044F06}" type="datetimeFigureOut">
              <a:rPr lang="en-US" smtClean="0"/>
              <a:t>22-Nov-20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07334-2B5F-41F5-86C4-AF4FB0A8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11C2C5F-1CA5-49EF-A3C3-32C9EF864136}"/>
              </a:ext>
            </a:extLst>
          </p:cNvPr>
          <p:cNvGrpSpPr/>
          <p:nvPr/>
        </p:nvGrpSpPr>
        <p:grpSpPr>
          <a:xfrm>
            <a:off x="0" y="20781"/>
            <a:ext cx="12192000" cy="6837220"/>
            <a:chOff x="0" y="20781"/>
            <a:chExt cx="12192000" cy="68372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FE509E-F84B-4AC1-BBCE-B16BC79C2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81"/>
              <a:ext cx="12192000" cy="68372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115" y="20781"/>
              <a:ext cx="2227885" cy="18842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781"/>
              <a:ext cx="2218231" cy="189114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2E13C9-2E83-4DCF-85E6-AB73CCE11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4115" y="4714875"/>
              <a:ext cx="2227885" cy="21431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3E916-D01A-43C9-8E43-CF594DCD1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472" y="1379787"/>
            <a:ext cx="5267401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B6B184-AE4E-4500-8FE9-9E1A9CC0F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833" cy="6858000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CA3B30B-3DAA-481A-9D4F-81960408A485}"/>
              </a:ext>
            </a:extLst>
          </p:cNvPr>
          <p:cNvSpPr/>
          <p:nvPr/>
        </p:nvSpPr>
        <p:spPr>
          <a:xfrm>
            <a:off x="352927" y="2053389"/>
            <a:ext cx="11486146" cy="3834063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বৃহৎশিল্প ও কুটির শিল্পের ভূমিকা রয়েছে। বাংলাদেশের কিছু কিছু কারখানায় বিপুল পরিমাণে পণ্য উৎপন্ন হয়। আবার কিছু কিছু কারখানা রয়েছে যেখানে স্বল্প পরিমাণে স্থানীয়ভাবে পণ্য উৎপন্ন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B21F54-6142-4DEF-92F1-684F7EE2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9" cy="34248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1306D0-8AF1-4D3E-A5B7-5FED1B270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026" y="0"/>
            <a:ext cx="5989722" cy="3424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F4E237-B0E7-47F7-B857-2AC50B4A2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433187"/>
            <a:ext cx="6096001" cy="3424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E79F32-85FD-4454-883D-9BF20AABF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3187"/>
            <a:ext cx="6095999" cy="342481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1EC167-3EBC-4510-8D3E-7712506BE2BD}"/>
              </a:ext>
            </a:extLst>
          </p:cNvPr>
          <p:cNvSpPr/>
          <p:nvPr/>
        </p:nvSpPr>
        <p:spPr>
          <a:xfrm>
            <a:off x="0" y="1620253"/>
            <a:ext cx="12192000" cy="3577389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যে সকল বৃহৎশিল্প রয়েছে তার মধ্যে সার, সিমেন্ট, ঔষধ, কাগজ, চিনি ইত্যাদি উল্লেখযোগ্য। বাংলাদেশের ফেন্সুগঞ্জ, ঘোড়াশাল, আশুগঞ্জ, চট্টগ্রাম, তারাকান্দি প্রভৃতি স্থানে সার কারখানা আছে, তবুও বিদেশ থেকে আমাদের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আমদানি করতে হয়।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D38834-3001-4073-B867-53E7D53F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3" y="218575"/>
            <a:ext cx="3801979" cy="3461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07646-A61D-4852-9A77-6ED50508F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83"/>
            <a:ext cx="6095999" cy="3461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8F7CBB-045E-4C97-8D1B-B52B5A8D7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599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CB4C0-912C-477A-84A4-7F35A966E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428999"/>
            <a:ext cx="6096001" cy="34290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63F3DB-A4CB-4B20-B1F7-6BAB9526656B}"/>
              </a:ext>
            </a:extLst>
          </p:cNvPr>
          <p:cNvSpPr/>
          <p:nvPr/>
        </p:nvSpPr>
        <p:spPr>
          <a:xfrm>
            <a:off x="-3" y="1965160"/>
            <a:ext cx="12191999" cy="292768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কারখানাগুলোতে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ওষুধ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ঔষুধ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10C327-E816-45A6-AAFE-B0A1453DF0D3}"/>
              </a:ext>
            </a:extLst>
          </p:cNvPr>
          <p:cNvSpPr/>
          <p:nvPr/>
        </p:nvSpPr>
        <p:spPr>
          <a:xfrm>
            <a:off x="32087" y="3577389"/>
            <a:ext cx="12191995" cy="3280611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পাকশিতে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কাগজকল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অনেকাংশ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F6DAF-E8C2-47FB-A1DA-8912D894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" y="-1"/>
            <a:ext cx="6096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7FA76-37CE-49D9-8735-154A2E697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4" y="-1"/>
            <a:ext cx="61601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5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51980-383F-4E9D-8C97-B6924EBEB03C}"/>
              </a:ext>
            </a:extLst>
          </p:cNvPr>
          <p:cNvSpPr/>
          <p:nvPr/>
        </p:nvSpPr>
        <p:spPr>
          <a:xfrm>
            <a:off x="0" y="3793557"/>
            <a:ext cx="12192000" cy="2855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চিনিকলগুলোতে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ও পরিশোধন করা হয়। এদেশে সরকারি চিনি কল ছাড়াও বেশ কিছু বেসরকারি চিনিকল রয়েছে। তবে প্রতিবছর বিপুল পরিমান চিনি আমদানি করতে হয়।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9B7EE-A8D0-4370-8B2C-AD56C715C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609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4258A-38C1-49FC-9068-799138822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6443"/>
            <a:ext cx="6096000" cy="36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6B14B-A1A9-4FB9-B937-7229B85A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11AC9D-4E74-4164-9910-EA3DFFEAD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883"/>
            <a:ext cx="6095999" cy="3421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07C3E-BB26-4B87-A4E6-E039F92F3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25116"/>
            <a:ext cx="6096000" cy="3432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760CF-59BD-4E20-8A09-F277BD743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34251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5B2070-D751-4399-B052-A8EF80F41B43}"/>
              </a:ext>
            </a:extLst>
          </p:cNvPr>
          <p:cNvSpPr/>
          <p:nvPr/>
        </p:nvSpPr>
        <p:spPr>
          <a:xfrm>
            <a:off x="0" y="1909011"/>
            <a:ext cx="12192000" cy="34169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পণ্য ক্ষুদ্র পরিসরে বাড়ি-ঘরে অল্প পরিমাণে তৈরি করা হয় তখন তাকে কুটির শিল্প বলে। বাংলাদেশের সুন্দরবন, চট্টগ্রাম এবং সিলেটের বনাঞ্চলে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যায়। এই কাঠ দিয়ে বাড়িঘর এবং আসবাবপত্র তৈরি হয়, যেমনঃ খাট, টেবিল, চেয়ার, বেঞ্চ, আলমারি ইত্যাদি।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1079DB-1121-400B-B155-B20B603D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4194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1E0628-E770-48B0-BFBF-61C296465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94" y="3429000"/>
            <a:ext cx="6097805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C38028-7FC8-41EC-B1CD-0CF78A8CB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2" y="3429000"/>
            <a:ext cx="609780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11428-1811-4832-9BCD-9D6E3C58C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06" y="0"/>
            <a:ext cx="6094194" cy="3429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F98FA3-441F-40F9-9B43-D306B610F5AC}"/>
              </a:ext>
            </a:extLst>
          </p:cNvPr>
          <p:cNvSpPr/>
          <p:nvPr/>
        </p:nvSpPr>
        <p:spPr>
          <a:xfrm>
            <a:off x="154206" y="1854868"/>
            <a:ext cx="11887200" cy="31482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 নানা কাজে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কাঁসার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তৈরি জিনিস ব্যবহার করা হয়। জামালপুর জেলার ইসলামপুর, টাঙ্গাইল জেলার কাগমারি  এবং ঢাকা জেলার ধামরাই কাঁসা শিল্পের জন্য বিখ্যাত।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7DED9C-0BF9-4965-A209-AA01627D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5EB834-EB46-4AF9-800F-7298155E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7"/>
            <a:ext cx="6095998" cy="342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86122C-A973-45AC-954B-395C7FEF4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3" y="3428996"/>
            <a:ext cx="6112047" cy="3428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978520-A831-45B9-9C47-1F62BEA7F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"/>
            <a:ext cx="6096001" cy="3429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521FC6-03DD-4558-B68A-AD63B0F68C72}"/>
              </a:ext>
            </a:extLst>
          </p:cNvPr>
          <p:cNvSpPr/>
          <p:nvPr/>
        </p:nvSpPr>
        <p:spPr>
          <a:xfrm>
            <a:off x="0" y="2105520"/>
            <a:ext cx="12192000" cy="26469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মাটি দিয়ে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পাত্র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নানা জিনিস তৈরি করি, যেমন হাড়ি-পাতিল, থালা, ফুলদানি টালি ইত্যাদি।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763D76-EE0E-4E64-8DD6-59E732254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16F1E802-86D4-49F3-AC02-ACF17BEB3025}"/>
              </a:ext>
            </a:extLst>
          </p:cNvPr>
          <p:cNvSpPr/>
          <p:nvPr/>
        </p:nvSpPr>
        <p:spPr>
          <a:xfrm>
            <a:off x="4492283" y="323557"/>
            <a:ext cx="3207434" cy="14208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2DE2C9-A9EC-4D2B-BFA9-36C35A72EB08}"/>
              </a:ext>
            </a:extLst>
          </p:cNvPr>
          <p:cNvSpPr/>
          <p:nvPr/>
        </p:nvSpPr>
        <p:spPr>
          <a:xfrm>
            <a:off x="773723" y="2169942"/>
            <a:ext cx="10494500" cy="388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</a:p>
          <a:p>
            <a:pPr algn="ctr"/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কুটির শিল্পের তৈরি কয়েকটি দ্রব্যের নাম লিখ।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A84AAD2F-EA59-4889-9905-A9AE0FB02BE9}"/>
              </a:ext>
            </a:extLst>
          </p:cNvPr>
          <p:cNvSpPr/>
          <p:nvPr/>
        </p:nvSpPr>
        <p:spPr>
          <a:xfrm>
            <a:off x="4961792" y="2377440"/>
            <a:ext cx="2268415" cy="564465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38CB16F-90B1-49FC-A456-72A81C202375}"/>
              </a:ext>
            </a:extLst>
          </p:cNvPr>
          <p:cNvSpPr/>
          <p:nvPr/>
        </p:nvSpPr>
        <p:spPr>
          <a:xfrm>
            <a:off x="4961792" y="3830809"/>
            <a:ext cx="2268415" cy="564465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কোকিল 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4CE6E2-3471-4FA3-913F-D7BAE8941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404AA58-7E8C-4259-B871-920422A25E23}"/>
              </a:ext>
            </a:extLst>
          </p:cNvPr>
          <p:cNvSpPr/>
          <p:nvPr/>
        </p:nvSpPr>
        <p:spPr>
          <a:xfrm>
            <a:off x="4103076" y="154745"/>
            <a:ext cx="3985846" cy="2039815"/>
          </a:xfrm>
          <a:prstGeom prst="cloudCallou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8E665AF8-3A7E-4737-8AC8-F0F85B5A2722}"/>
              </a:ext>
            </a:extLst>
          </p:cNvPr>
          <p:cNvSpPr/>
          <p:nvPr/>
        </p:nvSpPr>
        <p:spPr>
          <a:xfrm>
            <a:off x="67993" y="2672861"/>
            <a:ext cx="12056011" cy="3770142"/>
          </a:xfrm>
          <a:prstGeom prst="foldedCorner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 কারখানা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সরকারি কাগজ কল রয়েছে?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জেলাগুলো কাঁসা শিল্পের জন্য বিখ্যাত?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কুটির শিল্প কাকে বলে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8923" y="375670"/>
            <a:ext cx="11254153" cy="6482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518928" y="434684"/>
            <a:ext cx="7057159" cy="1510147"/>
          </a:xfrm>
          <a:prstGeom prst="ribbon2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9" y="2109353"/>
            <a:ext cx="4073237" cy="37961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10731" y="2109353"/>
            <a:ext cx="7057159" cy="379614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নির্মল কুমার রায়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কালীগঞ্জ সরকারী প্রাথমিক বিদ্যালয়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দেবীগঞ্জ, পঞ্চগড়।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34EE2D-AC5D-4937-ACF7-2997E142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192001" cy="5767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D530C-7D8B-42CC-B426-7E396B779C65}"/>
              </a:ext>
            </a:extLst>
          </p:cNvPr>
          <p:cNvSpPr txBox="1"/>
          <p:nvPr/>
        </p:nvSpPr>
        <p:spPr>
          <a:xfrm>
            <a:off x="1551715" y="2110110"/>
            <a:ext cx="8566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কুটির শিল্পের তৈরি বিভিন্ন দ্রব্য সামগ্রী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(সর্বনিম্ন দশটি বাক্যে) লিখে নিয়ে এসো।</a:t>
            </a:r>
          </a:p>
        </p:txBody>
      </p:sp>
    </p:spTree>
    <p:extLst>
      <p:ext uri="{BB962C8B-B14F-4D97-AF65-F5344CB8AC3E}">
        <p14:creationId xmlns:p14="http://schemas.microsoft.com/office/powerpoint/2010/main" val="17798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A8FF15-68FD-4B78-8E68-DCD857BD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8C74242-FE72-492B-817D-CE097098B2D3}"/>
              </a:ext>
            </a:extLst>
          </p:cNvPr>
          <p:cNvSpPr/>
          <p:nvPr/>
        </p:nvSpPr>
        <p:spPr>
          <a:xfrm>
            <a:off x="2342151" y="2278224"/>
            <a:ext cx="7462539" cy="288733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9A12F-F506-4025-832A-59A75FA8D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26" y="0"/>
            <a:ext cx="1927274" cy="1927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31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D0C557-CE83-467A-A9F5-7FEE29A23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ounded Rectangle 1"/>
          <p:cNvSpPr/>
          <p:nvPr/>
        </p:nvSpPr>
        <p:spPr>
          <a:xfrm>
            <a:off x="994063" y="1828801"/>
            <a:ext cx="10377056" cy="45997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আমাদের অর্থনীতিঃ কৃষি ও শিল্প  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 ২০২০ইং</a:t>
            </a:r>
          </a:p>
          <a:p>
            <a:pPr algn="ctr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2673" y="429492"/>
            <a:ext cx="3539836" cy="12164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5D70F8-7591-48FF-BC59-0C9B396B3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loud Callout 2"/>
          <p:cNvSpPr/>
          <p:nvPr/>
        </p:nvSpPr>
        <p:spPr>
          <a:xfrm>
            <a:off x="4475014" y="415637"/>
            <a:ext cx="3352801" cy="1759528"/>
          </a:xfrm>
          <a:prstGeom prst="cloudCallou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191" y="2895599"/>
            <a:ext cx="10768448" cy="256309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শিক্ষার্থীরাঃ-</a:t>
            </a:r>
            <a:endParaRPr lang="en-US" sz="3600" u="sng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.৩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১৫.৩.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াংলাদেশের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2854" y="248215"/>
            <a:ext cx="5306292" cy="11674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কয়েকটি ছবি দেখি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14AC3-DFFA-4993-916F-B3F31AA1D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" y="2112686"/>
            <a:ext cx="6107667" cy="4497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9D980-BB8B-4F47-888B-FF455442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32" y="2112686"/>
            <a:ext cx="6107668" cy="44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A83FF1-FCB5-40C2-A1E7-92793AF4B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51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5651E-B06B-4B72-B1F4-841B912E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096000" cy="3451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475F3D-BA0E-4445-A471-CA4998D15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8"/>
            <a:ext cx="6096000" cy="3406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6739D6-05CF-4FA4-99D2-32D5D4DD5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0"/>
            <a:ext cx="6096001" cy="34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072" y="344774"/>
            <a:ext cx="11291455" cy="58568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কাঁসার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6E5BBAE5-14D4-4AEE-9528-88E03EF53EC5}"/>
              </a:ext>
            </a:extLst>
          </p:cNvPr>
          <p:cNvSpPr/>
          <p:nvPr/>
        </p:nvSpPr>
        <p:spPr>
          <a:xfrm>
            <a:off x="4529528" y="539645"/>
            <a:ext cx="3132944" cy="73451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                                        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CCAFD8-8525-42A7-83B5-453314CA0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31" cy="5791200"/>
          </a:xfrm>
          <a:prstGeom prst="rect">
            <a:avLst/>
          </a:prstGeom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36A49D9D-434A-4CA2-B1CF-2905EC133ACD}"/>
              </a:ext>
            </a:extLst>
          </p:cNvPr>
          <p:cNvSpPr/>
          <p:nvPr/>
        </p:nvSpPr>
        <p:spPr>
          <a:xfrm>
            <a:off x="221998" y="1293053"/>
            <a:ext cx="11741833" cy="4498147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</a:p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অর্থনীতিঃ কৃষি ও শিল্প</a:t>
            </a:r>
          </a:p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বৃহৎ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কুটির শিল্প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355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E9F17-6FAC-40FA-BBB8-E377F9605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457" y="-10887"/>
            <a:ext cx="6691086" cy="6868887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394068E-55F3-4A29-95B9-89000F05B822}"/>
              </a:ext>
            </a:extLst>
          </p:cNvPr>
          <p:cNvSpPr/>
          <p:nvPr/>
        </p:nvSpPr>
        <p:spPr>
          <a:xfrm>
            <a:off x="2750457" y="2615250"/>
            <a:ext cx="6538686" cy="2110154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প্রত্যেকে তোমরা তোমাদের পাঠ্য বইয়ের 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পৃষ্টার (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অংশটুকু নীরবে পড়।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0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540</Words>
  <Application>Microsoft Office PowerPoint</Application>
  <PresentationFormat>Widescreen</PresentationFormat>
  <Paragraphs>54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229</cp:revision>
  <dcterms:created xsi:type="dcterms:W3CDTF">2020-07-24T15:20:48Z</dcterms:created>
  <dcterms:modified xsi:type="dcterms:W3CDTF">2020-11-22T17:53:30Z</dcterms:modified>
</cp:coreProperties>
</file>