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74" r:id="rId8"/>
    <p:sldId id="262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88EF-9D77-46E5-A0BD-2BCA50E7D750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EBD5-06F9-4B1F-9080-276DD0A1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3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88EF-9D77-46E5-A0BD-2BCA50E7D750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EBD5-06F9-4B1F-9080-276DD0A1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3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88EF-9D77-46E5-A0BD-2BCA50E7D750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EBD5-06F9-4B1F-9080-276DD0A1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3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88EF-9D77-46E5-A0BD-2BCA50E7D750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EBD5-06F9-4B1F-9080-276DD0A1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4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88EF-9D77-46E5-A0BD-2BCA50E7D750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EBD5-06F9-4B1F-9080-276DD0A1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9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88EF-9D77-46E5-A0BD-2BCA50E7D750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EBD5-06F9-4B1F-9080-276DD0A1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9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88EF-9D77-46E5-A0BD-2BCA50E7D750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EBD5-06F9-4B1F-9080-276DD0A1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88EF-9D77-46E5-A0BD-2BCA50E7D750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EBD5-06F9-4B1F-9080-276DD0A1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5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88EF-9D77-46E5-A0BD-2BCA50E7D750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EBD5-06F9-4B1F-9080-276DD0A1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2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88EF-9D77-46E5-A0BD-2BCA50E7D750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EBD5-06F9-4B1F-9080-276DD0A1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5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88EF-9D77-46E5-A0BD-2BCA50E7D750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EBD5-06F9-4B1F-9080-276DD0A1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4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788EF-9D77-46E5-A0BD-2BCA50E7D750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AEBD5-06F9-4B1F-9080-276DD0A1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4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381000"/>
            <a:ext cx="7086600" cy="1143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10" y="1676401"/>
            <a:ext cx="708701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3276600"/>
            <a:ext cx="8382000" cy="3200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রাখবে,অবশ্যই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হবে।জীবনের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জবাবদিহিতা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বিশ্বাসীগণ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উপরও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45306"/>
            <a:ext cx="3733800" cy="2578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5306"/>
            <a:ext cx="4504152" cy="257889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90600" y="545306"/>
            <a:ext cx="2667000" cy="2578894"/>
            <a:chOff x="990600" y="545306"/>
            <a:chExt cx="2667000" cy="2578894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990600" y="621506"/>
              <a:ext cx="2667000" cy="24264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76400" y="545306"/>
              <a:ext cx="1676400" cy="25788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334000" y="545306"/>
            <a:ext cx="2667000" cy="2578894"/>
            <a:chOff x="990600" y="545306"/>
            <a:chExt cx="2667000" cy="2578894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990600" y="621506"/>
              <a:ext cx="2667000" cy="24264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76400" y="545306"/>
              <a:ext cx="1676400" cy="25788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5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91000" y="762000"/>
            <a:ext cx="4343400" cy="17526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2971800"/>
            <a:ext cx="8153400" cy="327660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নারী-পূরুষের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1" y="533400"/>
            <a:ext cx="3674609" cy="220476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96123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90600"/>
            <a:ext cx="35052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733800"/>
            <a:ext cx="3060700" cy="19812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1000" y="990600"/>
            <a:ext cx="5105400" cy="47244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সবর্দা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43600" y="990600"/>
            <a:ext cx="2362200" cy="2362200"/>
            <a:chOff x="990600" y="545306"/>
            <a:chExt cx="2667000" cy="2578894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990600" y="621506"/>
              <a:ext cx="2667000" cy="24264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76400" y="545306"/>
              <a:ext cx="1676400" cy="25788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826826" y="3785288"/>
            <a:ext cx="2209008" cy="1929712"/>
            <a:chOff x="990600" y="545306"/>
            <a:chExt cx="2667000" cy="2578894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990600" y="621506"/>
              <a:ext cx="2667000" cy="24264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76400" y="545306"/>
              <a:ext cx="1676400" cy="25788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75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4876800"/>
            <a:ext cx="7848600" cy="1447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অন্যায়ভাবে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8" y="609600"/>
            <a:ext cx="3969072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33400"/>
            <a:ext cx="3629024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8" y="2828684"/>
            <a:ext cx="3969072" cy="1895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81754"/>
            <a:ext cx="3629024" cy="189963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700712" y="2879716"/>
            <a:ext cx="1981200" cy="1676400"/>
            <a:chOff x="990600" y="545306"/>
            <a:chExt cx="2667000" cy="2578894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990600" y="621506"/>
              <a:ext cx="2667000" cy="24264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76400" y="545306"/>
              <a:ext cx="1676400" cy="25788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410200" y="793429"/>
            <a:ext cx="1981200" cy="1676400"/>
            <a:chOff x="990600" y="545306"/>
            <a:chExt cx="2667000" cy="2578894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990600" y="621506"/>
              <a:ext cx="2667000" cy="24264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676400" y="545306"/>
              <a:ext cx="1676400" cy="25788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323109" y="2938342"/>
            <a:ext cx="1981200" cy="1676400"/>
            <a:chOff x="990600" y="545306"/>
            <a:chExt cx="2667000" cy="2578894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990600" y="621506"/>
              <a:ext cx="2667000" cy="24264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76400" y="545306"/>
              <a:ext cx="1676400" cy="25788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447800" y="995362"/>
            <a:ext cx="1981200" cy="1676400"/>
            <a:chOff x="990600" y="545306"/>
            <a:chExt cx="2667000" cy="2578894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0600" y="621506"/>
              <a:ext cx="2667000" cy="24264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76400" y="545306"/>
              <a:ext cx="1676400" cy="25788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648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3810000"/>
            <a:ext cx="7924800" cy="2667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দাসীর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হৃদয়পূর্ণ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অনুরূপ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সম্ভব হলে তাদেরকে মুক্তি দিয়ে দাও।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3801780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30" y="685800"/>
            <a:ext cx="3992070" cy="2819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71600" y="914400"/>
            <a:ext cx="2362200" cy="2281238"/>
            <a:chOff x="990600" y="545306"/>
            <a:chExt cx="2667000" cy="2578894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990600" y="621506"/>
              <a:ext cx="2667000" cy="24264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76400" y="545306"/>
              <a:ext cx="1676400" cy="25788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181600" y="914400"/>
            <a:ext cx="2362200" cy="2281238"/>
            <a:chOff x="990600" y="545306"/>
            <a:chExt cx="2667000" cy="2578894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990600" y="621506"/>
              <a:ext cx="2667000" cy="24264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76400" y="545306"/>
              <a:ext cx="1676400" cy="25788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326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9" y="609600"/>
            <a:ext cx="3509961" cy="2898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ounded Rectangle 2"/>
          <p:cNvSpPr/>
          <p:nvPr/>
        </p:nvSpPr>
        <p:spPr>
          <a:xfrm>
            <a:off x="4495800" y="609601"/>
            <a:ext cx="3657600" cy="289813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2438" y="3886200"/>
            <a:ext cx="8081962" cy="274320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প্রশ্ন-দাস-দাসীর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লিখ।</a:t>
            </a:r>
          </a:p>
          <a:p>
            <a:pPr algn="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03714" y="228600"/>
            <a:ext cx="3744686" cy="11430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71600" y="1524000"/>
            <a:ext cx="6553200" cy="11430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মহানবি (সা) বিদায় হজ্বের ভাষণ দেন?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2743200"/>
            <a:ext cx="7086600" cy="11430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জাবালে  রহমত পর্বতে।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3962400"/>
            <a:ext cx="7467600" cy="1135743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মহানবি (সা) কত খ্রিস্টাব্দে  বিদায় হজ্বের ভাষণ দেন?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5181600"/>
            <a:ext cx="7848600" cy="1066800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৬৩২ খ্রিস্টাব্দে।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8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2" y="685799"/>
            <a:ext cx="8272178" cy="42724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</p:pic>
      <p:sp>
        <p:nvSpPr>
          <p:cNvPr id="4" name="Rounded Rectangle 3"/>
          <p:cNvSpPr/>
          <p:nvPr/>
        </p:nvSpPr>
        <p:spPr>
          <a:xfrm>
            <a:off x="414622" y="5105400"/>
            <a:ext cx="8348378" cy="14478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 হজ্বের  ভাষণের মূলবক্তব্য নিজের ভাষায় লিখে আনবে।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511704"/>
            <a:ext cx="4572000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8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4064"/>
            <a:ext cx="8305800" cy="512673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47800" y="304800"/>
            <a:ext cx="5943600" cy="838200"/>
          </a:xfrm>
          <a:prstGeom prst="roundRect">
            <a:avLst>
              <a:gd name="adj" fmla="val 50000"/>
            </a:avLst>
          </a:prstGeom>
          <a:ln w="571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671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আল্লাহ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আমাদের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সকলকে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হজ্ব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করার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তৌফিক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দান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করুক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8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533400"/>
            <a:ext cx="7086600" cy="1066800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57600" y="1849582"/>
            <a:ext cx="5105400" cy="3962400"/>
          </a:xfrm>
          <a:prstGeom prst="round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এনামুল হক </a:t>
            </a:r>
          </a:p>
          <a:p>
            <a:pPr algn="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(প্রভাষক আরবি)</a:t>
            </a:r>
            <a:endParaRPr lang="bn-IN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সাড়ে পাচানী হোসাইনীয়া ফাজিল মাদরাসা, 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মতলব উত্তর, চাদপুর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2354407"/>
            <a:ext cx="2940582" cy="2827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49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609600"/>
            <a:ext cx="4572000" cy="1447800"/>
          </a:xfrm>
          <a:prstGeom prst="ellipse">
            <a:avLst/>
          </a:prstGeom>
          <a:ln w="76200">
            <a:prstDash val="lg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1219200" y="2209800"/>
            <a:ext cx="7239000" cy="3733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২৩/১১/২০২০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28242"/>
            <a:ext cx="3679227" cy="2448358"/>
          </a:xfrm>
          <a:prstGeom prst="rect">
            <a:avLst/>
          </a:prstGeom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828242"/>
            <a:ext cx="4191001" cy="244835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14" y="3505200"/>
            <a:ext cx="6149686" cy="2971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2805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438400" y="457200"/>
            <a:ext cx="3962400" cy="2514600"/>
          </a:xfrm>
          <a:prstGeom prst="downArrow">
            <a:avLst>
              <a:gd name="adj1" fmla="val 59790"/>
              <a:gd name="adj2" fmla="val 53306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3429000"/>
            <a:ext cx="8305800" cy="2667000"/>
          </a:xfrm>
          <a:prstGeom prst="roundRect">
            <a:avLst>
              <a:gd name="adj" fmla="val 50000"/>
            </a:avLst>
          </a:prstGeom>
          <a:ln>
            <a:solidFill>
              <a:srgbClr val="FF0000"/>
            </a:solidFill>
            <a:prstDash val="dash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 </a:t>
            </a:r>
          </a:p>
          <a:p>
            <a:pPr marL="0" indent="0">
              <a:buNone/>
            </a:pP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97116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0" y="990600"/>
            <a:ext cx="64008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66775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226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533400"/>
            <a:ext cx="6934200" cy="1219200"/>
          </a:xfrm>
          <a:prstGeom prst="roundRect">
            <a:avLst>
              <a:gd name="adj" fmla="val 50000"/>
            </a:avLst>
          </a:prstGeom>
          <a:ln>
            <a:solidFill>
              <a:srgbClr val="00B0F0"/>
            </a:solidFill>
            <a:prstDash val="sysDash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905000"/>
            <a:ext cx="8229600" cy="44196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(৬৩২খ্রিঃ)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জিলহজ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তারিখে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আরাফা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ময়দানে অবস্থিত জাবালে রহমত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লক্ষাধিক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অবিস্মরণীয়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সমাদৃত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6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609600"/>
            <a:ext cx="5410200" cy="91440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1752600"/>
            <a:ext cx="8305800" cy="457200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প্রশংসা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শোনো,তোমাদের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2386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384</Words>
  <Application>Microsoft Office PowerPoint</Application>
  <PresentationFormat>On-screen Show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27</cp:revision>
  <dcterms:created xsi:type="dcterms:W3CDTF">2020-11-22T13:19:00Z</dcterms:created>
  <dcterms:modified xsi:type="dcterms:W3CDTF">2020-11-23T14:10:24Z</dcterms:modified>
</cp:coreProperties>
</file>