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81" r:id="rId8"/>
    <p:sldId id="264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7" r:id="rId17"/>
    <p:sldId id="278" r:id="rId18"/>
    <p:sldId id="279" r:id="rId19"/>
    <p:sldId id="280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B3467-6706-46A8-8201-2E9003E2219D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467B42-D3E2-4286-BE68-0A337F299135}">
      <dgm:prSet phldrT="[Text]" custT="1"/>
      <dgm:spPr/>
      <dgm:t>
        <a:bodyPr/>
        <a:lstStyle/>
        <a:p>
          <a:r>
            <a:rPr lang="as-IN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পল্লী কবি </a:t>
          </a:r>
        </a:p>
        <a:p>
          <a:r>
            <a:rPr lang="as-IN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জসীম উদ্‌দীন</a:t>
          </a:r>
          <a:endParaRPr lang="en-US" sz="3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F14043-7FAC-4BCF-AAA8-A6AABA567229}" type="parTrans" cxnId="{B282B01E-6754-4465-88E3-6A08B207AA4F}">
      <dgm:prSet/>
      <dgm:spPr/>
      <dgm:t>
        <a:bodyPr/>
        <a:lstStyle/>
        <a:p>
          <a:endParaRPr lang="en-US"/>
        </a:p>
      </dgm:t>
    </dgm:pt>
    <dgm:pt modelId="{48284CB2-991F-48A1-A7F7-39EADC0C7273}" type="sibTrans" cxnId="{B282B01E-6754-4465-88E3-6A08B207AA4F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C38E09-E200-4EC5-A9F0-3DC2316E9035}">
      <dgm:prSet phldrT="[Text]" custT="1"/>
      <dgm:spPr/>
      <dgm:t>
        <a:bodyPr/>
        <a:lstStyle/>
        <a:p>
          <a:r>
            <a:rPr lang="as-IN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জন্ম-১৯০৩ খ্রিষ্টাব্দে।</a:t>
          </a:r>
          <a:endParaRPr lang="en-US" sz="3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CFC8AA-B53D-4FC4-B357-5B4AAAB25ECB}" type="parTrans" cxnId="{F0F21592-B0F7-4F6F-BB6A-76668B814EEC}">
      <dgm:prSet/>
      <dgm:spPr/>
      <dgm:t>
        <a:bodyPr/>
        <a:lstStyle/>
        <a:p>
          <a:endParaRPr lang="en-US"/>
        </a:p>
      </dgm:t>
    </dgm:pt>
    <dgm:pt modelId="{46B369C0-E1B1-4E09-8A97-70C8E023D5AD}" type="sibTrans" cxnId="{F0F21592-B0F7-4F6F-BB6A-76668B814EEC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49D442-0337-40FC-BAF2-A9AC0CF2925A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জন্মস্থান-ফরিদপুর জেলার তাম্বুলখানা গ্রামে মাতুলালয়ে।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B48F1B-F106-4739-9250-1076F751F81C}" type="parTrans" cxnId="{8EECE148-B945-4F3D-8A10-199228B49D81}">
      <dgm:prSet/>
      <dgm:spPr/>
      <dgm:t>
        <a:bodyPr/>
        <a:lstStyle/>
        <a:p>
          <a:endParaRPr lang="en-US"/>
        </a:p>
      </dgm:t>
    </dgm:pt>
    <dgm:pt modelId="{297A21FB-1FD7-4A01-84FC-3BC7474D8C51}" type="sibTrans" cxnId="{8EECE148-B945-4F3D-8A10-199228B49D81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72F41A-5FE2-426E-AF65-DB45F2E5CEDD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কর্মজীবনের শুরুতে ঢাকা বিশ্ববিদ্যালয়ে অধ্যাপনা করেন।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DC291F-99C7-488B-BDB9-D696275D398E}" type="parTrans" cxnId="{E6699A91-3BB1-4C7D-98BA-5DFC50057778}">
      <dgm:prSet/>
      <dgm:spPr/>
      <dgm:t>
        <a:bodyPr/>
        <a:lstStyle/>
        <a:p>
          <a:endParaRPr lang="en-US"/>
        </a:p>
      </dgm:t>
    </dgm:pt>
    <dgm:pt modelId="{FC550C47-27FF-472D-96AD-6F524ECF844D}" type="sibTrans" cxnId="{E6699A91-3BB1-4C7D-98BA-5DFC50057778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B0A1D5-413A-4B67-96DB-6B64A301EA9F}">
      <dgm:prSet phldrT="[Text]" custT="1"/>
      <dgm:spPr/>
      <dgm:t>
        <a:bodyPr/>
        <a:lstStyle/>
        <a:p>
          <a:pPr algn="l"/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১৯৩১ খ্রিষ্টাব্দে কলকাতা বিশ্ববিদ্যালয় থেকে বাংলা ভাষা ও সাহিত্যে এম.এ পাশ করেন।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6FFE43-2526-468C-A1C1-07B93544A919}" type="parTrans" cxnId="{7503B2DB-F43B-4F88-9AFB-E5BE77F69DC6}">
      <dgm:prSet/>
      <dgm:spPr/>
      <dgm:t>
        <a:bodyPr/>
        <a:lstStyle/>
        <a:p>
          <a:endParaRPr lang="en-US"/>
        </a:p>
      </dgm:t>
    </dgm:pt>
    <dgm:pt modelId="{45D50103-B66D-43C0-9BF2-C61804928D32}" type="sibTrans" cxnId="{7503B2DB-F43B-4F88-9AFB-E5BE77F69DC6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72CB24-0048-4BC2-9D32-73617F717D2E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উপাধি-পল্লীকবি।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162B17-6AA6-4892-8F3E-85A71D84EB77}" type="parTrans" cxnId="{E1210CEE-3586-49B1-9D60-C90B84CBA6CD}">
      <dgm:prSet/>
      <dgm:spPr/>
      <dgm:t>
        <a:bodyPr/>
        <a:lstStyle/>
        <a:p>
          <a:endParaRPr lang="en-US"/>
        </a:p>
      </dgm:t>
    </dgm:pt>
    <dgm:pt modelId="{B780BE95-BCA1-4796-8FE0-CD4BCD44D5FE}" type="sibTrans" cxnId="{E1210CEE-3586-49B1-9D60-C90B84CBA6CD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44512C-6A34-456A-87A0-0E757B0EC7AD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পরে সরকারের তথ্য ও প্রচার বিভাগে উচ্চপদে যোগ দেন।</a:t>
          </a:r>
        </a:p>
      </dgm:t>
    </dgm:pt>
    <dgm:pt modelId="{96E0D50D-5ADD-4B49-819F-27366281DB23}" type="parTrans" cxnId="{5995F0AC-585A-417F-BD9C-7BA3132022CD}">
      <dgm:prSet/>
      <dgm:spPr/>
      <dgm:t>
        <a:bodyPr/>
        <a:lstStyle/>
        <a:p>
          <a:endParaRPr lang="en-US"/>
        </a:p>
      </dgm:t>
    </dgm:pt>
    <dgm:pt modelId="{F8DC78D7-CAC0-423D-B372-A15A0598ED7E}" type="sibTrans" cxnId="{5995F0AC-585A-417F-BD9C-7BA3132022CD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049438-B3DF-495E-915A-494C138A77B3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ছাত্রজীবনেই কবিতা লিখতে শুরু করেন।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7D20A1-124B-4A7B-B0BD-93EFDBCEFCBA}" type="parTrans" cxnId="{88964CE4-6025-49D9-BB31-9F7D5C9ADD15}">
      <dgm:prSet/>
      <dgm:spPr/>
      <dgm:t>
        <a:bodyPr/>
        <a:lstStyle/>
        <a:p>
          <a:endParaRPr lang="en-US"/>
        </a:p>
      </dgm:t>
    </dgm:pt>
    <dgm:pt modelId="{F848FF5E-9E5E-4521-A366-492DD943E925}" type="sibTrans" cxnId="{88964CE4-6025-49D9-BB31-9F7D5C9ADD15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4FA3C0-05BB-43DB-8D1E-B53597F2D020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১৯৭৬ খ্রিষ্টাব্দে তিনি ঢাকায় মৃত্যুবরণ করেন।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68513B-DF76-4AFE-944E-B651CE20B33E}" type="parTrans" cxnId="{9973F294-08AC-4556-9A24-AF13A2071B02}">
      <dgm:prSet/>
      <dgm:spPr/>
      <dgm:t>
        <a:bodyPr/>
        <a:lstStyle/>
        <a:p>
          <a:endParaRPr lang="en-US"/>
        </a:p>
      </dgm:t>
    </dgm:pt>
    <dgm:pt modelId="{85E74F35-6C58-41CB-BE97-3A402E18B203}" type="sibTrans" cxnId="{9973F294-08AC-4556-9A24-AF13A2071B02}">
      <dgm:prSet/>
      <dgm:spPr/>
      <dgm:t>
        <a:bodyPr/>
        <a:lstStyle/>
        <a:p>
          <a:endParaRPr lang="en-US"/>
        </a:p>
      </dgm:t>
    </dgm:pt>
    <dgm:pt modelId="{EA565CD6-63D4-45FB-86C0-67523DBB5E4F}" type="pres">
      <dgm:prSet presAssocID="{8DCB3467-6706-46A8-8201-2E9003E2219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B54DC5B-6A1B-4425-8327-A7F78A17F04E}" type="pres">
      <dgm:prSet presAssocID="{3B467B42-D3E2-4286-BE68-0A337F299135}" presName="compNode" presStyleCnt="0"/>
      <dgm:spPr/>
    </dgm:pt>
    <dgm:pt modelId="{4A2F627B-455B-472F-8CC0-C000A350E7FF}" type="pres">
      <dgm:prSet presAssocID="{3B467B42-D3E2-4286-BE68-0A337F299135}" presName="dummyConnPt" presStyleCnt="0"/>
      <dgm:spPr/>
    </dgm:pt>
    <dgm:pt modelId="{C2E8238F-A33B-4513-9E3E-338305362E31}" type="pres">
      <dgm:prSet presAssocID="{3B467B42-D3E2-4286-BE68-0A337F299135}" presName="node" presStyleLbl="node1" presStyleIdx="0" presStyleCnt="9" custLinFactNeighborX="933" custLinFactNeighborY="-16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4710B-22A5-413E-933A-AC5F4E1CABF4}" type="pres">
      <dgm:prSet presAssocID="{48284CB2-991F-48A1-A7F7-39EADC0C7273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31F24B88-C5C4-4656-B3FB-5EAA3FED39EA}" type="pres">
      <dgm:prSet presAssocID="{6FC38E09-E200-4EC5-A9F0-3DC2316E9035}" presName="compNode" presStyleCnt="0"/>
      <dgm:spPr/>
    </dgm:pt>
    <dgm:pt modelId="{3CA32B97-5911-42BB-8FBC-BEB634A8692F}" type="pres">
      <dgm:prSet presAssocID="{6FC38E09-E200-4EC5-A9F0-3DC2316E9035}" presName="dummyConnPt" presStyleCnt="0"/>
      <dgm:spPr/>
    </dgm:pt>
    <dgm:pt modelId="{583E4417-233E-4AF4-85B5-4DA5FA9CFE9F}" type="pres">
      <dgm:prSet presAssocID="{6FC38E09-E200-4EC5-A9F0-3DC2316E9035}" presName="node" presStyleLbl="node1" presStyleIdx="1" presStyleCnt="9" custLinFactNeighborX="524" custLinFactNeighborY="2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E39A6-D082-4456-AF0B-BDB744C60064}" type="pres">
      <dgm:prSet presAssocID="{46B369C0-E1B1-4E09-8A97-70C8E023D5AD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8BA011E5-3F14-4691-84EB-508CF3EDFECF}" type="pres">
      <dgm:prSet presAssocID="{FD49D442-0337-40FC-BAF2-A9AC0CF2925A}" presName="compNode" presStyleCnt="0"/>
      <dgm:spPr/>
    </dgm:pt>
    <dgm:pt modelId="{39808BB6-2E69-4AD6-BFCE-7A8DB7794ECA}" type="pres">
      <dgm:prSet presAssocID="{FD49D442-0337-40FC-BAF2-A9AC0CF2925A}" presName="dummyConnPt" presStyleCnt="0"/>
      <dgm:spPr/>
    </dgm:pt>
    <dgm:pt modelId="{AD59D68C-E7D0-4873-B5A7-839706DEF747}" type="pres">
      <dgm:prSet presAssocID="{FD49D442-0337-40FC-BAF2-A9AC0CF2925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40869-3CE7-4525-8B77-09F7A44A85A2}" type="pres">
      <dgm:prSet presAssocID="{297A21FB-1FD7-4A01-84FC-3BC7474D8C51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CEEA9BD-16B5-4519-ACE1-510C08B6C820}" type="pres">
      <dgm:prSet presAssocID="{C372F41A-5FE2-426E-AF65-DB45F2E5CEDD}" presName="compNode" presStyleCnt="0"/>
      <dgm:spPr/>
    </dgm:pt>
    <dgm:pt modelId="{CC9D1921-C782-4C24-A357-4BB4CF3CC0DE}" type="pres">
      <dgm:prSet presAssocID="{C372F41A-5FE2-426E-AF65-DB45F2E5CEDD}" presName="dummyConnPt" presStyleCnt="0"/>
      <dgm:spPr/>
    </dgm:pt>
    <dgm:pt modelId="{FDDE950A-64AD-495D-A7CF-DE673687C014}" type="pres">
      <dgm:prSet presAssocID="{C372F41A-5FE2-426E-AF65-DB45F2E5CEDD}" presName="node" presStyleLbl="node1" presStyleIdx="3" presStyleCnt="9" custScaleX="118913" custScaleY="100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B457A-220B-4AFD-879C-2C8D1CA59478}" type="pres">
      <dgm:prSet presAssocID="{FC550C47-27FF-472D-96AD-6F524ECF844D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8463A483-D00E-4026-8FDC-5A7C4680181B}" type="pres">
      <dgm:prSet presAssocID="{AEB0A1D5-413A-4B67-96DB-6B64A301EA9F}" presName="compNode" presStyleCnt="0"/>
      <dgm:spPr/>
    </dgm:pt>
    <dgm:pt modelId="{D0036184-FFC2-4BD1-92B4-538EB33F2D2F}" type="pres">
      <dgm:prSet presAssocID="{AEB0A1D5-413A-4B67-96DB-6B64A301EA9F}" presName="dummyConnPt" presStyleCnt="0"/>
      <dgm:spPr/>
    </dgm:pt>
    <dgm:pt modelId="{6A437C95-4B34-4495-B78F-BD67D7E7BDA1}" type="pres">
      <dgm:prSet presAssocID="{AEB0A1D5-413A-4B67-96DB-6B64A301EA9F}" presName="node" presStyleLbl="node1" presStyleIdx="4" presStyleCnt="9" custScaleX="132227" custScaleY="115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998660-5BDF-4450-8A87-F023DBB36FED}" type="pres">
      <dgm:prSet presAssocID="{45D50103-B66D-43C0-9BF2-C61804928D32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D678810C-A74F-4825-B04D-94965C8840B0}" type="pres">
      <dgm:prSet presAssocID="{7C72CB24-0048-4BC2-9D32-73617F717D2E}" presName="compNode" presStyleCnt="0"/>
      <dgm:spPr/>
    </dgm:pt>
    <dgm:pt modelId="{EB756B9E-2020-4FEE-98A0-C115CCC0F378}" type="pres">
      <dgm:prSet presAssocID="{7C72CB24-0048-4BC2-9D32-73617F717D2E}" presName="dummyConnPt" presStyleCnt="0"/>
      <dgm:spPr/>
    </dgm:pt>
    <dgm:pt modelId="{3AC93B4E-E1E2-4367-A193-3F81DF8C5114}" type="pres">
      <dgm:prSet presAssocID="{7C72CB24-0048-4BC2-9D32-73617F717D2E}" presName="node" presStyleLbl="node1" presStyleIdx="5" presStyleCnt="9" custScaleX="123659" custLinFactNeighborX="-1030" custLinFactNeighborY="2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F4D03-5B08-4A27-8806-A70EC85F69A7}" type="pres">
      <dgm:prSet presAssocID="{B780BE95-BCA1-4796-8FE0-CD4BCD44D5FE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73CD3E68-8F14-4144-8492-3C40F4FB89D9}" type="pres">
      <dgm:prSet presAssocID="{8B44512C-6A34-456A-87A0-0E757B0EC7AD}" presName="compNode" presStyleCnt="0"/>
      <dgm:spPr/>
    </dgm:pt>
    <dgm:pt modelId="{3D7EA0C0-4984-4D93-94B0-6A72F0F3088E}" type="pres">
      <dgm:prSet presAssocID="{8B44512C-6A34-456A-87A0-0E757B0EC7AD}" presName="dummyConnPt" presStyleCnt="0"/>
      <dgm:spPr/>
    </dgm:pt>
    <dgm:pt modelId="{63FE92EA-8BEF-456F-AD8A-36D1FCA89069}" type="pres">
      <dgm:prSet presAssocID="{8B44512C-6A34-456A-87A0-0E757B0EC7AD}" presName="node" presStyleLbl="node1" presStyleIdx="6" presStyleCnt="9" custScaleX="129441" custScaleY="92698" custLinFactNeighborY="-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80DD76-B3F7-451F-8071-3AB10181BB0C}" type="pres">
      <dgm:prSet presAssocID="{F8DC78D7-CAC0-423D-B372-A15A0598ED7E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4925EA0B-8622-4AEA-A43D-A04D663F3C8A}" type="pres">
      <dgm:prSet presAssocID="{75049438-B3DF-495E-915A-494C138A77B3}" presName="compNode" presStyleCnt="0"/>
      <dgm:spPr/>
    </dgm:pt>
    <dgm:pt modelId="{8C304E28-305C-4385-8F29-41EB02722644}" type="pres">
      <dgm:prSet presAssocID="{75049438-B3DF-495E-915A-494C138A77B3}" presName="dummyConnPt" presStyleCnt="0"/>
      <dgm:spPr/>
    </dgm:pt>
    <dgm:pt modelId="{BD4E8497-1E19-4FB6-94D3-70EA3F4786C1}" type="pres">
      <dgm:prSet presAssocID="{75049438-B3DF-495E-915A-494C138A77B3}" presName="node" presStyleLbl="node1" presStyleIdx="7" presStyleCnt="9" custScaleX="137176" custScaleY="101655" custLinFactNeighborX="673" custLinFactNeighborY="21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9B8FD-9720-4A19-B044-B3B5DCD458FE}" type="pres">
      <dgm:prSet presAssocID="{F848FF5E-9E5E-4521-A366-492DD943E925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E8C42E60-F4CA-4522-9E5B-145808AE398C}" type="pres">
      <dgm:prSet presAssocID="{9E4FA3C0-05BB-43DB-8D1E-B53597F2D020}" presName="compNode" presStyleCnt="0"/>
      <dgm:spPr/>
    </dgm:pt>
    <dgm:pt modelId="{F421860B-EA95-4D68-8657-C4306B650B82}" type="pres">
      <dgm:prSet presAssocID="{9E4FA3C0-05BB-43DB-8D1E-B53597F2D020}" presName="dummyConnPt" presStyleCnt="0"/>
      <dgm:spPr/>
    </dgm:pt>
    <dgm:pt modelId="{F3DEA0B4-516A-45AD-847D-3DD21C47D34F}" type="pres">
      <dgm:prSet presAssocID="{9E4FA3C0-05BB-43DB-8D1E-B53597F2D020}" presName="node" presStyleLbl="node1" presStyleIdx="8" presStyleCnt="9" custScaleX="142366" custLinFactNeighborX="-1195" custLinFactNeighborY="22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0749B5-A2E3-49B8-BDC8-3B9F246EA67E}" type="presOf" srcId="{75049438-B3DF-495E-915A-494C138A77B3}" destId="{BD4E8497-1E19-4FB6-94D3-70EA3F4786C1}" srcOrd="0" destOrd="0" presId="urn:microsoft.com/office/officeart/2005/8/layout/bProcess4"/>
    <dgm:cxn modelId="{8AA3D51D-98B4-4F4C-851F-66AA4F79A641}" type="presOf" srcId="{AEB0A1D5-413A-4B67-96DB-6B64A301EA9F}" destId="{6A437C95-4B34-4495-B78F-BD67D7E7BDA1}" srcOrd="0" destOrd="0" presId="urn:microsoft.com/office/officeart/2005/8/layout/bProcess4"/>
    <dgm:cxn modelId="{4FA0D4EE-28C2-4906-862E-4BC6B857C66F}" type="presOf" srcId="{297A21FB-1FD7-4A01-84FC-3BC7474D8C51}" destId="{58740869-3CE7-4525-8B77-09F7A44A85A2}" srcOrd="0" destOrd="0" presId="urn:microsoft.com/office/officeart/2005/8/layout/bProcess4"/>
    <dgm:cxn modelId="{F0F21592-B0F7-4F6F-BB6A-76668B814EEC}" srcId="{8DCB3467-6706-46A8-8201-2E9003E2219D}" destId="{6FC38E09-E200-4EC5-A9F0-3DC2316E9035}" srcOrd="1" destOrd="0" parTransId="{D4CFC8AA-B53D-4FC4-B357-5B4AAAB25ECB}" sibTransId="{46B369C0-E1B1-4E09-8A97-70C8E023D5AD}"/>
    <dgm:cxn modelId="{8568837E-788A-48AB-B690-79F1FCCED936}" type="presOf" srcId="{6FC38E09-E200-4EC5-A9F0-3DC2316E9035}" destId="{583E4417-233E-4AF4-85B5-4DA5FA9CFE9F}" srcOrd="0" destOrd="0" presId="urn:microsoft.com/office/officeart/2005/8/layout/bProcess4"/>
    <dgm:cxn modelId="{E99D8607-9397-4B30-924F-0B5598CD90FA}" type="presOf" srcId="{B780BE95-BCA1-4796-8FE0-CD4BCD44D5FE}" destId="{B26F4D03-5B08-4A27-8806-A70EC85F69A7}" srcOrd="0" destOrd="0" presId="urn:microsoft.com/office/officeart/2005/8/layout/bProcess4"/>
    <dgm:cxn modelId="{8EECE148-B945-4F3D-8A10-199228B49D81}" srcId="{8DCB3467-6706-46A8-8201-2E9003E2219D}" destId="{FD49D442-0337-40FC-BAF2-A9AC0CF2925A}" srcOrd="2" destOrd="0" parTransId="{B6B48F1B-F106-4739-9250-1076F751F81C}" sibTransId="{297A21FB-1FD7-4A01-84FC-3BC7474D8C51}"/>
    <dgm:cxn modelId="{1EC09AB5-AD9F-4C59-BCB5-4FDA40C156CC}" type="presOf" srcId="{FD49D442-0337-40FC-BAF2-A9AC0CF2925A}" destId="{AD59D68C-E7D0-4873-B5A7-839706DEF747}" srcOrd="0" destOrd="0" presId="urn:microsoft.com/office/officeart/2005/8/layout/bProcess4"/>
    <dgm:cxn modelId="{31B113AD-AEFB-4CEC-8570-5869CEE3A5FC}" type="presOf" srcId="{8DCB3467-6706-46A8-8201-2E9003E2219D}" destId="{EA565CD6-63D4-45FB-86C0-67523DBB5E4F}" srcOrd="0" destOrd="0" presId="urn:microsoft.com/office/officeart/2005/8/layout/bProcess4"/>
    <dgm:cxn modelId="{BC24B10C-E3F0-4B5C-BCFA-ADACF6B63BD1}" type="presOf" srcId="{F8DC78D7-CAC0-423D-B372-A15A0598ED7E}" destId="{EF80DD76-B3F7-451F-8071-3AB10181BB0C}" srcOrd="0" destOrd="0" presId="urn:microsoft.com/office/officeart/2005/8/layout/bProcess4"/>
    <dgm:cxn modelId="{DDC23911-6D00-4B6C-8D56-6294F33BD076}" type="presOf" srcId="{3B467B42-D3E2-4286-BE68-0A337F299135}" destId="{C2E8238F-A33B-4513-9E3E-338305362E31}" srcOrd="0" destOrd="0" presId="urn:microsoft.com/office/officeart/2005/8/layout/bProcess4"/>
    <dgm:cxn modelId="{EBF284A7-F758-4B47-A704-8653EF8D8E74}" type="presOf" srcId="{48284CB2-991F-48A1-A7F7-39EADC0C7273}" destId="{9064710B-22A5-413E-933A-AC5F4E1CABF4}" srcOrd="0" destOrd="0" presId="urn:microsoft.com/office/officeart/2005/8/layout/bProcess4"/>
    <dgm:cxn modelId="{9973F294-08AC-4556-9A24-AF13A2071B02}" srcId="{8DCB3467-6706-46A8-8201-2E9003E2219D}" destId="{9E4FA3C0-05BB-43DB-8D1E-B53597F2D020}" srcOrd="8" destOrd="0" parTransId="{0768513B-DF76-4AFE-944E-B651CE20B33E}" sibTransId="{85E74F35-6C58-41CB-BE97-3A402E18B203}"/>
    <dgm:cxn modelId="{271BE465-6349-49EE-9176-5EA97B6125FD}" type="presOf" srcId="{46B369C0-E1B1-4E09-8A97-70C8E023D5AD}" destId="{95AE39A6-D082-4456-AF0B-BDB744C60064}" srcOrd="0" destOrd="0" presId="urn:microsoft.com/office/officeart/2005/8/layout/bProcess4"/>
    <dgm:cxn modelId="{87BC50CD-5845-43F0-856D-EA8B94C198B8}" type="presOf" srcId="{8B44512C-6A34-456A-87A0-0E757B0EC7AD}" destId="{63FE92EA-8BEF-456F-AD8A-36D1FCA89069}" srcOrd="0" destOrd="0" presId="urn:microsoft.com/office/officeart/2005/8/layout/bProcess4"/>
    <dgm:cxn modelId="{7503B2DB-F43B-4F88-9AFB-E5BE77F69DC6}" srcId="{8DCB3467-6706-46A8-8201-2E9003E2219D}" destId="{AEB0A1D5-413A-4B67-96DB-6B64A301EA9F}" srcOrd="4" destOrd="0" parTransId="{336FFE43-2526-468C-A1C1-07B93544A919}" sibTransId="{45D50103-B66D-43C0-9BF2-C61804928D32}"/>
    <dgm:cxn modelId="{8865E5B6-4E13-4836-B4B5-25ACFC9BCA99}" type="presOf" srcId="{F848FF5E-9E5E-4521-A366-492DD943E925}" destId="{5EB9B8FD-9720-4A19-B044-B3B5DCD458FE}" srcOrd="0" destOrd="0" presId="urn:microsoft.com/office/officeart/2005/8/layout/bProcess4"/>
    <dgm:cxn modelId="{E6699A91-3BB1-4C7D-98BA-5DFC50057778}" srcId="{8DCB3467-6706-46A8-8201-2E9003E2219D}" destId="{C372F41A-5FE2-426E-AF65-DB45F2E5CEDD}" srcOrd="3" destOrd="0" parTransId="{F4DC291F-99C7-488B-BDB9-D696275D398E}" sibTransId="{FC550C47-27FF-472D-96AD-6F524ECF844D}"/>
    <dgm:cxn modelId="{88964CE4-6025-49D9-BB31-9F7D5C9ADD15}" srcId="{8DCB3467-6706-46A8-8201-2E9003E2219D}" destId="{75049438-B3DF-495E-915A-494C138A77B3}" srcOrd="7" destOrd="0" parTransId="{D27D20A1-124B-4A7B-B0BD-93EFDBCEFCBA}" sibTransId="{F848FF5E-9E5E-4521-A366-492DD943E925}"/>
    <dgm:cxn modelId="{D5A3699D-7F6D-4D90-9F16-159E4CE00EA6}" type="presOf" srcId="{9E4FA3C0-05BB-43DB-8D1E-B53597F2D020}" destId="{F3DEA0B4-516A-45AD-847D-3DD21C47D34F}" srcOrd="0" destOrd="0" presId="urn:microsoft.com/office/officeart/2005/8/layout/bProcess4"/>
    <dgm:cxn modelId="{5995F0AC-585A-417F-BD9C-7BA3132022CD}" srcId="{8DCB3467-6706-46A8-8201-2E9003E2219D}" destId="{8B44512C-6A34-456A-87A0-0E757B0EC7AD}" srcOrd="6" destOrd="0" parTransId="{96E0D50D-5ADD-4B49-819F-27366281DB23}" sibTransId="{F8DC78D7-CAC0-423D-B372-A15A0598ED7E}"/>
    <dgm:cxn modelId="{556D010A-EC98-4E83-845E-5AFACACA3611}" type="presOf" srcId="{45D50103-B66D-43C0-9BF2-C61804928D32}" destId="{D5998660-5BDF-4450-8A87-F023DBB36FED}" srcOrd="0" destOrd="0" presId="urn:microsoft.com/office/officeart/2005/8/layout/bProcess4"/>
    <dgm:cxn modelId="{E1210CEE-3586-49B1-9D60-C90B84CBA6CD}" srcId="{8DCB3467-6706-46A8-8201-2E9003E2219D}" destId="{7C72CB24-0048-4BC2-9D32-73617F717D2E}" srcOrd="5" destOrd="0" parTransId="{31162B17-6AA6-4892-8F3E-85A71D84EB77}" sibTransId="{B780BE95-BCA1-4796-8FE0-CD4BCD44D5FE}"/>
    <dgm:cxn modelId="{6463EBBB-87C4-4001-95A1-A2A0EB266B2A}" type="presOf" srcId="{C372F41A-5FE2-426E-AF65-DB45F2E5CEDD}" destId="{FDDE950A-64AD-495D-A7CF-DE673687C014}" srcOrd="0" destOrd="0" presId="urn:microsoft.com/office/officeart/2005/8/layout/bProcess4"/>
    <dgm:cxn modelId="{7D9839C7-A5CE-406B-8CFD-F459627EAFA4}" type="presOf" srcId="{FC550C47-27FF-472D-96AD-6F524ECF844D}" destId="{7F0B457A-220B-4AFD-879C-2C8D1CA59478}" srcOrd="0" destOrd="0" presId="urn:microsoft.com/office/officeart/2005/8/layout/bProcess4"/>
    <dgm:cxn modelId="{B282B01E-6754-4465-88E3-6A08B207AA4F}" srcId="{8DCB3467-6706-46A8-8201-2E9003E2219D}" destId="{3B467B42-D3E2-4286-BE68-0A337F299135}" srcOrd="0" destOrd="0" parTransId="{D6F14043-7FAC-4BCF-AAA8-A6AABA567229}" sibTransId="{48284CB2-991F-48A1-A7F7-39EADC0C7273}"/>
    <dgm:cxn modelId="{2085ADF3-0353-41F1-A3F5-DE42E5FBFC4C}" type="presOf" srcId="{7C72CB24-0048-4BC2-9D32-73617F717D2E}" destId="{3AC93B4E-E1E2-4367-A193-3F81DF8C5114}" srcOrd="0" destOrd="0" presId="urn:microsoft.com/office/officeart/2005/8/layout/bProcess4"/>
    <dgm:cxn modelId="{E6C76FC0-7472-4056-9DE9-573787F22440}" type="presParOf" srcId="{EA565CD6-63D4-45FB-86C0-67523DBB5E4F}" destId="{4B54DC5B-6A1B-4425-8327-A7F78A17F04E}" srcOrd="0" destOrd="0" presId="urn:microsoft.com/office/officeart/2005/8/layout/bProcess4"/>
    <dgm:cxn modelId="{03B10C48-A3B6-407A-B5B6-230A8386B6A8}" type="presParOf" srcId="{4B54DC5B-6A1B-4425-8327-A7F78A17F04E}" destId="{4A2F627B-455B-472F-8CC0-C000A350E7FF}" srcOrd="0" destOrd="0" presId="urn:microsoft.com/office/officeart/2005/8/layout/bProcess4"/>
    <dgm:cxn modelId="{01A9EC7F-1BC5-4891-9C71-88C10DF540E2}" type="presParOf" srcId="{4B54DC5B-6A1B-4425-8327-A7F78A17F04E}" destId="{C2E8238F-A33B-4513-9E3E-338305362E31}" srcOrd="1" destOrd="0" presId="urn:microsoft.com/office/officeart/2005/8/layout/bProcess4"/>
    <dgm:cxn modelId="{92132952-9740-4FD4-9743-69B41D1B9848}" type="presParOf" srcId="{EA565CD6-63D4-45FB-86C0-67523DBB5E4F}" destId="{9064710B-22A5-413E-933A-AC5F4E1CABF4}" srcOrd="1" destOrd="0" presId="urn:microsoft.com/office/officeart/2005/8/layout/bProcess4"/>
    <dgm:cxn modelId="{A6BC8239-D705-4BAC-9022-6210BE38D616}" type="presParOf" srcId="{EA565CD6-63D4-45FB-86C0-67523DBB5E4F}" destId="{31F24B88-C5C4-4656-B3FB-5EAA3FED39EA}" srcOrd="2" destOrd="0" presId="urn:microsoft.com/office/officeart/2005/8/layout/bProcess4"/>
    <dgm:cxn modelId="{AE630FA3-EF33-4C7E-82BC-AF2ED0418852}" type="presParOf" srcId="{31F24B88-C5C4-4656-B3FB-5EAA3FED39EA}" destId="{3CA32B97-5911-42BB-8FBC-BEB634A8692F}" srcOrd="0" destOrd="0" presId="urn:microsoft.com/office/officeart/2005/8/layout/bProcess4"/>
    <dgm:cxn modelId="{4230D5C1-20B6-4B28-A492-F711E36685E3}" type="presParOf" srcId="{31F24B88-C5C4-4656-B3FB-5EAA3FED39EA}" destId="{583E4417-233E-4AF4-85B5-4DA5FA9CFE9F}" srcOrd="1" destOrd="0" presId="urn:microsoft.com/office/officeart/2005/8/layout/bProcess4"/>
    <dgm:cxn modelId="{C34C6C1A-B77F-42D9-ADD8-6CCCDE710FA1}" type="presParOf" srcId="{EA565CD6-63D4-45FB-86C0-67523DBB5E4F}" destId="{95AE39A6-D082-4456-AF0B-BDB744C60064}" srcOrd="3" destOrd="0" presId="urn:microsoft.com/office/officeart/2005/8/layout/bProcess4"/>
    <dgm:cxn modelId="{2393FA14-22A8-45C9-A2CA-AFD94A82D1C5}" type="presParOf" srcId="{EA565CD6-63D4-45FB-86C0-67523DBB5E4F}" destId="{8BA011E5-3F14-4691-84EB-508CF3EDFECF}" srcOrd="4" destOrd="0" presId="urn:microsoft.com/office/officeart/2005/8/layout/bProcess4"/>
    <dgm:cxn modelId="{72949D94-105E-472B-845D-5F7122A8B7CE}" type="presParOf" srcId="{8BA011E5-3F14-4691-84EB-508CF3EDFECF}" destId="{39808BB6-2E69-4AD6-BFCE-7A8DB7794ECA}" srcOrd="0" destOrd="0" presId="urn:microsoft.com/office/officeart/2005/8/layout/bProcess4"/>
    <dgm:cxn modelId="{42DF8EC4-BF6F-4935-AFC9-1281E4CDF03B}" type="presParOf" srcId="{8BA011E5-3F14-4691-84EB-508CF3EDFECF}" destId="{AD59D68C-E7D0-4873-B5A7-839706DEF747}" srcOrd="1" destOrd="0" presId="urn:microsoft.com/office/officeart/2005/8/layout/bProcess4"/>
    <dgm:cxn modelId="{10AD9246-E53E-4807-A4AD-AB7361FA54C0}" type="presParOf" srcId="{EA565CD6-63D4-45FB-86C0-67523DBB5E4F}" destId="{58740869-3CE7-4525-8B77-09F7A44A85A2}" srcOrd="5" destOrd="0" presId="urn:microsoft.com/office/officeart/2005/8/layout/bProcess4"/>
    <dgm:cxn modelId="{C28C711D-D5BF-433D-8089-038E98C420B2}" type="presParOf" srcId="{EA565CD6-63D4-45FB-86C0-67523DBB5E4F}" destId="{6CEEA9BD-16B5-4519-ACE1-510C08B6C820}" srcOrd="6" destOrd="0" presId="urn:microsoft.com/office/officeart/2005/8/layout/bProcess4"/>
    <dgm:cxn modelId="{A1B49694-2299-40C4-B631-DFE1B04AABDB}" type="presParOf" srcId="{6CEEA9BD-16B5-4519-ACE1-510C08B6C820}" destId="{CC9D1921-C782-4C24-A357-4BB4CF3CC0DE}" srcOrd="0" destOrd="0" presId="urn:microsoft.com/office/officeart/2005/8/layout/bProcess4"/>
    <dgm:cxn modelId="{7D705682-0214-4340-8A01-EEDE5901B8AC}" type="presParOf" srcId="{6CEEA9BD-16B5-4519-ACE1-510C08B6C820}" destId="{FDDE950A-64AD-495D-A7CF-DE673687C014}" srcOrd="1" destOrd="0" presId="urn:microsoft.com/office/officeart/2005/8/layout/bProcess4"/>
    <dgm:cxn modelId="{8D8CB1E7-60AE-4171-ADF9-FCE2BEA3A234}" type="presParOf" srcId="{EA565CD6-63D4-45FB-86C0-67523DBB5E4F}" destId="{7F0B457A-220B-4AFD-879C-2C8D1CA59478}" srcOrd="7" destOrd="0" presId="urn:microsoft.com/office/officeart/2005/8/layout/bProcess4"/>
    <dgm:cxn modelId="{AC32F931-7E4D-4468-8630-79BD79B47C9E}" type="presParOf" srcId="{EA565CD6-63D4-45FB-86C0-67523DBB5E4F}" destId="{8463A483-D00E-4026-8FDC-5A7C4680181B}" srcOrd="8" destOrd="0" presId="urn:microsoft.com/office/officeart/2005/8/layout/bProcess4"/>
    <dgm:cxn modelId="{DAE3028F-3AAB-4B17-8869-EAE7911FEF7D}" type="presParOf" srcId="{8463A483-D00E-4026-8FDC-5A7C4680181B}" destId="{D0036184-FFC2-4BD1-92B4-538EB33F2D2F}" srcOrd="0" destOrd="0" presId="urn:microsoft.com/office/officeart/2005/8/layout/bProcess4"/>
    <dgm:cxn modelId="{F947F539-E649-4BC8-AB1E-A1151CD9D68B}" type="presParOf" srcId="{8463A483-D00E-4026-8FDC-5A7C4680181B}" destId="{6A437C95-4B34-4495-B78F-BD67D7E7BDA1}" srcOrd="1" destOrd="0" presId="urn:microsoft.com/office/officeart/2005/8/layout/bProcess4"/>
    <dgm:cxn modelId="{54B735A6-8FF6-4E61-8756-3519C3EB5E3B}" type="presParOf" srcId="{EA565CD6-63D4-45FB-86C0-67523DBB5E4F}" destId="{D5998660-5BDF-4450-8A87-F023DBB36FED}" srcOrd="9" destOrd="0" presId="urn:microsoft.com/office/officeart/2005/8/layout/bProcess4"/>
    <dgm:cxn modelId="{FC63FEC4-FAB5-4AF6-9004-1A020D06EBCC}" type="presParOf" srcId="{EA565CD6-63D4-45FB-86C0-67523DBB5E4F}" destId="{D678810C-A74F-4825-B04D-94965C8840B0}" srcOrd="10" destOrd="0" presId="urn:microsoft.com/office/officeart/2005/8/layout/bProcess4"/>
    <dgm:cxn modelId="{F05B2F26-7B96-4DE6-8644-74AEA6032863}" type="presParOf" srcId="{D678810C-A74F-4825-B04D-94965C8840B0}" destId="{EB756B9E-2020-4FEE-98A0-C115CCC0F378}" srcOrd="0" destOrd="0" presId="urn:microsoft.com/office/officeart/2005/8/layout/bProcess4"/>
    <dgm:cxn modelId="{76147E5C-51F4-43ED-BA53-18F0C48C7FF6}" type="presParOf" srcId="{D678810C-A74F-4825-B04D-94965C8840B0}" destId="{3AC93B4E-E1E2-4367-A193-3F81DF8C5114}" srcOrd="1" destOrd="0" presId="urn:microsoft.com/office/officeart/2005/8/layout/bProcess4"/>
    <dgm:cxn modelId="{5937011D-0E35-41F8-8BE9-72387F851ECE}" type="presParOf" srcId="{EA565CD6-63D4-45FB-86C0-67523DBB5E4F}" destId="{B26F4D03-5B08-4A27-8806-A70EC85F69A7}" srcOrd="11" destOrd="0" presId="urn:microsoft.com/office/officeart/2005/8/layout/bProcess4"/>
    <dgm:cxn modelId="{E0111FD9-5351-42CF-A146-0458CE692C07}" type="presParOf" srcId="{EA565CD6-63D4-45FB-86C0-67523DBB5E4F}" destId="{73CD3E68-8F14-4144-8492-3C40F4FB89D9}" srcOrd="12" destOrd="0" presId="urn:microsoft.com/office/officeart/2005/8/layout/bProcess4"/>
    <dgm:cxn modelId="{D9D92965-1E24-429B-B30B-6AE47A07B105}" type="presParOf" srcId="{73CD3E68-8F14-4144-8492-3C40F4FB89D9}" destId="{3D7EA0C0-4984-4D93-94B0-6A72F0F3088E}" srcOrd="0" destOrd="0" presId="urn:microsoft.com/office/officeart/2005/8/layout/bProcess4"/>
    <dgm:cxn modelId="{BC6ECCED-2F9C-4688-A4DF-10FC8A1D5D62}" type="presParOf" srcId="{73CD3E68-8F14-4144-8492-3C40F4FB89D9}" destId="{63FE92EA-8BEF-456F-AD8A-36D1FCA89069}" srcOrd="1" destOrd="0" presId="urn:microsoft.com/office/officeart/2005/8/layout/bProcess4"/>
    <dgm:cxn modelId="{2049892C-61DD-4745-AAC0-F8F20A9B4E0B}" type="presParOf" srcId="{EA565CD6-63D4-45FB-86C0-67523DBB5E4F}" destId="{EF80DD76-B3F7-451F-8071-3AB10181BB0C}" srcOrd="13" destOrd="0" presId="urn:microsoft.com/office/officeart/2005/8/layout/bProcess4"/>
    <dgm:cxn modelId="{A4DFAE75-F0E7-4B75-84ED-214E39828239}" type="presParOf" srcId="{EA565CD6-63D4-45FB-86C0-67523DBB5E4F}" destId="{4925EA0B-8622-4AEA-A43D-A04D663F3C8A}" srcOrd="14" destOrd="0" presId="urn:microsoft.com/office/officeart/2005/8/layout/bProcess4"/>
    <dgm:cxn modelId="{2390D4DD-EC2A-4DDF-9220-0596AF2D6A06}" type="presParOf" srcId="{4925EA0B-8622-4AEA-A43D-A04D663F3C8A}" destId="{8C304E28-305C-4385-8F29-41EB02722644}" srcOrd="0" destOrd="0" presId="urn:microsoft.com/office/officeart/2005/8/layout/bProcess4"/>
    <dgm:cxn modelId="{756AF408-387E-4A9E-A82D-DD096CCE17F7}" type="presParOf" srcId="{4925EA0B-8622-4AEA-A43D-A04D663F3C8A}" destId="{BD4E8497-1E19-4FB6-94D3-70EA3F4786C1}" srcOrd="1" destOrd="0" presId="urn:microsoft.com/office/officeart/2005/8/layout/bProcess4"/>
    <dgm:cxn modelId="{23727492-403E-427E-B3B7-8AA2917AC0B2}" type="presParOf" srcId="{EA565CD6-63D4-45FB-86C0-67523DBB5E4F}" destId="{5EB9B8FD-9720-4A19-B044-B3B5DCD458FE}" srcOrd="15" destOrd="0" presId="urn:microsoft.com/office/officeart/2005/8/layout/bProcess4"/>
    <dgm:cxn modelId="{D843C552-5E1D-41ED-A6EA-62E2462D3647}" type="presParOf" srcId="{EA565CD6-63D4-45FB-86C0-67523DBB5E4F}" destId="{E8C42E60-F4CA-4522-9E5B-145808AE398C}" srcOrd="16" destOrd="0" presId="urn:microsoft.com/office/officeart/2005/8/layout/bProcess4"/>
    <dgm:cxn modelId="{571A9996-AA48-4BC6-959B-F8D3B0114B5D}" type="presParOf" srcId="{E8C42E60-F4CA-4522-9E5B-145808AE398C}" destId="{F421860B-EA95-4D68-8657-C4306B650B82}" srcOrd="0" destOrd="0" presId="urn:microsoft.com/office/officeart/2005/8/layout/bProcess4"/>
    <dgm:cxn modelId="{380C8688-5A34-45BE-9F0A-52C081B48D63}" type="presParOf" srcId="{E8C42E60-F4CA-4522-9E5B-145808AE398C}" destId="{F3DEA0B4-516A-45AD-847D-3DD21C47D34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E3EEFE-955C-4BB1-8748-EC74795A7E45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EA8D8AE-FF6B-40DF-856A-F3F4E501B5C0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উল্লেখযোগ্য রচনা-কাহিনীকাব্য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016390-9898-4D29-B56B-F13948F8E0E0}" type="parTrans" cxnId="{4B60E43F-ABFC-407B-B1DE-F0B5B8B76538}">
      <dgm:prSet/>
      <dgm:spPr/>
      <dgm:t>
        <a:bodyPr/>
        <a:lstStyle/>
        <a:p>
          <a:endParaRPr lang="en-US"/>
        </a:p>
      </dgm:t>
    </dgm:pt>
    <dgm:pt modelId="{E6A3BC47-AAA2-4CDA-A876-FBCC19FBBD64}" type="sibTrans" cxnId="{4B60E43F-ABFC-407B-B1DE-F0B5B8B76538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DB53FE-C225-40C0-9F0C-AD116C4CFEBE}">
      <dgm:prSet phldrT="[Text]" custT="1"/>
      <dgm:spPr/>
      <dgm:t>
        <a:bodyPr/>
        <a:lstStyle/>
        <a:p>
          <a:pPr algn="ctr"/>
          <a:endParaRPr lang="as-IN" sz="28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‘নক্সী কাঁথার মাঠ’, ‘সোজন বাদিয়ার ঘাট’</a:t>
          </a:r>
        </a:p>
        <a:p>
          <a:pPr algn="ctr"/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94667B-59C8-4E52-9644-2D2567078CC9}" type="parTrans" cxnId="{46CB0656-F1F3-4E44-A348-0EB42CD8B9B8}">
      <dgm:prSet/>
      <dgm:spPr/>
      <dgm:t>
        <a:bodyPr/>
        <a:lstStyle/>
        <a:p>
          <a:endParaRPr lang="en-US"/>
        </a:p>
      </dgm:t>
    </dgm:pt>
    <dgm:pt modelId="{B64808EA-D7B2-41BD-9F88-4019F81FB045}" type="sibTrans" cxnId="{46CB0656-F1F3-4E44-A348-0EB42CD8B9B8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51F4C0-0E70-41A8-A6E6-995ACAA02EFF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কাব্যগ্রন্থ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A9EAF9-8524-4B37-92D0-F8861B7EC196}" type="parTrans" cxnId="{1F0206A3-CEB3-40DC-B9DD-E6BA5553DDDE}">
      <dgm:prSet/>
      <dgm:spPr/>
      <dgm:t>
        <a:bodyPr/>
        <a:lstStyle/>
        <a:p>
          <a:endParaRPr lang="en-US"/>
        </a:p>
      </dgm:t>
    </dgm:pt>
    <dgm:pt modelId="{3244CF76-3106-4B72-A2B0-6E821517EE03}" type="sibTrans" cxnId="{1F0206A3-CEB3-40DC-B9DD-E6BA5553DDDE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E0F516-921A-45B0-96DB-A1EE3C66EA3D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‘রাখালী’, ‘বালুচর’, ‘মাটির কান্না’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419CC2-7914-4E08-8825-B5E879E5FCFF}" type="parTrans" cxnId="{061CEF33-4986-4CD9-87B2-8379F79DFD4C}">
      <dgm:prSet/>
      <dgm:spPr/>
      <dgm:t>
        <a:bodyPr/>
        <a:lstStyle/>
        <a:p>
          <a:endParaRPr lang="en-US"/>
        </a:p>
      </dgm:t>
    </dgm:pt>
    <dgm:pt modelId="{85993572-B7CE-47A9-AD54-58AFBCD056B6}" type="sibTrans" cxnId="{061CEF33-4986-4CD9-87B2-8379F79DFD4C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114B43-1086-41F4-AE42-0EE701EF54D5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নাটকঃ ‘বেদের মেয়ে’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BCDACB-F636-4627-B90B-8630F99E826A}" type="parTrans" cxnId="{2A07A97F-AD3B-455B-A0C6-2ED09EBE687F}">
      <dgm:prSet/>
      <dgm:spPr/>
      <dgm:t>
        <a:bodyPr/>
        <a:lstStyle/>
        <a:p>
          <a:endParaRPr lang="en-US"/>
        </a:p>
      </dgm:t>
    </dgm:pt>
    <dgm:pt modelId="{65DA8604-32DD-41F3-B9CC-4254D346798C}" type="sibTrans" cxnId="{2A07A97F-AD3B-455B-A0C6-2ED09EBE687F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6725A6-5F94-46D0-A0C5-5C70EEF3C1A0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উপন্যাসঃ ‘বোবা কাহিনী’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0E8477-707F-4E3F-A8B7-11534D58D283}" type="parTrans" cxnId="{23E383DF-0E8C-4F0F-AED6-DEEE0A60AD8F}">
      <dgm:prSet/>
      <dgm:spPr/>
      <dgm:t>
        <a:bodyPr/>
        <a:lstStyle/>
        <a:p>
          <a:endParaRPr lang="en-US"/>
        </a:p>
      </dgm:t>
    </dgm:pt>
    <dgm:pt modelId="{2175C86B-2D64-4045-BC0B-C7212A613E49}" type="sibTrans" cxnId="{23E383DF-0E8C-4F0F-AED6-DEEE0A60AD8F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81A110-8384-4A4B-9183-1BB38B677381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গানের সংকলনঃ ‘রঙিলা নায়ের মাঝি’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8B6820-C9EC-45D5-80BA-13FB30A5FF82}" type="parTrans" cxnId="{8387EEFD-4667-4760-9261-6D0988A4FF5A}">
      <dgm:prSet/>
      <dgm:spPr/>
      <dgm:t>
        <a:bodyPr/>
        <a:lstStyle/>
        <a:p>
          <a:endParaRPr lang="en-US"/>
        </a:p>
      </dgm:t>
    </dgm:pt>
    <dgm:pt modelId="{AA0AA34E-F337-4D99-A7BC-C2C7715B31C0}" type="sibTrans" cxnId="{8387EEFD-4667-4760-9261-6D0988A4FF5A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2F095D-77D6-4396-8E82-E8D855C68AC5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শিশুতোষ রচনাঃ ‘হাসু’, ‘এক পয়সার বাশীঁ’ ‘ডালিম কুমার’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32E05B-31BC-446E-A14D-9C1D6DB9B4E6}" type="parTrans" cxnId="{5299A409-DAE0-4FD7-94F4-DE1A196CE706}">
      <dgm:prSet/>
      <dgm:spPr/>
      <dgm:t>
        <a:bodyPr/>
        <a:lstStyle/>
        <a:p>
          <a:endParaRPr lang="en-US"/>
        </a:p>
      </dgm:t>
    </dgm:pt>
    <dgm:pt modelId="{50229765-EF83-4A3A-9AC0-E27817298649}" type="sibTrans" cxnId="{5299A409-DAE0-4FD7-94F4-DE1A196CE706}">
      <dgm:prSet/>
      <dgm:spPr/>
      <dgm:t>
        <a:bodyPr/>
        <a:lstStyle/>
        <a:p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34806C-3110-423B-9E3D-0490068C2381}">
      <dgm:prSet phldrT="[Text]" custT="1"/>
      <dgm:spPr/>
      <dgm:t>
        <a:bodyPr/>
        <a:lstStyle/>
        <a:p>
          <a:r>
            <a:rPr lang="as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বিশ্বভারতী বিশ্ববিদ্যালয় থেকে ডি.লিট.ডিগ্রি এবং বাংলাদেশ সরকারের ‘একুশে পদক’ লাভ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1D1256-4E13-40D9-836A-4855A7284F75}" type="parTrans" cxnId="{2CE65A9D-A8E3-42B6-B799-105A02A302FE}">
      <dgm:prSet/>
      <dgm:spPr/>
      <dgm:t>
        <a:bodyPr/>
        <a:lstStyle/>
        <a:p>
          <a:endParaRPr lang="en-US"/>
        </a:p>
      </dgm:t>
    </dgm:pt>
    <dgm:pt modelId="{EE17A647-FB8B-41AF-A093-FDCA1D178B55}" type="sibTrans" cxnId="{2CE65A9D-A8E3-42B6-B799-105A02A302FE}">
      <dgm:prSet/>
      <dgm:spPr/>
      <dgm:t>
        <a:bodyPr/>
        <a:lstStyle/>
        <a:p>
          <a:endParaRPr lang="en-US"/>
        </a:p>
      </dgm:t>
    </dgm:pt>
    <dgm:pt modelId="{A5A666F1-0F64-432E-BC31-9BC3CA84DA58}" type="pres">
      <dgm:prSet presAssocID="{94E3EEFE-955C-4BB1-8748-EC74795A7E4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5956DC9-698D-44BA-A92F-2F951BAA9325}" type="pres">
      <dgm:prSet presAssocID="{5EA8D8AE-FF6B-40DF-856A-F3F4E501B5C0}" presName="compNode" presStyleCnt="0"/>
      <dgm:spPr/>
    </dgm:pt>
    <dgm:pt modelId="{B98ACDD6-8ED1-46F6-AE87-92831A3779A5}" type="pres">
      <dgm:prSet presAssocID="{5EA8D8AE-FF6B-40DF-856A-F3F4E501B5C0}" presName="dummyConnPt" presStyleCnt="0"/>
      <dgm:spPr/>
    </dgm:pt>
    <dgm:pt modelId="{C151753E-2B78-45AF-8655-31B395D46562}" type="pres">
      <dgm:prSet presAssocID="{5EA8D8AE-FF6B-40DF-856A-F3F4E501B5C0}" presName="node" presStyleLbl="node1" presStyleIdx="0" presStyleCnt="9" custLinFactNeighborX="634" custLinFactNeighborY="4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A7E38-A80B-48E7-924D-7E63CFC99000}" type="pres">
      <dgm:prSet presAssocID="{E6A3BC47-AAA2-4CDA-A876-FBCC19FBBD64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323EDE76-59FF-495D-8184-4B69BD772AAA}" type="pres">
      <dgm:prSet presAssocID="{7CDB53FE-C225-40C0-9F0C-AD116C4CFEBE}" presName="compNode" presStyleCnt="0"/>
      <dgm:spPr/>
    </dgm:pt>
    <dgm:pt modelId="{E4FE8D5D-3F93-4D06-92B8-471D58498C7E}" type="pres">
      <dgm:prSet presAssocID="{7CDB53FE-C225-40C0-9F0C-AD116C4CFEBE}" presName="dummyConnPt" presStyleCnt="0"/>
      <dgm:spPr/>
    </dgm:pt>
    <dgm:pt modelId="{0EA43E32-65E0-4541-90EE-84F57682B376}" type="pres">
      <dgm:prSet presAssocID="{7CDB53FE-C225-40C0-9F0C-AD116C4CFEB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7870E-26E1-4AA0-8E56-DB534726891F}" type="pres">
      <dgm:prSet presAssocID="{B64808EA-D7B2-41BD-9F88-4019F81FB045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7F16B192-A59B-4460-AAEF-B9BC7832C6B6}" type="pres">
      <dgm:prSet presAssocID="{6F51F4C0-0E70-41A8-A6E6-995ACAA02EFF}" presName="compNode" presStyleCnt="0"/>
      <dgm:spPr/>
    </dgm:pt>
    <dgm:pt modelId="{70B47883-F18B-4815-B0A3-B67B41B8D971}" type="pres">
      <dgm:prSet presAssocID="{6F51F4C0-0E70-41A8-A6E6-995ACAA02EFF}" presName="dummyConnPt" presStyleCnt="0"/>
      <dgm:spPr/>
    </dgm:pt>
    <dgm:pt modelId="{9B08A841-5D54-41D1-9ECA-7E21F021FEAF}" type="pres">
      <dgm:prSet presAssocID="{6F51F4C0-0E70-41A8-A6E6-995ACAA02EF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79B09-CF77-40FE-9CB6-654F187E2419}" type="pres">
      <dgm:prSet presAssocID="{3244CF76-3106-4B72-A2B0-6E821517EE0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E5BA4B1-9DBA-4C68-B133-0FC6FD9ACA15}" type="pres">
      <dgm:prSet presAssocID="{5CE0F516-921A-45B0-96DB-A1EE3C66EA3D}" presName="compNode" presStyleCnt="0"/>
      <dgm:spPr/>
    </dgm:pt>
    <dgm:pt modelId="{AA20B5C2-2F97-49C2-93FE-82076F1162B5}" type="pres">
      <dgm:prSet presAssocID="{5CE0F516-921A-45B0-96DB-A1EE3C66EA3D}" presName="dummyConnPt" presStyleCnt="0"/>
      <dgm:spPr/>
    </dgm:pt>
    <dgm:pt modelId="{A07AEC74-F925-4B37-A499-614F80ECB593}" type="pres">
      <dgm:prSet presAssocID="{5CE0F516-921A-45B0-96DB-A1EE3C66EA3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1334B-A82B-480A-964C-50716A5A328C}" type="pres">
      <dgm:prSet presAssocID="{85993572-B7CE-47A9-AD54-58AFBCD056B6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E149A263-282A-401C-BE19-F05446CFE9ED}" type="pres">
      <dgm:prSet presAssocID="{83114B43-1086-41F4-AE42-0EE701EF54D5}" presName="compNode" presStyleCnt="0"/>
      <dgm:spPr/>
    </dgm:pt>
    <dgm:pt modelId="{3232F145-3E76-41BA-83AC-0A0B32DE72EC}" type="pres">
      <dgm:prSet presAssocID="{83114B43-1086-41F4-AE42-0EE701EF54D5}" presName="dummyConnPt" presStyleCnt="0"/>
      <dgm:spPr/>
    </dgm:pt>
    <dgm:pt modelId="{05D4451F-F725-46FF-92E8-F6B2275BFAE7}" type="pres">
      <dgm:prSet presAssocID="{83114B43-1086-41F4-AE42-0EE701EF54D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8E071-5B9E-4FDA-9B54-8809D50F6843}" type="pres">
      <dgm:prSet presAssocID="{65DA8604-32DD-41F3-B9CC-4254D346798C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A7CDE5B6-4FEB-4DD1-B044-05B6C14B86E6}" type="pres">
      <dgm:prSet presAssocID="{EE6725A6-5F94-46D0-A0C5-5C70EEF3C1A0}" presName="compNode" presStyleCnt="0"/>
      <dgm:spPr/>
    </dgm:pt>
    <dgm:pt modelId="{6006C45C-C9C0-487D-9CFE-B794E0D01062}" type="pres">
      <dgm:prSet presAssocID="{EE6725A6-5F94-46D0-A0C5-5C70EEF3C1A0}" presName="dummyConnPt" presStyleCnt="0"/>
      <dgm:spPr/>
    </dgm:pt>
    <dgm:pt modelId="{FC94337E-6FE9-4A89-B301-80BF5FB2EF82}" type="pres">
      <dgm:prSet presAssocID="{EE6725A6-5F94-46D0-A0C5-5C70EEF3C1A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D5B56-92E0-456A-9C87-4F66AF21BFCC}" type="pres">
      <dgm:prSet presAssocID="{2175C86B-2D64-4045-BC0B-C7212A613E49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0ED135A-0E2D-480A-B229-1E349B842D34}" type="pres">
      <dgm:prSet presAssocID="{1881A110-8384-4A4B-9183-1BB38B677381}" presName="compNode" presStyleCnt="0"/>
      <dgm:spPr/>
    </dgm:pt>
    <dgm:pt modelId="{9B9C5B81-5500-4BBB-AA93-13E4319F56FF}" type="pres">
      <dgm:prSet presAssocID="{1881A110-8384-4A4B-9183-1BB38B677381}" presName="dummyConnPt" presStyleCnt="0"/>
      <dgm:spPr/>
    </dgm:pt>
    <dgm:pt modelId="{81B735EE-2A79-4537-98DA-3480ECA3EB88}" type="pres">
      <dgm:prSet presAssocID="{1881A110-8384-4A4B-9183-1BB38B67738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48886-1E75-47A5-92C6-469DCEEC1361}" type="pres">
      <dgm:prSet presAssocID="{AA0AA34E-F337-4D99-A7BC-C2C7715B31C0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7FA2B9C8-B299-46C4-9CF8-56B95EBE5709}" type="pres">
      <dgm:prSet presAssocID="{882F095D-77D6-4396-8E82-E8D855C68AC5}" presName="compNode" presStyleCnt="0"/>
      <dgm:spPr/>
    </dgm:pt>
    <dgm:pt modelId="{BA6F90B3-96DF-4DEC-9523-FB032BC33F70}" type="pres">
      <dgm:prSet presAssocID="{882F095D-77D6-4396-8E82-E8D855C68AC5}" presName="dummyConnPt" presStyleCnt="0"/>
      <dgm:spPr/>
    </dgm:pt>
    <dgm:pt modelId="{0CF0BE89-BC33-40AF-BEEA-F652821347EE}" type="pres">
      <dgm:prSet presAssocID="{882F095D-77D6-4396-8E82-E8D855C68AC5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5B765-DB74-4B4A-9B85-113161966C3E}" type="pres">
      <dgm:prSet presAssocID="{50229765-EF83-4A3A-9AC0-E27817298649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6B2B625E-1465-413A-9315-0CC660CE52FB}" type="pres">
      <dgm:prSet presAssocID="{3534806C-3110-423B-9E3D-0490068C2381}" presName="compNode" presStyleCnt="0"/>
      <dgm:spPr/>
    </dgm:pt>
    <dgm:pt modelId="{C1E2D503-19B0-4DFB-9654-175025F13751}" type="pres">
      <dgm:prSet presAssocID="{3534806C-3110-423B-9E3D-0490068C2381}" presName="dummyConnPt" presStyleCnt="0"/>
      <dgm:spPr/>
    </dgm:pt>
    <dgm:pt modelId="{ABF09155-4069-4073-B562-DAD8381F3541}" type="pres">
      <dgm:prSet presAssocID="{3534806C-3110-423B-9E3D-0490068C2381}" presName="node" presStyleLbl="node1" presStyleIdx="8" presStyleCnt="9" custScaleX="126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BFD635-FDE5-408A-B9BF-1113D36C20D9}" type="presOf" srcId="{EE6725A6-5F94-46D0-A0C5-5C70EEF3C1A0}" destId="{FC94337E-6FE9-4A89-B301-80BF5FB2EF82}" srcOrd="0" destOrd="0" presId="urn:microsoft.com/office/officeart/2005/8/layout/bProcess4"/>
    <dgm:cxn modelId="{762E19B8-D23B-45D1-BA4E-99362FAFCA26}" type="presOf" srcId="{5EA8D8AE-FF6B-40DF-856A-F3F4E501B5C0}" destId="{C151753E-2B78-45AF-8655-31B395D46562}" srcOrd="0" destOrd="0" presId="urn:microsoft.com/office/officeart/2005/8/layout/bProcess4"/>
    <dgm:cxn modelId="{D6450B79-7C39-4400-9459-0EB9A6EC7029}" type="presOf" srcId="{B64808EA-D7B2-41BD-9F88-4019F81FB045}" destId="{5067870E-26E1-4AA0-8E56-DB534726891F}" srcOrd="0" destOrd="0" presId="urn:microsoft.com/office/officeart/2005/8/layout/bProcess4"/>
    <dgm:cxn modelId="{DE8C027B-2B9B-4684-8821-13079119DAF6}" type="presOf" srcId="{3244CF76-3106-4B72-A2B0-6E821517EE03}" destId="{2FD79B09-CF77-40FE-9CB6-654F187E2419}" srcOrd="0" destOrd="0" presId="urn:microsoft.com/office/officeart/2005/8/layout/bProcess4"/>
    <dgm:cxn modelId="{7A3ADE31-6FBF-4684-9F68-7C50A6E22753}" type="presOf" srcId="{E6A3BC47-AAA2-4CDA-A876-FBCC19FBBD64}" destId="{135A7E38-A80B-48E7-924D-7E63CFC99000}" srcOrd="0" destOrd="0" presId="urn:microsoft.com/office/officeart/2005/8/layout/bProcess4"/>
    <dgm:cxn modelId="{38F13203-C732-4742-A0F6-17A89CEC627D}" type="presOf" srcId="{AA0AA34E-F337-4D99-A7BC-C2C7715B31C0}" destId="{52848886-1E75-47A5-92C6-469DCEEC1361}" srcOrd="0" destOrd="0" presId="urn:microsoft.com/office/officeart/2005/8/layout/bProcess4"/>
    <dgm:cxn modelId="{55DE523A-DEF6-4B47-891B-2B3D767F3F6F}" type="presOf" srcId="{65DA8604-32DD-41F3-B9CC-4254D346798C}" destId="{BAE8E071-5B9E-4FDA-9B54-8809D50F6843}" srcOrd="0" destOrd="0" presId="urn:microsoft.com/office/officeart/2005/8/layout/bProcess4"/>
    <dgm:cxn modelId="{4B60E43F-ABFC-407B-B1DE-F0B5B8B76538}" srcId="{94E3EEFE-955C-4BB1-8748-EC74795A7E45}" destId="{5EA8D8AE-FF6B-40DF-856A-F3F4E501B5C0}" srcOrd="0" destOrd="0" parTransId="{E0016390-9898-4D29-B56B-F13948F8E0E0}" sibTransId="{E6A3BC47-AAA2-4CDA-A876-FBCC19FBBD64}"/>
    <dgm:cxn modelId="{D230C5AE-DCEF-4BF6-BFD1-926319FDA72B}" type="presOf" srcId="{5CE0F516-921A-45B0-96DB-A1EE3C66EA3D}" destId="{A07AEC74-F925-4B37-A499-614F80ECB593}" srcOrd="0" destOrd="0" presId="urn:microsoft.com/office/officeart/2005/8/layout/bProcess4"/>
    <dgm:cxn modelId="{1F0206A3-CEB3-40DC-B9DD-E6BA5553DDDE}" srcId="{94E3EEFE-955C-4BB1-8748-EC74795A7E45}" destId="{6F51F4C0-0E70-41A8-A6E6-995ACAA02EFF}" srcOrd="2" destOrd="0" parTransId="{77A9EAF9-8524-4B37-92D0-F8861B7EC196}" sibTransId="{3244CF76-3106-4B72-A2B0-6E821517EE03}"/>
    <dgm:cxn modelId="{2CE65A9D-A8E3-42B6-B799-105A02A302FE}" srcId="{94E3EEFE-955C-4BB1-8748-EC74795A7E45}" destId="{3534806C-3110-423B-9E3D-0490068C2381}" srcOrd="8" destOrd="0" parTransId="{381D1256-4E13-40D9-836A-4855A7284F75}" sibTransId="{EE17A647-FB8B-41AF-A093-FDCA1D178B55}"/>
    <dgm:cxn modelId="{8387EEFD-4667-4760-9261-6D0988A4FF5A}" srcId="{94E3EEFE-955C-4BB1-8748-EC74795A7E45}" destId="{1881A110-8384-4A4B-9183-1BB38B677381}" srcOrd="6" destOrd="0" parTransId="{C48B6820-C9EC-45D5-80BA-13FB30A5FF82}" sibTransId="{AA0AA34E-F337-4D99-A7BC-C2C7715B31C0}"/>
    <dgm:cxn modelId="{5A896472-C54A-41FA-A08E-CA838509E72A}" type="presOf" srcId="{1881A110-8384-4A4B-9183-1BB38B677381}" destId="{81B735EE-2A79-4537-98DA-3480ECA3EB88}" srcOrd="0" destOrd="0" presId="urn:microsoft.com/office/officeart/2005/8/layout/bProcess4"/>
    <dgm:cxn modelId="{061CEF33-4986-4CD9-87B2-8379F79DFD4C}" srcId="{94E3EEFE-955C-4BB1-8748-EC74795A7E45}" destId="{5CE0F516-921A-45B0-96DB-A1EE3C66EA3D}" srcOrd="3" destOrd="0" parTransId="{EE419CC2-7914-4E08-8825-B5E879E5FCFF}" sibTransId="{85993572-B7CE-47A9-AD54-58AFBCD056B6}"/>
    <dgm:cxn modelId="{46CB0656-F1F3-4E44-A348-0EB42CD8B9B8}" srcId="{94E3EEFE-955C-4BB1-8748-EC74795A7E45}" destId="{7CDB53FE-C225-40C0-9F0C-AD116C4CFEBE}" srcOrd="1" destOrd="0" parTransId="{DA94667B-59C8-4E52-9644-2D2567078CC9}" sibTransId="{B64808EA-D7B2-41BD-9F88-4019F81FB045}"/>
    <dgm:cxn modelId="{0419A371-7607-43B0-A34A-E003DA479844}" type="presOf" srcId="{83114B43-1086-41F4-AE42-0EE701EF54D5}" destId="{05D4451F-F725-46FF-92E8-F6B2275BFAE7}" srcOrd="0" destOrd="0" presId="urn:microsoft.com/office/officeart/2005/8/layout/bProcess4"/>
    <dgm:cxn modelId="{23E383DF-0E8C-4F0F-AED6-DEEE0A60AD8F}" srcId="{94E3EEFE-955C-4BB1-8748-EC74795A7E45}" destId="{EE6725A6-5F94-46D0-A0C5-5C70EEF3C1A0}" srcOrd="5" destOrd="0" parTransId="{EB0E8477-707F-4E3F-A8B7-11534D58D283}" sibTransId="{2175C86B-2D64-4045-BC0B-C7212A613E49}"/>
    <dgm:cxn modelId="{23FC8C32-8F07-4EC2-987E-218A835D0577}" type="presOf" srcId="{7CDB53FE-C225-40C0-9F0C-AD116C4CFEBE}" destId="{0EA43E32-65E0-4541-90EE-84F57682B376}" srcOrd="0" destOrd="0" presId="urn:microsoft.com/office/officeart/2005/8/layout/bProcess4"/>
    <dgm:cxn modelId="{C223A659-6CB4-4942-87E5-53B7434ED2BD}" type="presOf" srcId="{882F095D-77D6-4396-8E82-E8D855C68AC5}" destId="{0CF0BE89-BC33-40AF-BEEA-F652821347EE}" srcOrd="0" destOrd="0" presId="urn:microsoft.com/office/officeart/2005/8/layout/bProcess4"/>
    <dgm:cxn modelId="{2A07A97F-AD3B-455B-A0C6-2ED09EBE687F}" srcId="{94E3EEFE-955C-4BB1-8748-EC74795A7E45}" destId="{83114B43-1086-41F4-AE42-0EE701EF54D5}" srcOrd="4" destOrd="0" parTransId="{CBBCDACB-F636-4627-B90B-8630F99E826A}" sibTransId="{65DA8604-32DD-41F3-B9CC-4254D346798C}"/>
    <dgm:cxn modelId="{C90293AF-F2C1-4448-917B-A0C2D4D4F6E6}" type="presOf" srcId="{6F51F4C0-0E70-41A8-A6E6-995ACAA02EFF}" destId="{9B08A841-5D54-41D1-9ECA-7E21F021FEAF}" srcOrd="0" destOrd="0" presId="urn:microsoft.com/office/officeart/2005/8/layout/bProcess4"/>
    <dgm:cxn modelId="{A62686F2-0306-46FE-A0F3-62802AC12550}" type="presOf" srcId="{85993572-B7CE-47A9-AD54-58AFBCD056B6}" destId="{F111334B-A82B-480A-964C-50716A5A328C}" srcOrd="0" destOrd="0" presId="urn:microsoft.com/office/officeart/2005/8/layout/bProcess4"/>
    <dgm:cxn modelId="{11CB6FE1-91DF-437B-9E49-E20A6A210688}" type="presOf" srcId="{2175C86B-2D64-4045-BC0B-C7212A613E49}" destId="{93CD5B56-92E0-456A-9C87-4F66AF21BFCC}" srcOrd="0" destOrd="0" presId="urn:microsoft.com/office/officeart/2005/8/layout/bProcess4"/>
    <dgm:cxn modelId="{5299A409-DAE0-4FD7-94F4-DE1A196CE706}" srcId="{94E3EEFE-955C-4BB1-8748-EC74795A7E45}" destId="{882F095D-77D6-4396-8E82-E8D855C68AC5}" srcOrd="7" destOrd="0" parTransId="{6632E05B-31BC-446E-A14D-9C1D6DB9B4E6}" sibTransId="{50229765-EF83-4A3A-9AC0-E27817298649}"/>
    <dgm:cxn modelId="{BB16E3C6-4FDA-4FDC-9BAC-731B76F50E8E}" type="presOf" srcId="{50229765-EF83-4A3A-9AC0-E27817298649}" destId="{6D35B765-DB74-4B4A-9B85-113161966C3E}" srcOrd="0" destOrd="0" presId="urn:microsoft.com/office/officeart/2005/8/layout/bProcess4"/>
    <dgm:cxn modelId="{F73F714D-010E-41AE-9050-28AD185E22DE}" type="presOf" srcId="{94E3EEFE-955C-4BB1-8748-EC74795A7E45}" destId="{A5A666F1-0F64-432E-BC31-9BC3CA84DA58}" srcOrd="0" destOrd="0" presId="urn:microsoft.com/office/officeart/2005/8/layout/bProcess4"/>
    <dgm:cxn modelId="{E88B6639-6B48-4348-9BA6-604CF3EF8289}" type="presOf" srcId="{3534806C-3110-423B-9E3D-0490068C2381}" destId="{ABF09155-4069-4073-B562-DAD8381F3541}" srcOrd="0" destOrd="0" presId="urn:microsoft.com/office/officeart/2005/8/layout/bProcess4"/>
    <dgm:cxn modelId="{F0AF9110-D9A5-46F8-B317-D4E4154818DD}" type="presParOf" srcId="{A5A666F1-0F64-432E-BC31-9BC3CA84DA58}" destId="{15956DC9-698D-44BA-A92F-2F951BAA9325}" srcOrd="0" destOrd="0" presId="urn:microsoft.com/office/officeart/2005/8/layout/bProcess4"/>
    <dgm:cxn modelId="{731EEF45-9D1E-43C5-902D-BD77DF8EB04D}" type="presParOf" srcId="{15956DC9-698D-44BA-A92F-2F951BAA9325}" destId="{B98ACDD6-8ED1-46F6-AE87-92831A3779A5}" srcOrd="0" destOrd="0" presId="urn:microsoft.com/office/officeart/2005/8/layout/bProcess4"/>
    <dgm:cxn modelId="{53603CED-7BD5-43E6-A78A-C5E500FA9173}" type="presParOf" srcId="{15956DC9-698D-44BA-A92F-2F951BAA9325}" destId="{C151753E-2B78-45AF-8655-31B395D46562}" srcOrd="1" destOrd="0" presId="urn:microsoft.com/office/officeart/2005/8/layout/bProcess4"/>
    <dgm:cxn modelId="{E6949282-9CD4-4731-941B-BE3A45D0E2A5}" type="presParOf" srcId="{A5A666F1-0F64-432E-BC31-9BC3CA84DA58}" destId="{135A7E38-A80B-48E7-924D-7E63CFC99000}" srcOrd="1" destOrd="0" presId="urn:microsoft.com/office/officeart/2005/8/layout/bProcess4"/>
    <dgm:cxn modelId="{6D728F67-D4E1-475F-B661-58C4054C37ED}" type="presParOf" srcId="{A5A666F1-0F64-432E-BC31-9BC3CA84DA58}" destId="{323EDE76-59FF-495D-8184-4B69BD772AAA}" srcOrd="2" destOrd="0" presId="urn:microsoft.com/office/officeart/2005/8/layout/bProcess4"/>
    <dgm:cxn modelId="{D1E4EBD5-9914-4B9D-9B8B-D1592BB3C0D7}" type="presParOf" srcId="{323EDE76-59FF-495D-8184-4B69BD772AAA}" destId="{E4FE8D5D-3F93-4D06-92B8-471D58498C7E}" srcOrd="0" destOrd="0" presId="urn:microsoft.com/office/officeart/2005/8/layout/bProcess4"/>
    <dgm:cxn modelId="{10EE70EE-FE4A-4A24-8F15-22010BC49D92}" type="presParOf" srcId="{323EDE76-59FF-495D-8184-4B69BD772AAA}" destId="{0EA43E32-65E0-4541-90EE-84F57682B376}" srcOrd="1" destOrd="0" presId="urn:microsoft.com/office/officeart/2005/8/layout/bProcess4"/>
    <dgm:cxn modelId="{4B2F4A0C-CE77-4849-9DC3-3FE8CC06805D}" type="presParOf" srcId="{A5A666F1-0F64-432E-BC31-9BC3CA84DA58}" destId="{5067870E-26E1-4AA0-8E56-DB534726891F}" srcOrd="3" destOrd="0" presId="urn:microsoft.com/office/officeart/2005/8/layout/bProcess4"/>
    <dgm:cxn modelId="{DA12006B-CC3E-4139-A643-38FB1C0D533C}" type="presParOf" srcId="{A5A666F1-0F64-432E-BC31-9BC3CA84DA58}" destId="{7F16B192-A59B-4460-AAEF-B9BC7832C6B6}" srcOrd="4" destOrd="0" presId="urn:microsoft.com/office/officeart/2005/8/layout/bProcess4"/>
    <dgm:cxn modelId="{B18AEC71-2088-4497-A8B9-9F96B5AF3DD0}" type="presParOf" srcId="{7F16B192-A59B-4460-AAEF-B9BC7832C6B6}" destId="{70B47883-F18B-4815-B0A3-B67B41B8D971}" srcOrd="0" destOrd="0" presId="urn:microsoft.com/office/officeart/2005/8/layout/bProcess4"/>
    <dgm:cxn modelId="{56C9C09F-F201-4D66-A0D5-E6A3B3307C42}" type="presParOf" srcId="{7F16B192-A59B-4460-AAEF-B9BC7832C6B6}" destId="{9B08A841-5D54-41D1-9ECA-7E21F021FEAF}" srcOrd="1" destOrd="0" presId="urn:microsoft.com/office/officeart/2005/8/layout/bProcess4"/>
    <dgm:cxn modelId="{1BE700FA-6D73-4E83-B328-FE04E020CB11}" type="presParOf" srcId="{A5A666F1-0F64-432E-BC31-9BC3CA84DA58}" destId="{2FD79B09-CF77-40FE-9CB6-654F187E2419}" srcOrd="5" destOrd="0" presId="urn:microsoft.com/office/officeart/2005/8/layout/bProcess4"/>
    <dgm:cxn modelId="{D21B1E53-B028-40C1-9A9B-1A2C10386AA5}" type="presParOf" srcId="{A5A666F1-0F64-432E-BC31-9BC3CA84DA58}" destId="{6E5BA4B1-9DBA-4C68-B133-0FC6FD9ACA15}" srcOrd="6" destOrd="0" presId="urn:microsoft.com/office/officeart/2005/8/layout/bProcess4"/>
    <dgm:cxn modelId="{D139C5C4-942B-4103-B2CA-320B065432E6}" type="presParOf" srcId="{6E5BA4B1-9DBA-4C68-B133-0FC6FD9ACA15}" destId="{AA20B5C2-2F97-49C2-93FE-82076F1162B5}" srcOrd="0" destOrd="0" presId="urn:microsoft.com/office/officeart/2005/8/layout/bProcess4"/>
    <dgm:cxn modelId="{1BED8173-43C2-4818-B77A-1FA3517D0921}" type="presParOf" srcId="{6E5BA4B1-9DBA-4C68-B133-0FC6FD9ACA15}" destId="{A07AEC74-F925-4B37-A499-614F80ECB593}" srcOrd="1" destOrd="0" presId="urn:microsoft.com/office/officeart/2005/8/layout/bProcess4"/>
    <dgm:cxn modelId="{36FCE8B4-EBB8-42F0-B72D-946295C0722C}" type="presParOf" srcId="{A5A666F1-0F64-432E-BC31-9BC3CA84DA58}" destId="{F111334B-A82B-480A-964C-50716A5A328C}" srcOrd="7" destOrd="0" presId="urn:microsoft.com/office/officeart/2005/8/layout/bProcess4"/>
    <dgm:cxn modelId="{FC419A94-AB2E-4B2D-8A4B-27796DE381BE}" type="presParOf" srcId="{A5A666F1-0F64-432E-BC31-9BC3CA84DA58}" destId="{E149A263-282A-401C-BE19-F05446CFE9ED}" srcOrd="8" destOrd="0" presId="urn:microsoft.com/office/officeart/2005/8/layout/bProcess4"/>
    <dgm:cxn modelId="{1EFA3213-BDF5-4242-8C08-DF4B660AB086}" type="presParOf" srcId="{E149A263-282A-401C-BE19-F05446CFE9ED}" destId="{3232F145-3E76-41BA-83AC-0A0B32DE72EC}" srcOrd="0" destOrd="0" presId="urn:microsoft.com/office/officeart/2005/8/layout/bProcess4"/>
    <dgm:cxn modelId="{3D2B5479-023E-4D95-8473-D2A678EC7A00}" type="presParOf" srcId="{E149A263-282A-401C-BE19-F05446CFE9ED}" destId="{05D4451F-F725-46FF-92E8-F6B2275BFAE7}" srcOrd="1" destOrd="0" presId="urn:microsoft.com/office/officeart/2005/8/layout/bProcess4"/>
    <dgm:cxn modelId="{776EAFEC-5222-431B-9FEE-FB717EE1D94C}" type="presParOf" srcId="{A5A666F1-0F64-432E-BC31-9BC3CA84DA58}" destId="{BAE8E071-5B9E-4FDA-9B54-8809D50F6843}" srcOrd="9" destOrd="0" presId="urn:microsoft.com/office/officeart/2005/8/layout/bProcess4"/>
    <dgm:cxn modelId="{F92278B8-13E1-4B52-B7D4-08491E624A6D}" type="presParOf" srcId="{A5A666F1-0F64-432E-BC31-9BC3CA84DA58}" destId="{A7CDE5B6-4FEB-4DD1-B044-05B6C14B86E6}" srcOrd="10" destOrd="0" presId="urn:microsoft.com/office/officeart/2005/8/layout/bProcess4"/>
    <dgm:cxn modelId="{D3CB1148-479F-4A12-B932-0CCE6964C3CD}" type="presParOf" srcId="{A7CDE5B6-4FEB-4DD1-B044-05B6C14B86E6}" destId="{6006C45C-C9C0-487D-9CFE-B794E0D01062}" srcOrd="0" destOrd="0" presId="urn:microsoft.com/office/officeart/2005/8/layout/bProcess4"/>
    <dgm:cxn modelId="{D585C953-7A3E-4AB0-83EA-8CA4B3184C17}" type="presParOf" srcId="{A7CDE5B6-4FEB-4DD1-B044-05B6C14B86E6}" destId="{FC94337E-6FE9-4A89-B301-80BF5FB2EF82}" srcOrd="1" destOrd="0" presId="urn:microsoft.com/office/officeart/2005/8/layout/bProcess4"/>
    <dgm:cxn modelId="{7881DBF2-9148-4CF4-B173-A7A86A024F8E}" type="presParOf" srcId="{A5A666F1-0F64-432E-BC31-9BC3CA84DA58}" destId="{93CD5B56-92E0-456A-9C87-4F66AF21BFCC}" srcOrd="11" destOrd="0" presId="urn:microsoft.com/office/officeart/2005/8/layout/bProcess4"/>
    <dgm:cxn modelId="{692F3EFA-D3ED-4795-9747-1624CF71CDBD}" type="presParOf" srcId="{A5A666F1-0F64-432E-BC31-9BC3CA84DA58}" destId="{60ED135A-0E2D-480A-B229-1E349B842D34}" srcOrd="12" destOrd="0" presId="urn:microsoft.com/office/officeart/2005/8/layout/bProcess4"/>
    <dgm:cxn modelId="{BBF328ED-C1CA-4B27-A11C-99C165F8A856}" type="presParOf" srcId="{60ED135A-0E2D-480A-B229-1E349B842D34}" destId="{9B9C5B81-5500-4BBB-AA93-13E4319F56FF}" srcOrd="0" destOrd="0" presId="urn:microsoft.com/office/officeart/2005/8/layout/bProcess4"/>
    <dgm:cxn modelId="{A9E77778-4C20-4D14-AE69-FB4C979331A7}" type="presParOf" srcId="{60ED135A-0E2D-480A-B229-1E349B842D34}" destId="{81B735EE-2A79-4537-98DA-3480ECA3EB88}" srcOrd="1" destOrd="0" presId="urn:microsoft.com/office/officeart/2005/8/layout/bProcess4"/>
    <dgm:cxn modelId="{56CABCA0-839F-4F9C-9CD6-931F99A8F524}" type="presParOf" srcId="{A5A666F1-0F64-432E-BC31-9BC3CA84DA58}" destId="{52848886-1E75-47A5-92C6-469DCEEC1361}" srcOrd="13" destOrd="0" presId="urn:microsoft.com/office/officeart/2005/8/layout/bProcess4"/>
    <dgm:cxn modelId="{FFBD7530-9A1F-4F4C-833F-ACB454F14A69}" type="presParOf" srcId="{A5A666F1-0F64-432E-BC31-9BC3CA84DA58}" destId="{7FA2B9C8-B299-46C4-9CF8-56B95EBE5709}" srcOrd="14" destOrd="0" presId="urn:microsoft.com/office/officeart/2005/8/layout/bProcess4"/>
    <dgm:cxn modelId="{47A64492-8834-4363-A8B7-0920F0A11954}" type="presParOf" srcId="{7FA2B9C8-B299-46C4-9CF8-56B95EBE5709}" destId="{BA6F90B3-96DF-4DEC-9523-FB032BC33F70}" srcOrd="0" destOrd="0" presId="urn:microsoft.com/office/officeart/2005/8/layout/bProcess4"/>
    <dgm:cxn modelId="{076878A8-5F51-4321-BB48-9C25B88DC9A3}" type="presParOf" srcId="{7FA2B9C8-B299-46C4-9CF8-56B95EBE5709}" destId="{0CF0BE89-BC33-40AF-BEEA-F652821347EE}" srcOrd="1" destOrd="0" presId="urn:microsoft.com/office/officeart/2005/8/layout/bProcess4"/>
    <dgm:cxn modelId="{60E4DB3F-7E7F-49C8-A949-CEDABCD32A96}" type="presParOf" srcId="{A5A666F1-0F64-432E-BC31-9BC3CA84DA58}" destId="{6D35B765-DB74-4B4A-9B85-113161966C3E}" srcOrd="15" destOrd="0" presId="urn:microsoft.com/office/officeart/2005/8/layout/bProcess4"/>
    <dgm:cxn modelId="{9854065B-47A8-4489-8C1C-0875E3433074}" type="presParOf" srcId="{A5A666F1-0F64-432E-BC31-9BC3CA84DA58}" destId="{6B2B625E-1465-413A-9315-0CC660CE52FB}" srcOrd="16" destOrd="0" presId="urn:microsoft.com/office/officeart/2005/8/layout/bProcess4"/>
    <dgm:cxn modelId="{8F330E2B-4CEC-4CDB-9860-19BEAF964680}" type="presParOf" srcId="{6B2B625E-1465-413A-9315-0CC660CE52FB}" destId="{C1E2D503-19B0-4DFB-9654-175025F13751}" srcOrd="0" destOrd="0" presId="urn:microsoft.com/office/officeart/2005/8/layout/bProcess4"/>
    <dgm:cxn modelId="{D3F36DD2-2FA4-43F6-9D44-E871203B4A77}" type="presParOf" srcId="{6B2B625E-1465-413A-9315-0CC660CE52FB}" destId="{ABF09155-4069-4073-B562-DAD8381F354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4710B-22A5-413E-933A-AC5F4E1CABF4}">
      <dsp:nvSpPr>
        <dsp:cNvPr id="0" name=""/>
        <dsp:cNvSpPr/>
      </dsp:nvSpPr>
      <dsp:spPr>
        <a:xfrm rot="5416331">
          <a:off x="-429852" y="1282794"/>
          <a:ext cx="2068958" cy="2162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8238F-A33B-4513-9E3E-338305362E31}">
      <dsp:nvSpPr>
        <dsp:cNvPr id="0" name=""/>
        <dsp:cNvSpPr/>
      </dsp:nvSpPr>
      <dsp:spPr>
        <a:xfrm>
          <a:off x="124911" y="0"/>
          <a:ext cx="2403110" cy="14418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পল্লী কবি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জসীম উদ্‌দীন</a:t>
          </a:r>
          <a:endParaRPr lang="en-US" sz="32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7142" y="42231"/>
        <a:ext cx="2318648" cy="1357404"/>
      </dsp:txXfrm>
    </dsp:sp>
    <dsp:sp modelId="{95AE39A6-D082-4456-AF0B-BDB744C60064}">
      <dsp:nvSpPr>
        <dsp:cNvPr id="0" name=""/>
        <dsp:cNvSpPr/>
      </dsp:nvSpPr>
      <dsp:spPr>
        <a:xfrm rot="5424644">
          <a:off x="-284876" y="3203548"/>
          <a:ext cx="1756585" cy="2162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E4417-233E-4AF4-85B5-4DA5FA9CFE9F}">
      <dsp:nvSpPr>
        <dsp:cNvPr id="0" name=""/>
        <dsp:cNvSpPr/>
      </dsp:nvSpPr>
      <dsp:spPr>
        <a:xfrm>
          <a:off x="115082" y="2076951"/>
          <a:ext cx="2403110" cy="14418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জন্ম-১৯০৩ খ্রিষ্টাব্দে।</a:t>
          </a:r>
          <a:endParaRPr lang="en-US" sz="32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7313" y="2119182"/>
        <a:ext cx="2318648" cy="1357404"/>
      </dsp:txXfrm>
    </dsp:sp>
    <dsp:sp modelId="{58740869-3CE7-4525-8B77-09F7A44A85A2}">
      <dsp:nvSpPr>
        <dsp:cNvPr id="0" name=""/>
        <dsp:cNvSpPr/>
      </dsp:nvSpPr>
      <dsp:spPr>
        <a:xfrm rot="21593261">
          <a:off x="591124" y="4082322"/>
          <a:ext cx="3574595" cy="2162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9D68C-E7D0-4873-B5A7-839706DEF747}">
      <dsp:nvSpPr>
        <dsp:cNvPr id="0" name=""/>
        <dsp:cNvSpPr/>
      </dsp:nvSpPr>
      <dsp:spPr>
        <a:xfrm>
          <a:off x="102490" y="3841507"/>
          <a:ext cx="2403110" cy="14418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জন্মস্থান-ফরিদপুর জেলার তাম্বুলখানা গ্রামে মাতুলালয়ে।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4721" y="3883738"/>
        <a:ext cx="2318648" cy="1357404"/>
      </dsp:txXfrm>
    </dsp:sp>
    <dsp:sp modelId="{7F0B457A-220B-4AFD-879C-2C8D1CA59478}">
      <dsp:nvSpPr>
        <dsp:cNvPr id="0" name=""/>
        <dsp:cNvSpPr/>
      </dsp:nvSpPr>
      <dsp:spPr>
        <a:xfrm rot="16200000">
          <a:off x="3214962" y="3119252"/>
          <a:ext cx="1911039" cy="2162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E950A-64AD-495D-A7CF-DE673687C014}">
      <dsp:nvSpPr>
        <dsp:cNvPr id="0" name=""/>
        <dsp:cNvSpPr/>
      </dsp:nvSpPr>
      <dsp:spPr>
        <a:xfrm>
          <a:off x="3458602" y="3827492"/>
          <a:ext cx="2857610" cy="14558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কর্মজীবনের শুরুতে ঢাকা বিশ্ববিদ্যালয়ে অধ্যাপনা করেন।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01243" y="3870133"/>
        <a:ext cx="2772328" cy="1370599"/>
      </dsp:txXfrm>
    </dsp:sp>
    <dsp:sp modelId="{D5998660-5BDF-4450-8A87-F023DBB36FED}">
      <dsp:nvSpPr>
        <dsp:cNvPr id="0" name=""/>
        <dsp:cNvSpPr/>
      </dsp:nvSpPr>
      <dsp:spPr>
        <a:xfrm rot="16154416">
          <a:off x="3224740" y="1221205"/>
          <a:ext cx="1866732" cy="21627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37C95-4B34-4495-B78F-BD67D7E7BDA1}">
      <dsp:nvSpPr>
        <dsp:cNvPr id="0" name=""/>
        <dsp:cNvSpPr/>
      </dsp:nvSpPr>
      <dsp:spPr>
        <a:xfrm>
          <a:off x="3298627" y="1804424"/>
          <a:ext cx="3177561" cy="166260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১৯৩১ খ্রিষ্টাব্দে কলকাতা বিশ্ববিদ্যালয় থেকে বাংলা ভাষা ও সাহিত্যে এম.এ পাশ করেন।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47323" y="1853120"/>
        <a:ext cx="3080169" cy="1565209"/>
      </dsp:txXfrm>
    </dsp:sp>
    <dsp:sp modelId="{B26F4D03-5B08-4A27-8806-A70EC85F69A7}">
      <dsp:nvSpPr>
        <dsp:cNvPr id="0" name=""/>
        <dsp:cNvSpPr/>
      </dsp:nvSpPr>
      <dsp:spPr>
        <a:xfrm rot="21522807">
          <a:off x="4150168" y="237794"/>
          <a:ext cx="4108057" cy="2162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93B4E-E1E2-4367-A193-3F81DF8C5114}">
      <dsp:nvSpPr>
        <dsp:cNvPr id="0" name=""/>
        <dsp:cNvSpPr/>
      </dsp:nvSpPr>
      <dsp:spPr>
        <a:xfrm>
          <a:off x="3376824" y="39594"/>
          <a:ext cx="2971662" cy="14418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উপাধি-পল্লীকবি।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19055" y="81825"/>
        <a:ext cx="2887200" cy="1357404"/>
      </dsp:txXfrm>
    </dsp:sp>
    <dsp:sp modelId="{EF80DD76-B3F7-451F-8071-3AB10181BB0C}">
      <dsp:nvSpPr>
        <dsp:cNvPr id="0" name=""/>
        <dsp:cNvSpPr/>
      </dsp:nvSpPr>
      <dsp:spPr>
        <a:xfrm rot="5390913">
          <a:off x="7232878" y="1229622"/>
          <a:ext cx="2075898" cy="2162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E92EA-8BEF-456F-AD8A-36D1FCA89069}">
      <dsp:nvSpPr>
        <dsp:cNvPr id="0" name=""/>
        <dsp:cNvSpPr/>
      </dsp:nvSpPr>
      <dsp:spPr>
        <a:xfrm>
          <a:off x="7424516" y="0"/>
          <a:ext cx="3110610" cy="13365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পরে সরকারের তথ্য ও প্রচার বিভাগে উচ্চপদে যোগ দেন।</a:t>
          </a:r>
        </a:p>
      </dsp:txBody>
      <dsp:txXfrm>
        <a:off x="7463663" y="39147"/>
        <a:ext cx="3032316" cy="1258287"/>
      </dsp:txXfrm>
    </dsp:sp>
    <dsp:sp modelId="{5EB9B8FD-9720-4A19-B044-B3B5DCD458FE}">
      <dsp:nvSpPr>
        <dsp:cNvPr id="0" name=""/>
        <dsp:cNvSpPr/>
      </dsp:nvSpPr>
      <dsp:spPr>
        <a:xfrm rot="5485136">
          <a:off x="7350212" y="3177775"/>
          <a:ext cx="1812823" cy="2162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E8497-1E19-4FB6-94D3-70EA3F4786C1}">
      <dsp:nvSpPr>
        <dsp:cNvPr id="0" name=""/>
        <dsp:cNvSpPr/>
      </dsp:nvSpPr>
      <dsp:spPr>
        <a:xfrm>
          <a:off x="7347748" y="2011317"/>
          <a:ext cx="3296491" cy="14657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ছাত্রজীবনেই কবিতা লিখতে শুরু করেন।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90678" y="2054247"/>
        <a:ext cx="3210631" cy="1379869"/>
      </dsp:txXfrm>
    </dsp:sp>
    <dsp:sp modelId="{F3DEA0B4-516A-45AD-847D-3DD21C47D34F}">
      <dsp:nvSpPr>
        <dsp:cNvPr id="0" name=""/>
        <dsp:cNvSpPr/>
      </dsp:nvSpPr>
      <dsp:spPr>
        <a:xfrm>
          <a:off x="7240497" y="3843598"/>
          <a:ext cx="3421212" cy="14418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১৯৭৬ খ্রিষ্টাব্দে তিনি ঢাকায় মৃত্যুবরণ করেন।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82728" y="3885829"/>
        <a:ext cx="3336750" cy="13574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A7E38-A80B-48E7-924D-7E63CFC99000}">
      <dsp:nvSpPr>
        <dsp:cNvPr id="0" name=""/>
        <dsp:cNvSpPr/>
      </dsp:nvSpPr>
      <dsp:spPr>
        <a:xfrm rot="5430206">
          <a:off x="150276" y="1304533"/>
          <a:ext cx="1923594" cy="2399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1753E-2B78-45AF-8655-31B395D46562}">
      <dsp:nvSpPr>
        <dsp:cNvPr id="0" name=""/>
        <dsp:cNvSpPr/>
      </dsp:nvSpPr>
      <dsp:spPr>
        <a:xfrm>
          <a:off x="583208" y="67905"/>
          <a:ext cx="2665882" cy="15995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উল্লেখযোগ্য রচনা-কাহিনীকাব্য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0057" y="114754"/>
        <a:ext cx="2572184" cy="1505831"/>
      </dsp:txXfrm>
    </dsp:sp>
    <dsp:sp modelId="{5067870E-26E1-4AA0-8E56-DB534726891F}">
      <dsp:nvSpPr>
        <dsp:cNvPr id="0" name=""/>
        <dsp:cNvSpPr/>
      </dsp:nvSpPr>
      <dsp:spPr>
        <a:xfrm rot="5400000">
          <a:off x="108057" y="3270139"/>
          <a:ext cx="1991132" cy="239929"/>
        </a:xfrm>
        <a:prstGeom prst="rect">
          <a:avLst/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43E32-65E0-4541-90EE-84F57682B376}">
      <dsp:nvSpPr>
        <dsp:cNvPr id="0" name=""/>
        <dsp:cNvSpPr/>
      </dsp:nvSpPr>
      <dsp:spPr>
        <a:xfrm>
          <a:off x="566307" y="1999705"/>
          <a:ext cx="2665882" cy="1599529"/>
        </a:xfrm>
        <a:prstGeom prst="roundRect">
          <a:avLst>
            <a:gd name="adj" fmla="val 10000"/>
          </a:avLst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s-IN" sz="28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‘নক্সী কাঁথার মাঠ’, ‘সোজন বাদিয়ার ঘাট’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3156" y="2046554"/>
        <a:ext cx="2572184" cy="1505831"/>
      </dsp:txXfrm>
    </dsp:sp>
    <dsp:sp modelId="{2FD79B09-CF77-40FE-9CB6-654F187E2419}">
      <dsp:nvSpPr>
        <dsp:cNvPr id="0" name=""/>
        <dsp:cNvSpPr/>
      </dsp:nvSpPr>
      <dsp:spPr>
        <a:xfrm>
          <a:off x="1107763" y="4269845"/>
          <a:ext cx="3537344" cy="239929"/>
        </a:xfrm>
        <a:prstGeom prst="rect">
          <a:avLst/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8A841-5D54-41D1-9ECA-7E21F021FEAF}">
      <dsp:nvSpPr>
        <dsp:cNvPr id="0" name=""/>
        <dsp:cNvSpPr/>
      </dsp:nvSpPr>
      <dsp:spPr>
        <a:xfrm>
          <a:off x="566307" y="3999117"/>
          <a:ext cx="2665882" cy="1599529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কাব্যগ্রন্থ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3156" y="4045966"/>
        <a:ext cx="2572184" cy="1505831"/>
      </dsp:txXfrm>
    </dsp:sp>
    <dsp:sp modelId="{F111334B-A82B-480A-964C-50716A5A328C}">
      <dsp:nvSpPr>
        <dsp:cNvPr id="0" name=""/>
        <dsp:cNvSpPr/>
      </dsp:nvSpPr>
      <dsp:spPr>
        <a:xfrm rot="16200000">
          <a:off x="3653680" y="3270139"/>
          <a:ext cx="1991132" cy="239929"/>
        </a:xfrm>
        <a:prstGeom prst="rect">
          <a:avLst/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AEC74-F925-4B37-A499-614F80ECB593}">
      <dsp:nvSpPr>
        <dsp:cNvPr id="0" name=""/>
        <dsp:cNvSpPr/>
      </dsp:nvSpPr>
      <dsp:spPr>
        <a:xfrm>
          <a:off x="4111930" y="3999117"/>
          <a:ext cx="2665882" cy="1599529"/>
        </a:xfrm>
        <a:prstGeom prst="roundRect">
          <a:avLst>
            <a:gd name="adj" fmla="val 10000"/>
          </a:avLst>
        </a:prstGeom>
        <a:solidFill>
          <a:schemeClr val="accent5">
            <a:hueOff val="-2757504"/>
            <a:satOff val="-3835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‘রাখালী’, ‘বালুচর’, ‘মাটির কান্না’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58779" y="4045966"/>
        <a:ext cx="2572184" cy="1505831"/>
      </dsp:txXfrm>
    </dsp:sp>
    <dsp:sp modelId="{BAE8E071-5B9E-4FDA-9B54-8809D50F6843}">
      <dsp:nvSpPr>
        <dsp:cNvPr id="0" name=""/>
        <dsp:cNvSpPr/>
      </dsp:nvSpPr>
      <dsp:spPr>
        <a:xfrm rot="16200000">
          <a:off x="3653680" y="1270727"/>
          <a:ext cx="1991132" cy="239929"/>
        </a:xfrm>
        <a:prstGeom prst="rect">
          <a:avLst/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4451F-F725-46FF-92E8-F6B2275BFAE7}">
      <dsp:nvSpPr>
        <dsp:cNvPr id="0" name=""/>
        <dsp:cNvSpPr/>
      </dsp:nvSpPr>
      <dsp:spPr>
        <a:xfrm>
          <a:off x="4111930" y="1999705"/>
          <a:ext cx="2665882" cy="1599529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নাটকঃ ‘বেদের মেয়ে’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58779" y="2046554"/>
        <a:ext cx="2572184" cy="1505831"/>
      </dsp:txXfrm>
    </dsp:sp>
    <dsp:sp modelId="{93CD5B56-92E0-456A-9C87-4F66AF21BFCC}">
      <dsp:nvSpPr>
        <dsp:cNvPr id="0" name=""/>
        <dsp:cNvSpPr/>
      </dsp:nvSpPr>
      <dsp:spPr>
        <a:xfrm>
          <a:off x="4653386" y="271021"/>
          <a:ext cx="3888361" cy="239929"/>
        </a:xfrm>
        <a:prstGeom prst="rect">
          <a:avLst/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4337E-6FE9-4A89-B301-80BF5FB2EF82}">
      <dsp:nvSpPr>
        <dsp:cNvPr id="0" name=""/>
        <dsp:cNvSpPr/>
      </dsp:nvSpPr>
      <dsp:spPr>
        <a:xfrm>
          <a:off x="4111930" y="293"/>
          <a:ext cx="2665882" cy="1599529"/>
        </a:xfrm>
        <a:prstGeom prst="roundRect">
          <a:avLst>
            <a:gd name="adj" fmla="val 10000"/>
          </a:avLst>
        </a:prstGeom>
        <a:solidFill>
          <a:schemeClr val="accent5">
            <a:hueOff val="-4595840"/>
            <a:satOff val="-6392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উপন্যাসঃ ‘বোবা কাহিনী’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58779" y="47142"/>
        <a:ext cx="2572184" cy="1505831"/>
      </dsp:txXfrm>
    </dsp:sp>
    <dsp:sp modelId="{52848886-1E75-47A5-92C6-469DCEEC1361}">
      <dsp:nvSpPr>
        <dsp:cNvPr id="0" name=""/>
        <dsp:cNvSpPr/>
      </dsp:nvSpPr>
      <dsp:spPr>
        <a:xfrm rot="5400000">
          <a:off x="7550321" y="1270727"/>
          <a:ext cx="1991132" cy="239929"/>
        </a:xfrm>
        <a:prstGeom prst="rect">
          <a:avLst/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735EE-2A79-4537-98DA-3480ECA3EB88}">
      <dsp:nvSpPr>
        <dsp:cNvPr id="0" name=""/>
        <dsp:cNvSpPr/>
      </dsp:nvSpPr>
      <dsp:spPr>
        <a:xfrm>
          <a:off x="8008571" y="293"/>
          <a:ext cx="2665882" cy="1599529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গানের সংকলনঃ ‘রঙিলা নায়ের মাঝি’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55420" y="47142"/>
        <a:ext cx="2572184" cy="1505831"/>
      </dsp:txXfrm>
    </dsp:sp>
    <dsp:sp modelId="{6D35B765-DB74-4B4A-9B85-113161966C3E}">
      <dsp:nvSpPr>
        <dsp:cNvPr id="0" name=""/>
        <dsp:cNvSpPr/>
      </dsp:nvSpPr>
      <dsp:spPr>
        <a:xfrm rot="5400000">
          <a:off x="7550321" y="3270139"/>
          <a:ext cx="1991132" cy="239929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0BE89-BC33-40AF-BEEA-F652821347EE}">
      <dsp:nvSpPr>
        <dsp:cNvPr id="0" name=""/>
        <dsp:cNvSpPr/>
      </dsp:nvSpPr>
      <dsp:spPr>
        <a:xfrm>
          <a:off x="8008571" y="1999705"/>
          <a:ext cx="2665882" cy="1599529"/>
        </a:xfrm>
        <a:prstGeom prst="roundRect">
          <a:avLst>
            <a:gd name="adj" fmla="val 10000"/>
          </a:avLst>
        </a:prstGeom>
        <a:solidFill>
          <a:schemeClr val="accent5">
            <a:hueOff val="-6434176"/>
            <a:satOff val="-8949"/>
            <a:lumOff val="-3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শিশুতোষ রচনাঃ ‘হাসু’, ‘এক পয়সার বাশীঁ’ ‘ডালিম কুমার’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55420" y="2046554"/>
        <a:ext cx="2572184" cy="1505831"/>
      </dsp:txXfrm>
    </dsp:sp>
    <dsp:sp modelId="{ABF09155-4069-4073-B562-DAD8381F3541}">
      <dsp:nvSpPr>
        <dsp:cNvPr id="0" name=""/>
        <dsp:cNvSpPr/>
      </dsp:nvSpPr>
      <dsp:spPr>
        <a:xfrm>
          <a:off x="7657554" y="3999117"/>
          <a:ext cx="3367916" cy="1599529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বিশ্বভারতী বিশ্ববিদ্যালয় থেকে ডি.লিট.ডিগ্রি এবং বাংলাদেশ সরকারের ‘একুশে পদক’ লাভ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04403" y="4045966"/>
        <a:ext cx="3274218" cy="1505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62091-A041-4AB9-BBD8-AADEC5D610BA}" type="datetimeFigureOut">
              <a:rPr lang="en-SG" smtClean="0"/>
              <a:pPr/>
              <a:t>23/11/2020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F082C-8FF9-4AE9-ADC4-710138C015C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5147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4C00BB-A974-4F07-9E25-D79FD1B3985B}" type="datetime3">
              <a:rPr lang="en-SG" smtClean="0"/>
              <a:t>23 November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40AB4-9AA6-41CF-8B17-8F8EAEED7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398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EF9211-7D4F-4D48-B333-2812BEA903CA}" type="datetime3">
              <a:rPr lang="en-SG" smtClean="0"/>
              <a:t>23 November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40AB4-9AA6-41CF-8B17-8F8EAEED7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6990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A27B55-A142-49DA-B9B8-F0561D256C70}" type="datetime3">
              <a:rPr lang="en-SG" smtClean="0"/>
              <a:t>23 November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40AB4-9AA6-41CF-8B17-8F8EAEED7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359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479BA9-D37A-452F-BE38-B759DDB366E5}" type="datetime3">
              <a:rPr lang="en-SG" smtClean="0"/>
              <a:t>23 November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40AB4-9AA6-41CF-8B17-8F8EAEED7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388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72472B-358A-4599-96C5-305B4E05705B}" type="datetime3">
              <a:rPr lang="en-SG" smtClean="0"/>
              <a:t>23 November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40AB4-9AA6-41CF-8B17-8F8EAEED7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6118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1FED7F-1C23-4235-BE26-5D8027704D49}" type="datetime3">
              <a:rPr lang="en-SG" smtClean="0"/>
              <a:t>23 November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40AB4-9AA6-41CF-8B17-8F8EAEED7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049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14A0A-2D35-40A1-8120-668A3183047D}" type="datetime3">
              <a:rPr lang="en-SG" smtClean="0"/>
              <a:t>23 November 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40AB4-9AA6-41CF-8B17-8F8EAEED7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8526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C89453-5032-4B04-8978-1077E5C7C9F4}" type="datetime3">
              <a:rPr lang="en-SG" smtClean="0"/>
              <a:t>23 November 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40AB4-9AA6-41CF-8B17-8F8EAEED7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4033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A90D33-D5B9-4C07-81B1-A35F7F76E3E1}" type="datetime3">
              <a:rPr lang="en-SG" smtClean="0"/>
              <a:t>23 November 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40AB4-9AA6-41CF-8B17-8F8EAEED7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60649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9E852-C6AE-40B9-B864-491F4100768A}" type="datetime3">
              <a:rPr lang="en-SG" smtClean="0"/>
              <a:t>23 November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40AB4-9AA6-41CF-8B17-8F8EAEED7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787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899F1B-BB78-4AEB-9DF2-F25E8C949162}" type="datetime3">
              <a:rPr lang="en-SG" smtClean="0"/>
              <a:t>23 November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40AB4-9AA6-41CF-8B17-8F8EAEED7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9535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26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0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27540" y="2170500"/>
            <a:ext cx="5455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2427" y="3378186"/>
            <a:ext cx="270556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651">
            <a:off x="11577" y="4429939"/>
            <a:ext cx="2152650" cy="2298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000">
            <a:off x="140086" y="50702"/>
            <a:ext cx="2152650" cy="2298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7016">
            <a:off x="9824685" y="4553839"/>
            <a:ext cx="2152650" cy="22980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4602">
            <a:off x="9811186" y="210585"/>
            <a:ext cx="2152650" cy="2298029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2275115" y="6317161"/>
            <a:ext cx="2743200" cy="365125"/>
          </a:xfrm>
        </p:spPr>
        <p:txBody>
          <a:bodyPr/>
          <a:lstStyle/>
          <a:p>
            <a:fld id="{D1F45397-C108-4E71-AC63-657DE61F96E1}" type="datetime3">
              <a:rPr lang="en-SG" smtClean="0"/>
              <a:t>23 November 2020</a:t>
            </a:fld>
            <a:endParaRPr lang="en-SG" dirty="0"/>
          </a:p>
        </p:txBody>
      </p:sp>
      <p:pic>
        <p:nvPicPr>
          <p:cNvPr id="10" name="Picture 9" descr="Mar_2014_desh13951314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66057"/>
            <a:ext cx="6272338" cy="8458200"/>
          </a:xfrm>
          <a:prstGeom prst="rect">
            <a:avLst/>
          </a:prstGeom>
        </p:spPr>
      </p:pic>
      <p:pic>
        <p:nvPicPr>
          <p:cNvPr id="11" name="Picture 10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272341" y="-566057"/>
            <a:ext cx="6048249" cy="84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3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CBE3-CCB5-4789-ABF7-163C24A039F1}" type="datetime3">
              <a:rPr lang="en-SG" smtClean="0"/>
              <a:t>23 November 2020</a:t>
            </a:fld>
            <a:endParaRPr lang="en-SG"/>
          </a:p>
        </p:txBody>
      </p:sp>
      <p:grpSp>
        <p:nvGrpSpPr>
          <p:cNvPr id="5" name="Group 25"/>
          <p:cNvGrpSpPr/>
          <p:nvPr/>
        </p:nvGrpSpPr>
        <p:grpSpPr>
          <a:xfrm>
            <a:off x="514382" y="2335783"/>
            <a:ext cx="1695418" cy="1662344"/>
            <a:chOff x="5329473" y="343184"/>
            <a:chExt cx="1983905" cy="2001891"/>
          </a:xfrm>
          <a:blipFill>
            <a:blip r:embed="rId2"/>
            <a:tile tx="0" ty="0" sx="100000" sy="100000" flip="none" algn="tl"/>
          </a:blipFill>
        </p:grpSpPr>
        <p:grpSp>
          <p:nvGrpSpPr>
            <p:cNvPr id="6" name="Group 26"/>
            <p:cNvGrpSpPr/>
            <p:nvPr/>
          </p:nvGrpSpPr>
          <p:grpSpPr>
            <a:xfrm>
              <a:off x="5329473" y="343184"/>
              <a:ext cx="1983905" cy="2001891"/>
              <a:chOff x="204764" y="2395052"/>
              <a:chExt cx="2364500" cy="2343058"/>
            </a:xfrm>
            <a:grpFill/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66CFF82-C205-45CC-9E5B-CF29E78990C6}"/>
                  </a:ext>
                </a:extLst>
              </p:cNvPr>
              <p:cNvSpPr/>
              <p:nvPr/>
            </p:nvSpPr>
            <p:spPr>
              <a:xfrm>
                <a:off x="204764" y="2395052"/>
                <a:ext cx="2364500" cy="23430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F2F21DA-04F9-4CAF-8758-9852D1F9674E}"/>
                  </a:ext>
                </a:extLst>
              </p:cNvPr>
              <p:cNvSpPr/>
              <p:nvPr/>
            </p:nvSpPr>
            <p:spPr>
              <a:xfrm>
                <a:off x="362626" y="2572504"/>
                <a:ext cx="2048775" cy="2006922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5502004" y="695577"/>
              <a:ext cx="1555552" cy="145374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</a:t>
              </a:r>
              <a:endPara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480655"/>
              </p:ext>
            </p:extLst>
          </p:nvPr>
        </p:nvGraphicFramePr>
        <p:xfrm>
          <a:off x="2322992" y="2222075"/>
          <a:ext cx="81280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794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v"/>
                      </a:pPr>
                      <a:endParaRPr lang="as-IN" sz="3200" b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457200" indent="-457200">
                        <a:buFont typeface="Wingdings" panose="05000000000000000000" pitchFamily="2" charset="2"/>
                        <a:buChar char="v"/>
                      </a:pPr>
                      <a:r>
                        <a:rPr lang="en-US" sz="32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পল্লী</a:t>
                      </a:r>
                      <a:r>
                        <a:rPr lang="en-US" sz="32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কবি</a:t>
                      </a:r>
                      <a:r>
                        <a:rPr lang="en-US" sz="32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জসীম </a:t>
                      </a:r>
                      <a:r>
                        <a:rPr lang="as-IN" sz="32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উদ্‌দী</a:t>
                      </a:r>
                      <a:r>
                        <a:rPr lang="en-US" sz="32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নের</a:t>
                      </a:r>
                      <a:r>
                        <a:rPr lang="en-US" sz="32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জন্ম</a:t>
                      </a:r>
                      <a:r>
                        <a:rPr lang="en-US" sz="32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পরিচয়</a:t>
                      </a:r>
                      <a:r>
                        <a:rPr lang="as-IN" sz="32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সম্পর্কে</a:t>
                      </a:r>
                      <a:r>
                        <a:rPr lang="as-IN" sz="3200" b="1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৫ টি বাক্য</a:t>
                      </a:r>
                      <a:r>
                        <a:rPr lang="en-US" sz="32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36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  <a:p>
                      <a:endParaRPr lang="en-SG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" y="5792431"/>
            <a:ext cx="12118029" cy="1012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BF16-B695-4FD0-95E9-3C7AF9278151}" type="datetime3">
              <a:rPr lang="en-SG" smtClean="0"/>
              <a:t>23 November 2020</a:t>
            </a:fld>
            <a:endParaRPr lang="en-SG"/>
          </a:p>
        </p:txBody>
      </p:sp>
      <p:pic>
        <p:nvPicPr>
          <p:cNvPr id="4" name="Picture 3" descr="IMG_20140821_001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9676" y="2295588"/>
            <a:ext cx="7615451" cy="4323575"/>
          </a:xfrm>
          <a:prstGeom prst="round2Diag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020365" y="232012"/>
            <a:ext cx="1214446" cy="2071702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SG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53D9-FBBA-4007-9E63-BD2A69AC97F1}" type="datetime3">
              <a:rPr lang="en-SG" smtClean="0"/>
              <a:t>23 November 2020</a:t>
            </a:fld>
            <a:endParaRPr lang="en-S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47" y="2218267"/>
            <a:ext cx="8188657" cy="3923226"/>
          </a:xfrm>
          <a:prstGeom prst="round2DiagRect">
            <a:avLst>
              <a:gd name="adj1" fmla="val 32587"/>
              <a:gd name="adj2" fmla="val 0"/>
            </a:avLst>
          </a:prstGeom>
          <a:ln w="508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own Arrow 3"/>
          <p:cNvSpPr/>
          <p:nvPr/>
        </p:nvSpPr>
        <p:spPr>
          <a:xfrm>
            <a:off x="6299718" y="257581"/>
            <a:ext cx="1214446" cy="2000264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SG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C5B1-1B5D-4D8D-A1EA-C54C432DB767}" type="datetime3">
              <a:rPr lang="en-SG" smtClean="0">
                <a:latin typeface="Arial Black" pitchFamily="34" charset="0"/>
                <a:cs typeface="NikoshBAN" pitchFamily="2" charset="0"/>
              </a:rPr>
              <a:t>23 November 2020</a:t>
            </a:fld>
            <a:endParaRPr lang="en-SG" dirty="0">
              <a:latin typeface="Arial Black" pitchFamily="34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6888" y="488742"/>
            <a:ext cx="7000924" cy="10715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2800" b="1" i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as-IN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endParaRPr lang="en-US" sz="28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4370" y="2014856"/>
            <a:ext cx="2214578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গামছা-বাধা দই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4370" y="4414436"/>
            <a:ext cx="2214578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কাজলা দিঘি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38424" y="2052936"/>
            <a:ext cx="3559125" cy="93443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 দই গামছায় রাখলেও রস গড়িয়ে প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ড়ে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না।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78944" y="4414436"/>
            <a:ext cx="3559126" cy="914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কাজলের মতো কালো জলের দিঘি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052370"/>
            <a:ext cx="2775092" cy="16385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827" y="1968902"/>
            <a:ext cx="2706665" cy="13831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211373"/>
            <a:ext cx="2214578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বিন্নি ধান </a:t>
            </a:r>
            <a:endParaRPr lang="en-SG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4469313"/>
            <a:ext cx="2214578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কবরী কলা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50150" y="2206427"/>
            <a:ext cx="3571900" cy="73441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বাংলাদেশের আদি জাতের ধান </a:t>
            </a:r>
            <a:endParaRPr lang="en-SG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50150" y="4469313"/>
            <a:ext cx="3571900" cy="80606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স্বাদের জন্য বিখ্যাত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প্রকার কলা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03286" y="340810"/>
            <a:ext cx="7000924" cy="107157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2800" b="1" i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as-IN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endParaRPr lang="en-US" sz="28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14" y="1773536"/>
            <a:ext cx="28575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4162357"/>
            <a:ext cx="2998814" cy="1605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1EB54-B802-4A12-8443-02099FD06A58}" type="datetime3">
              <a:rPr lang="en-SG" smtClean="0"/>
              <a:t>23 November 2020</a:t>
            </a:fld>
            <a:endParaRPr lang="en-SG"/>
          </a:p>
        </p:txBody>
      </p:sp>
      <p:grpSp>
        <p:nvGrpSpPr>
          <p:cNvPr id="5" name="Group 16"/>
          <p:cNvGrpSpPr/>
          <p:nvPr/>
        </p:nvGrpSpPr>
        <p:grpSpPr>
          <a:xfrm>
            <a:off x="323849" y="2153792"/>
            <a:ext cx="1700214" cy="1665634"/>
            <a:chOff x="5329473" y="343184"/>
            <a:chExt cx="1983905" cy="2001891"/>
          </a:xfrm>
          <a:blipFill>
            <a:blip r:embed="rId2"/>
            <a:tile tx="0" ty="0" sx="100000" sy="100000" flip="none" algn="tl"/>
          </a:blipFill>
        </p:grpSpPr>
        <p:grpSp>
          <p:nvGrpSpPr>
            <p:cNvPr id="6" name="Group 18"/>
            <p:cNvGrpSpPr/>
            <p:nvPr/>
          </p:nvGrpSpPr>
          <p:grpSpPr>
            <a:xfrm>
              <a:off x="5329473" y="343184"/>
              <a:ext cx="1983905" cy="2001891"/>
              <a:chOff x="204764" y="2395052"/>
              <a:chExt cx="2364500" cy="2343058"/>
            </a:xfrm>
            <a:grpFill/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66CFF82-C205-45CC-9E5B-CF29E78990C6}"/>
                  </a:ext>
                </a:extLst>
              </p:cNvPr>
              <p:cNvSpPr/>
              <p:nvPr/>
            </p:nvSpPr>
            <p:spPr>
              <a:xfrm>
                <a:off x="204764" y="2395052"/>
                <a:ext cx="2364500" cy="23430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F2F21DA-04F9-4CAF-8758-9852D1F9674E}"/>
                  </a:ext>
                </a:extLst>
              </p:cNvPr>
              <p:cNvSpPr/>
              <p:nvPr/>
            </p:nvSpPr>
            <p:spPr>
              <a:xfrm>
                <a:off x="362626" y="2572504"/>
                <a:ext cx="2048775" cy="2006922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5369552" y="726060"/>
              <a:ext cx="1811372" cy="1413057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35897"/>
              </p:ext>
            </p:extLst>
          </p:nvPr>
        </p:nvGraphicFramePr>
        <p:xfrm>
          <a:off x="2103227" y="2520840"/>
          <a:ext cx="81280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as-IN" sz="2800" b="0" i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r>
                        <a:rPr lang="en-US" sz="2800" b="0" i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‘</a:t>
                      </a:r>
                      <a:r>
                        <a:rPr lang="en-US" sz="2800" b="0" i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গামছা</a:t>
                      </a:r>
                      <a:r>
                        <a:rPr lang="as-IN" sz="2800" b="0" i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বাঁধা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দই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’</a:t>
                      </a:r>
                      <a:r>
                        <a:rPr lang="as-IN" sz="2800" b="0" i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2800" b="0" i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বিন্নি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ধান</a:t>
                      </a:r>
                      <a:r>
                        <a:rPr lang="as-IN" sz="2800" b="0" i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,গ</a:t>
                      </a:r>
                      <a:r>
                        <a:rPr lang="en-US" sz="2800" b="0" i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ঙ্কবরী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কলা</a:t>
                      </a:r>
                      <a:r>
                        <a:rPr lang="as-IN" sz="2800" b="0" i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2800" b="0" i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কাজলা</a:t>
                      </a:r>
                      <a:r>
                        <a:rPr lang="en-US" sz="2800" b="0" i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i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দিঘি</a:t>
                      </a:r>
                      <a:r>
                        <a:rPr lang="as-IN" sz="2800" b="0" i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শব্দ দিয়ে ২টি করে বাক্য লেখ।</a:t>
                      </a:r>
                      <a:endParaRPr lang="en-SG" sz="2800" b="0" i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" y="5792431"/>
            <a:ext cx="12118029" cy="1012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0D33-D5B9-4C07-81B1-A35F7F76E3E1}" type="datetime3">
              <a:rPr lang="en-SG" smtClean="0"/>
              <a:t>23 November 2020</a:t>
            </a:fld>
            <a:endParaRPr lang="en-SG"/>
          </a:p>
        </p:txBody>
      </p:sp>
      <p:sp>
        <p:nvSpPr>
          <p:cNvPr id="4" name="TextBox 3"/>
          <p:cNvSpPr txBox="1"/>
          <p:nvPr/>
        </p:nvSpPr>
        <p:spPr>
          <a:xfrm>
            <a:off x="3393830" y="4540468"/>
            <a:ext cx="5122995" cy="1815882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যাইও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ভোমর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  <a:b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বসতে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পিঁড়ে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শালি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চিড়ে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" y="1077636"/>
            <a:ext cx="10565673" cy="2821674"/>
            <a:chOff x="1345955" y="1077636"/>
            <a:chExt cx="9557933" cy="28216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3315" y="1077638"/>
              <a:ext cx="2733117" cy="282167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5955" y="1077637"/>
              <a:ext cx="3202294" cy="282167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1498" y="1077636"/>
              <a:ext cx="3312390" cy="282167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38472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0D33-D5B9-4C07-81B1-A35F7F76E3E1}" type="datetime3">
              <a:rPr lang="en-SG" smtClean="0"/>
              <a:t>23 November 2020</a:t>
            </a:fld>
            <a:endParaRPr lang="en-SG"/>
          </a:p>
        </p:txBody>
      </p:sp>
      <p:grpSp>
        <p:nvGrpSpPr>
          <p:cNvPr id="3" name="Group 2"/>
          <p:cNvGrpSpPr/>
          <p:nvPr/>
        </p:nvGrpSpPr>
        <p:grpSpPr>
          <a:xfrm>
            <a:off x="287311" y="1005761"/>
            <a:ext cx="11670227" cy="5350589"/>
            <a:chOff x="202905" y="1188323"/>
            <a:chExt cx="11670227" cy="5350589"/>
          </a:xfrm>
        </p:grpSpPr>
        <p:sp>
          <p:nvSpPr>
            <p:cNvPr id="4" name="TextBox 3"/>
            <p:cNvSpPr txBox="1"/>
            <p:nvPr/>
          </p:nvSpPr>
          <p:spPr>
            <a:xfrm>
              <a:off x="4439862" y="4723030"/>
              <a:ext cx="5122995" cy="1815882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শালি</a:t>
              </a:r>
              <a:r>
                <a:rPr lang="en-US" sz="28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ধানের</a:t>
              </a:r>
              <a:r>
                <a:rPr lang="en-US" sz="28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চিঁড়ে</a:t>
              </a:r>
              <a:r>
                <a:rPr lang="en-US" sz="28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দেব</a:t>
              </a:r>
              <a:r>
                <a:rPr lang="en-US" sz="28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endPara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                       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বিন্নি</a:t>
              </a:r>
              <a:r>
                <a:rPr lang="en-US" sz="28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ধানের</a:t>
              </a:r>
              <a:r>
                <a:rPr lang="en-US" sz="28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খই</a:t>
              </a:r>
              <a:r>
                <a:rPr lang="en-US" sz="28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ctr">
                <a:defRPr/>
              </a:pPr>
              <a:r>
                <a:rPr lang="en-US" sz="280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28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গাছের</a:t>
              </a:r>
              <a:r>
                <a:rPr lang="en-US" sz="28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কবরী</a:t>
              </a:r>
              <a:r>
                <a:rPr lang="en-US" sz="28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কলা</a:t>
              </a:r>
              <a:r>
                <a:rPr lang="en-US" sz="28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                        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গামছা</a:t>
              </a:r>
              <a:r>
                <a:rPr lang="en-US" sz="28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280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বাঁধা</a:t>
              </a:r>
              <a:r>
                <a:rPr lang="en-US" sz="28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দই</a:t>
              </a:r>
              <a:r>
                <a:rPr lang="en-US" sz="28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737" y="1207894"/>
              <a:ext cx="3046395" cy="280973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 descr="Cavendish &lt;strong&gt;banana&lt;/strong&gt; - Wikipedia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308" y="1207894"/>
              <a:ext cx="2441927" cy="280973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 descr="খই আর পপকর্নের মধ্যে পার্থক্য কী? - Quora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45135" y="1188323"/>
              <a:ext cx="2827712" cy="283908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11008827_596979567113455_1219717688_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2905" y="1217680"/>
              <a:ext cx="2638769" cy="280973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190583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0D33-D5B9-4C07-81B1-A35F7F76E3E1}" type="datetime3">
              <a:rPr lang="en-SG" smtClean="0"/>
              <a:t>23 November 2020</a:t>
            </a:fld>
            <a:endParaRPr lang="en-SG"/>
          </a:p>
        </p:txBody>
      </p:sp>
      <p:grpSp>
        <p:nvGrpSpPr>
          <p:cNvPr id="5" name="Group 4"/>
          <p:cNvGrpSpPr/>
          <p:nvPr/>
        </p:nvGrpSpPr>
        <p:grpSpPr>
          <a:xfrm>
            <a:off x="326740" y="989378"/>
            <a:ext cx="11495980" cy="4710430"/>
            <a:chOff x="312672" y="1645920"/>
            <a:chExt cx="11495980" cy="4710430"/>
          </a:xfrm>
        </p:grpSpPr>
        <p:sp>
          <p:nvSpPr>
            <p:cNvPr id="4" name="TextBox 3"/>
            <p:cNvSpPr txBox="1"/>
            <p:nvPr/>
          </p:nvSpPr>
          <p:spPr>
            <a:xfrm>
              <a:off x="3727938" y="4540468"/>
              <a:ext cx="5122995" cy="1815882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280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আম</a:t>
              </a:r>
              <a:r>
                <a:rPr lang="en-US" sz="28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কাঁঠালের</a:t>
              </a:r>
              <a:r>
                <a:rPr lang="en-US" sz="28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বনের</a:t>
              </a:r>
              <a:r>
                <a:rPr lang="en-US" sz="28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ধারে</a:t>
              </a:r>
              <a:r>
                <a:rPr lang="en-US" sz="28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just"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                 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শুয়ো</a:t>
              </a:r>
              <a:r>
                <a:rPr lang="en-US" sz="28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আঁচল</a:t>
              </a:r>
              <a:r>
                <a:rPr lang="en-US" sz="28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পাতি</a:t>
              </a:r>
              <a:r>
                <a:rPr lang="en-US" sz="28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just">
                <a:defRPr/>
              </a:pPr>
              <a:r>
                <a:rPr lang="en-US" sz="280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গাছের</a:t>
              </a:r>
              <a:r>
                <a:rPr lang="en-US" sz="28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শাখা</a:t>
              </a:r>
              <a:r>
                <a:rPr lang="en-US" sz="28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দুলিয়ে</a:t>
              </a:r>
              <a:r>
                <a:rPr lang="en-US" sz="28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বাতাস</a:t>
              </a:r>
              <a:endPara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280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করব</a:t>
              </a:r>
              <a:r>
                <a:rPr lang="en-US" sz="28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সারা</a:t>
              </a:r>
              <a:r>
                <a:rPr lang="en-US" sz="28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রাতি</a:t>
              </a:r>
              <a:r>
                <a:rPr lang="en-US" sz="28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84" t="-334" r="29137" b="995"/>
            <a:stretch/>
          </p:blipFill>
          <p:spPr>
            <a:xfrm>
              <a:off x="4431323" y="1747910"/>
              <a:ext cx="3446585" cy="212422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6" name="Picture 15" descr="images.jpg">
              <a:extLst>
                <a:ext uri="{FF2B5EF4-FFF2-40B4-BE49-F238E27FC236}">
                  <a16:creationId xmlns:a16="http://schemas.microsoft.com/office/drawing/2014/main" id="{033E2B82-C897-485A-96DA-FA329B7FA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739555" y="1645920"/>
              <a:ext cx="3069097" cy="222621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672" y="1747910"/>
              <a:ext cx="3415266" cy="212422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077814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0D33-D5B9-4C07-81B1-A35F7F76E3E1}" type="datetime3">
              <a:rPr lang="en-SG" smtClean="0"/>
              <a:t>23 November 2020</a:t>
            </a:fld>
            <a:endParaRPr lang="en-SG"/>
          </a:p>
        </p:txBody>
      </p:sp>
      <p:grpSp>
        <p:nvGrpSpPr>
          <p:cNvPr id="5" name="Group 4"/>
          <p:cNvGrpSpPr/>
          <p:nvPr/>
        </p:nvGrpSpPr>
        <p:grpSpPr>
          <a:xfrm>
            <a:off x="73970" y="261508"/>
            <a:ext cx="12118029" cy="6543679"/>
            <a:chOff x="73970" y="261508"/>
            <a:chExt cx="12118029" cy="6543679"/>
          </a:xfrm>
        </p:grpSpPr>
        <p:sp>
          <p:nvSpPr>
            <p:cNvPr id="4" name="TextBox 3"/>
            <p:cNvSpPr txBox="1"/>
            <p:nvPr/>
          </p:nvSpPr>
          <p:spPr>
            <a:xfrm>
              <a:off x="3314445" y="3260308"/>
              <a:ext cx="5122995" cy="1815882"/>
            </a:xfrm>
            <a:prstGeom prst="rect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চাঁদমুখে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তোর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চাঁদের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চুমো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as-IN" sz="2800" b="1" dirty="0" smtClean="0">
                  <a:latin typeface="NikoshBAN" pitchFamily="2" charset="0"/>
                  <a:cs typeface="NikoshBAN" pitchFamily="2" charset="0"/>
                </a:rPr>
                <a:t>                          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মাখিয়ে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দেব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সুখে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ctr"/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তারা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ফুলের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মালা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গাঁথি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ctr"/>
              <a:r>
                <a:rPr lang="as-IN" sz="2800" b="1" dirty="0" smtClean="0">
                  <a:latin typeface="NikoshBAN" pitchFamily="2" charset="0"/>
                  <a:cs typeface="NikoshBAN" pitchFamily="2" charset="0"/>
                </a:rPr>
                <a:t>                          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জড়িয়ে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দেব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বুকে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336" y="261508"/>
              <a:ext cx="3991929" cy="274911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5943" y="261508"/>
              <a:ext cx="4126185" cy="274911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70" y="5792431"/>
              <a:ext cx="12118029" cy="10127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7032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900" y="2857500"/>
            <a:ext cx="6305550" cy="295275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 8"/>
          <p:cNvSpPr/>
          <p:nvPr/>
        </p:nvSpPr>
        <p:spPr>
          <a:xfrm>
            <a:off x="619125" y="2857500"/>
            <a:ext cx="6096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as-IN" sz="3200" b="1" i="1" dirty="0">
                <a:latin typeface="NikoshBAN" pitchFamily="2" charset="0"/>
                <a:cs typeface="NikoshBAN" pitchFamily="2" charset="0"/>
              </a:rPr>
              <a:t>মো.খলিলুর রহমান</a:t>
            </a:r>
          </a:p>
          <a:p>
            <a:pPr algn="just"/>
            <a:r>
              <a:rPr lang="as-IN" sz="3200" b="1" i="1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just"/>
            <a:r>
              <a:rPr lang="as-IN" sz="3200" b="1" i="1" dirty="0">
                <a:latin typeface="NikoshBAN" pitchFamily="2" charset="0"/>
                <a:cs typeface="NikoshBAN" pitchFamily="2" charset="0"/>
              </a:rPr>
              <a:t>বাগমারা উচ্চ বিদ্যালয়</a:t>
            </a:r>
          </a:p>
          <a:p>
            <a:pPr algn="just"/>
            <a:r>
              <a:rPr lang="as-IN" sz="3200" b="1" i="1" dirty="0">
                <a:latin typeface="NikoshBAN" pitchFamily="2" charset="0"/>
                <a:cs typeface="NikoshBAN" pitchFamily="2" charset="0"/>
              </a:rPr>
              <a:t>লালমাই,কুমিল্লা।</a:t>
            </a:r>
          </a:p>
          <a:p>
            <a:pPr algn="just"/>
            <a:r>
              <a:rPr lang="as-IN" sz="3200" b="1" i="1" dirty="0">
                <a:latin typeface="NikoshBAN" pitchFamily="2" charset="0"/>
                <a:cs typeface="NikoshBAN" pitchFamily="2" charset="0"/>
              </a:rPr>
              <a:t>মোবাইল-০১৭১০৩৪০২২৬</a:t>
            </a:r>
            <a:endParaRPr lang="en-SG" sz="3200" b="1" i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SG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E-mail, khalil</a:t>
            </a:r>
            <a:r>
              <a:rPr lang="en-SG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1062590@gmail.com</a:t>
            </a:r>
            <a:endParaRPr lang="en-SG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041" y="1181101"/>
            <a:ext cx="731220" cy="4629149"/>
          </a:xfrm>
          <a:prstGeom prst="rect">
            <a:avLst/>
          </a:prstGeom>
        </p:spPr>
      </p:pic>
      <p:pic>
        <p:nvPicPr>
          <p:cNvPr id="11" name="Picture 10" descr="22885828_929330987220567_108049021001524893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618" y="2082800"/>
            <a:ext cx="2000264" cy="26620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4061641" y="297271"/>
            <a:ext cx="3594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54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6000">
            <a:off x="140086" y="50702"/>
            <a:ext cx="2152650" cy="22980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00186">
            <a:off x="9806642" y="4327124"/>
            <a:ext cx="2152650" cy="2298029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AC38-56C4-4227-B2B3-350A43131C9A}" type="datetime3">
              <a:rPr lang="en-SG" smtClean="0"/>
              <a:t>23 November 2020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227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5AB0-94E6-48D5-9D9D-82EA96FE5BE4}" type="datetime3">
              <a:rPr lang="en-SG" smtClean="0"/>
              <a:t>23 November 2020</a:t>
            </a:fld>
            <a:endParaRPr lang="en-SG"/>
          </a:p>
        </p:txBody>
      </p:sp>
      <p:grpSp>
        <p:nvGrpSpPr>
          <p:cNvPr id="4" name="Group 3"/>
          <p:cNvGrpSpPr/>
          <p:nvPr/>
        </p:nvGrpSpPr>
        <p:grpSpPr>
          <a:xfrm>
            <a:off x="4781152" y="173198"/>
            <a:ext cx="1893968" cy="1665634"/>
            <a:chOff x="1321922" y="2222345"/>
            <a:chExt cx="1799565" cy="1665634"/>
          </a:xfrm>
          <a:blipFill>
            <a:blip r:embed="rId2"/>
            <a:tile tx="0" ty="0" sx="100000" sy="100000" flip="none" algn="tl"/>
          </a:blip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1400175" y="2222345"/>
              <a:ext cx="1700214" cy="1665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321922" y="2616052"/>
              <a:ext cx="1799565" cy="116217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76000"/>
                </a:lnSpc>
              </a:pPr>
              <a:r>
                <a:rPr lang="en-US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984769" y="5084898"/>
            <a:ext cx="91875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দলে আলোচনা </a:t>
            </a:r>
            <a:r>
              <a:rPr lang="as-IN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 বাংলাদেশের প্রসিদ্ধ ও ঐতিহ্যবাহী খাবারসমূহের (অঞ্চলভিত্তিক) তালিকা তৈরি কর।</a:t>
            </a:r>
            <a:endParaRPr lang="en-SG" sz="2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2" name="Picture 11" descr="d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194" y="2156177"/>
            <a:ext cx="6805749" cy="2818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EB23-7B5F-489C-9E34-F8BD42241DA4}" type="datetime3">
              <a:rPr lang="en-SG" smtClean="0"/>
              <a:t>23 November 2020</a:t>
            </a:fld>
            <a:endParaRPr lang="en-SG"/>
          </a:p>
        </p:txBody>
      </p:sp>
      <p:sp>
        <p:nvSpPr>
          <p:cNvPr id="3" name="Rounded Rectangle 2"/>
          <p:cNvSpPr/>
          <p:nvPr/>
        </p:nvSpPr>
        <p:spPr>
          <a:xfrm>
            <a:off x="4383314" y="304800"/>
            <a:ext cx="3265715" cy="10740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SG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045029" y="1625600"/>
            <a:ext cx="9811657" cy="4644571"/>
          </a:xfrm>
          <a:prstGeom prst="frame">
            <a:avLst>
              <a:gd name="adj1" fmla="val 2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‘হাসু’ কাব্যগ্রন্থটির লেখক কে?</a:t>
            </a:r>
            <a:endParaRPr lang="as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জসীম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উদ্‌দীন কোথায় মৃত্যুবরণ করেন?</a:t>
            </a:r>
            <a:endParaRPr lang="as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‘শালি ধান’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কী?</a:t>
            </a:r>
          </a:p>
          <a:p>
            <a:pPr>
              <a:buFont typeface="Wingdings" pitchFamily="2" charset="2"/>
              <a:buChar char="Ø"/>
            </a:pP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কবি জসীম উদ্‌দীনের শিশুতোষ গ্রন্থ কোনটি?</a:t>
            </a:r>
            <a:endParaRPr lang="as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‘আমার বাড়ি’ কবিতাটির রচয়িতা 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কে?</a:t>
            </a:r>
          </a:p>
          <a:p>
            <a:pPr>
              <a:buFont typeface="Wingdings" pitchFamily="2" charset="2"/>
              <a:buChar char="Ø"/>
            </a:pPr>
            <a:r>
              <a:rPr lang="as-IN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কাজলা দিঘির জলের রঙ কেমন?</a:t>
            </a:r>
            <a:endParaRPr lang="en-SG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C50D-2A3A-45CF-BB50-DEFA1A7BEA21}" type="datetime3">
              <a:rPr lang="en-SG" smtClean="0"/>
              <a:t>23 November 2020</a:t>
            </a:fld>
            <a:endParaRPr lang="en-SG"/>
          </a:p>
        </p:txBody>
      </p:sp>
      <p:grpSp>
        <p:nvGrpSpPr>
          <p:cNvPr id="7" name="Group 6"/>
          <p:cNvGrpSpPr/>
          <p:nvPr/>
        </p:nvGrpSpPr>
        <p:grpSpPr>
          <a:xfrm>
            <a:off x="1204687" y="290287"/>
            <a:ext cx="10305142" cy="5617026"/>
            <a:chOff x="1204687" y="290287"/>
            <a:chExt cx="10305142" cy="5617026"/>
          </a:xfrm>
        </p:grpSpPr>
        <p:sp>
          <p:nvSpPr>
            <p:cNvPr id="3" name="Rounded Rectangle 2"/>
            <p:cNvSpPr/>
            <p:nvPr/>
          </p:nvSpPr>
          <p:spPr>
            <a:xfrm>
              <a:off x="4223656" y="290287"/>
              <a:ext cx="3875315" cy="104502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SG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lang="en-SG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4" name="Round Same Side Corner Rectangle 3"/>
            <p:cNvSpPr/>
            <p:nvPr/>
          </p:nvSpPr>
          <p:spPr>
            <a:xfrm>
              <a:off x="1204687" y="4541610"/>
              <a:ext cx="10305142" cy="1365703"/>
            </a:xfrm>
            <a:prstGeom prst="round2Same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s-IN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তোমাদের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বাড়িতে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অতিথি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এলে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কিভাবে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তাঁর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যত্ন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নেওয়া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– </a:t>
              </a:r>
              <a:r>
                <a:rPr lang="as-IN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</a:t>
              </a:r>
              <a:r>
                <a:rPr lang="bn-IN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বিষয়ে একটি </a:t>
              </a:r>
              <a:r>
                <a:rPr lang="bn-BD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অনুচ্ছেদ</a:t>
              </a:r>
              <a:r>
                <a:rPr lang="bn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 আনবে</a:t>
              </a:r>
              <a:r>
                <a:rPr lang="bn-IN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SG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1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6914" y="1567543"/>
              <a:ext cx="4837278" cy="274183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4358" y="1567543"/>
              <a:ext cx="4510705" cy="274183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95E3-8F1F-49A3-B200-68DE58FC1E8E}" type="datetime3">
              <a:rPr lang="en-SG" smtClean="0"/>
              <a:t>23 November 2020</a:t>
            </a:fld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4490404" y="180592"/>
            <a:ext cx="3659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341" y="1336431"/>
            <a:ext cx="5345724" cy="36013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02" y="1336430"/>
            <a:ext cx="5309382" cy="36013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" y="5792431"/>
            <a:ext cx="12118029" cy="10127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6173" y="1336430"/>
            <a:ext cx="12118029" cy="5468757"/>
            <a:chOff x="116173" y="1336430"/>
            <a:chExt cx="12118029" cy="54687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805" y="1336430"/>
              <a:ext cx="5309382" cy="360132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73" y="5792431"/>
              <a:ext cx="12118029" cy="10127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8473" y="861063"/>
            <a:ext cx="298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6951" y="2288830"/>
            <a:ext cx="5691674" cy="285983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</a:t>
            </a:r>
            <a:endParaRPr lang="as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9921" y="6412269"/>
            <a:ext cx="11782268" cy="381000"/>
            <a:chOff x="0" y="0"/>
            <a:chExt cx="9220200" cy="381000"/>
          </a:xfrm>
        </p:grpSpPr>
        <p:pic>
          <p:nvPicPr>
            <p:cNvPr id="7" name="Picture 6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/>
            <a:srcRect t="21477" b="19463"/>
            <a:stretch>
              <a:fillRect/>
            </a:stretch>
          </p:blipFill>
          <p:spPr bwMode="auto">
            <a:xfrm>
              <a:off x="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/>
            <a:srcRect t="21477" b="19463"/>
            <a:stretch>
              <a:fillRect/>
            </a:stretch>
          </p:blipFill>
          <p:spPr bwMode="auto">
            <a:xfrm>
              <a:off x="18288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/>
            <a:srcRect t="21477" b="19463"/>
            <a:stretch>
              <a:fillRect/>
            </a:stretch>
          </p:blipFill>
          <p:spPr bwMode="auto">
            <a:xfrm>
              <a:off x="36576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/>
            <a:srcRect t="21477" b="19463"/>
            <a:stretch>
              <a:fillRect/>
            </a:stretch>
          </p:blipFill>
          <p:spPr bwMode="auto">
            <a:xfrm>
              <a:off x="54864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/>
            <a:srcRect t="21477" b="19463"/>
            <a:stretch>
              <a:fillRect/>
            </a:stretch>
          </p:blipFill>
          <p:spPr bwMode="auto">
            <a:xfrm>
              <a:off x="73152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19921" y="71203"/>
            <a:ext cx="11932171" cy="381000"/>
            <a:chOff x="0" y="0"/>
            <a:chExt cx="9220200" cy="381000"/>
          </a:xfrm>
        </p:grpSpPr>
        <p:pic>
          <p:nvPicPr>
            <p:cNvPr id="13" name="Picture 12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/>
            <a:srcRect t="21477" b="19463"/>
            <a:stretch>
              <a:fillRect/>
            </a:stretch>
          </p:blipFill>
          <p:spPr bwMode="auto">
            <a:xfrm>
              <a:off x="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/>
            <a:srcRect t="21477" b="19463"/>
            <a:stretch>
              <a:fillRect/>
            </a:stretch>
          </p:blipFill>
          <p:spPr bwMode="auto">
            <a:xfrm>
              <a:off x="18288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/>
            <a:srcRect t="21477" b="19463"/>
            <a:stretch>
              <a:fillRect/>
            </a:stretch>
          </p:blipFill>
          <p:spPr bwMode="auto">
            <a:xfrm>
              <a:off x="36576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/>
            <a:srcRect t="21477" b="19463"/>
            <a:stretch>
              <a:fillRect/>
            </a:stretch>
          </p:blipFill>
          <p:spPr bwMode="auto">
            <a:xfrm>
              <a:off x="54864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2"/>
            <a:srcRect t="21477" b="19463"/>
            <a:stretch>
              <a:fillRect/>
            </a:stretch>
          </p:blipFill>
          <p:spPr bwMode="auto">
            <a:xfrm>
              <a:off x="7315200" y="0"/>
              <a:ext cx="1905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158932" y="5820773"/>
            <a:ext cx="2743200" cy="365125"/>
          </a:xfrm>
        </p:spPr>
        <p:txBody>
          <a:bodyPr/>
          <a:lstStyle/>
          <a:p>
            <a:fld id="{A2705B3A-8693-4571-8CB1-1D1A16B9D60F}" type="datetime3">
              <a:rPr lang="en-SG" smtClean="0"/>
              <a:t>23 November 2020</a:t>
            </a:fld>
            <a:endParaRPr lang="en-SG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776" y="2171483"/>
            <a:ext cx="2871958" cy="3094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7387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03632" y="2967335"/>
            <a:ext cx="1123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6371" y="395841"/>
            <a:ext cx="60468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উপরে </a:t>
            </a:r>
            <a:r>
              <a:rPr lang="as-I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ইংরেজিতে কী লেখা?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651">
            <a:off x="11577" y="4429939"/>
            <a:ext cx="2152650" cy="22980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7016">
            <a:off x="9863475" y="4553838"/>
            <a:ext cx="2152650" cy="2298029"/>
          </a:xfrm>
          <a:prstGeom prst="rect">
            <a:avLst/>
          </a:prstGeom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2392680" y="6304099"/>
            <a:ext cx="2743200" cy="365125"/>
          </a:xfrm>
        </p:spPr>
        <p:txBody>
          <a:bodyPr/>
          <a:lstStyle/>
          <a:p>
            <a:fld id="{2090AC75-F2FC-4980-A81C-77B7773B0A85}" type="datetime3">
              <a:rPr lang="en-SG" smtClean="0"/>
              <a:t>23 November 2020</a:t>
            </a:fld>
            <a:endParaRPr lang="en-S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" y="1197318"/>
            <a:ext cx="7100539" cy="42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80861" y="175310"/>
            <a:ext cx="3786214" cy="10715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SG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Up-Down Arrow 5"/>
          <p:cNvSpPr/>
          <p:nvPr/>
        </p:nvSpPr>
        <p:spPr>
          <a:xfrm>
            <a:off x="5316778" y="1248394"/>
            <a:ext cx="714380" cy="1143008"/>
          </a:xfrm>
          <a:prstGeom prst="up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SG"/>
          </a:p>
        </p:txBody>
      </p:sp>
      <p:sp>
        <p:nvSpPr>
          <p:cNvPr id="8" name="Explosion 1 7"/>
          <p:cNvSpPr/>
          <p:nvPr/>
        </p:nvSpPr>
        <p:spPr>
          <a:xfrm>
            <a:off x="173502" y="112541"/>
            <a:ext cx="914400" cy="914400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Explosion 1 8"/>
          <p:cNvSpPr/>
          <p:nvPr/>
        </p:nvSpPr>
        <p:spPr>
          <a:xfrm>
            <a:off x="11099409" y="112541"/>
            <a:ext cx="914400" cy="914400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80585-F72C-4A3F-AA88-4CD99A49BA29}" type="datetime3">
              <a:rPr lang="en-SG" smtClean="0"/>
              <a:t>23 November 2020</a:t>
            </a:fld>
            <a:endParaRPr lang="en-SG"/>
          </a:p>
        </p:txBody>
      </p:sp>
      <p:grpSp>
        <p:nvGrpSpPr>
          <p:cNvPr id="15" name="Group 14"/>
          <p:cNvGrpSpPr/>
          <p:nvPr/>
        </p:nvGrpSpPr>
        <p:grpSpPr>
          <a:xfrm>
            <a:off x="2761956" y="2490840"/>
            <a:ext cx="5824026" cy="3262485"/>
            <a:chOff x="2761956" y="2519337"/>
            <a:chExt cx="5824026" cy="32624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956" y="2519337"/>
              <a:ext cx="5824025" cy="326248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4234375" y="2519337"/>
              <a:ext cx="3464067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60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আমার বাড়ি</a:t>
              </a:r>
            </a:p>
            <a:p>
              <a:r>
                <a:rPr lang="as-IN" sz="54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জসীম উদ্‌দীন</a:t>
              </a:r>
              <a:endParaRPr lang="en-SG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31160" y="5007257"/>
              <a:ext cx="25548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খলিলুর রহমান</a:t>
              </a:r>
              <a:endParaRPr lang="en-SG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22239" r="8291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3" t="-1675" r="22851" b="1"/>
            <a:stretch/>
          </p:blipFill>
          <p:spPr>
            <a:xfrm>
              <a:off x="2780715" y="3970186"/>
              <a:ext cx="1434902" cy="1744957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" y="5792431"/>
            <a:ext cx="12118029" cy="101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1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B733-9074-4A24-A297-F1F377D8ED5A}" type="datetime3">
              <a:rPr lang="en-SG" smtClean="0"/>
              <a:t>23 November 2020</a:t>
            </a:fld>
            <a:endParaRPr lang="en-SG"/>
          </a:p>
        </p:txBody>
      </p:sp>
      <p:sp>
        <p:nvSpPr>
          <p:cNvPr id="7" name="Rectangle 6"/>
          <p:cNvSpPr/>
          <p:nvPr/>
        </p:nvSpPr>
        <p:spPr>
          <a:xfrm>
            <a:off x="4301446" y="1120113"/>
            <a:ext cx="35413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endParaRPr lang="en-SG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977709"/>
              </p:ext>
            </p:extLst>
          </p:nvPr>
        </p:nvGraphicFramePr>
        <p:xfrm>
          <a:off x="3136665" y="1840923"/>
          <a:ext cx="6148012" cy="3606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8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1421">
                <a:tc>
                  <a:txBody>
                    <a:bodyPr/>
                    <a:lstStyle/>
                    <a:p>
                      <a:pPr marL="4572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কবি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পরিচিতি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বলতে ও লিখতে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;</a:t>
                      </a:r>
                    </a:p>
                    <a:p>
                      <a:endParaRPr lang="en-SG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421">
                <a:tc>
                  <a:txBody>
                    <a:bodyPr/>
                    <a:lstStyle/>
                    <a:p>
                      <a:pPr marL="457200" lvl="1" indent="-457200" defTabSz="12446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28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কবিতাটি</a:t>
                      </a:r>
                      <a:r>
                        <a:rPr lang="en-US" sz="28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শুদ্ধ</a:t>
                      </a:r>
                      <a:r>
                        <a:rPr lang="en-US" sz="28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উচ্চারণে</a:t>
                      </a:r>
                      <a:r>
                        <a:rPr lang="en-US" sz="28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পড়তে</a:t>
                      </a:r>
                      <a:r>
                        <a:rPr lang="en-US" sz="28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28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;</a:t>
                      </a:r>
                      <a:endParaRPr lang="en-US" sz="2800" b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endParaRPr lang="en-SG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421">
                <a:tc>
                  <a:txBody>
                    <a:bodyPr/>
                    <a:lstStyle/>
                    <a:p>
                      <a:pPr marL="4572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নতুন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শব্দগুলোর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অর্থসহ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বাক্য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গঠন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;</a:t>
                      </a:r>
                      <a:endParaRPr lang="en-US" sz="280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endParaRPr lang="en-SG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411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v"/>
                        <a:defRPr/>
                      </a:pPr>
                      <a:r>
                        <a:rPr lang="en-US" sz="28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কবিতায়</a:t>
                      </a:r>
                      <a:r>
                        <a:rPr lang="en-US" sz="28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সৌজন্য,শিষ্টাচার</a:t>
                      </a:r>
                      <a:r>
                        <a:rPr lang="en-US" sz="28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মানবপ্রেমের</a:t>
                      </a:r>
                      <a:r>
                        <a:rPr lang="en-US" sz="28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</a:t>
                      </a:r>
                      <a:r>
                        <a:rPr lang="en-US" sz="28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বহিঃপ্রকাশ</a:t>
                      </a:r>
                      <a:r>
                        <a:rPr lang="en-US" sz="28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ঘটেছে</a:t>
                      </a:r>
                      <a:r>
                        <a:rPr lang="en-US" sz="28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</a:t>
                      </a:r>
                      <a:r>
                        <a:rPr lang="en-US" sz="28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বর্ণনা</a:t>
                      </a:r>
                      <a:r>
                        <a:rPr lang="en-US" sz="28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28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lang="as-IN" sz="2800" b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;</a:t>
                      </a:r>
                      <a:endParaRPr lang="en-SG" sz="2800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6-Point Star 9"/>
          <p:cNvSpPr/>
          <p:nvPr/>
        </p:nvSpPr>
        <p:spPr>
          <a:xfrm>
            <a:off x="10067348" y="2558375"/>
            <a:ext cx="1195754" cy="129422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6-Point Star 10"/>
          <p:cNvSpPr/>
          <p:nvPr/>
        </p:nvSpPr>
        <p:spPr>
          <a:xfrm>
            <a:off x="560363" y="2558376"/>
            <a:ext cx="1195754" cy="1294227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Down Arrow Callout 4"/>
          <p:cNvSpPr/>
          <p:nvPr/>
        </p:nvSpPr>
        <p:spPr>
          <a:xfrm rot="10800000" flipV="1">
            <a:off x="4301446" y="237067"/>
            <a:ext cx="2793620" cy="747011"/>
          </a:xfrm>
          <a:prstGeom prst="downArrowCallout">
            <a:avLst>
              <a:gd name="adj1" fmla="val 25000"/>
              <a:gd name="adj2" fmla="val 25000"/>
              <a:gd name="adj3" fmla="val 0"/>
              <a:gd name="adj4" fmla="val 64977"/>
            </a:avLst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SG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27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9" t="-925" r="14182" b="-1548"/>
          <a:stretch/>
        </p:blipFill>
        <p:spPr>
          <a:xfrm>
            <a:off x="3995224" y="1716258"/>
            <a:ext cx="4431325" cy="40514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581400" y="322609"/>
            <a:ext cx="5083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পল্লী কবি জসীম উদ্‌দীন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" y="5792431"/>
            <a:ext cx="12118029" cy="101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1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0C92F-D27C-4674-8A2F-A6A3E6BA04AE}" type="datetime3">
              <a:rPr lang="en-SG" smtClean="0"/>
              <a:t>23 November 2020</a:t>
            </a:fld>
            <a:endParaRPr lang="en-SG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55799636"/>
              </p:ext>
            </p:extLst>
          </p:nvPr>
        </p:nvGraphicFramePr>
        <p:xfrm>
          <a:off x="644577" y="1070884"/>
          <a:ext cx="10792918" cy="5285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4642181" y="239887"/>
            <a:ext cx="27526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E8238F-A33B-4513-9E3E-338305362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>
                                            <p:graphicEl>
                                              <a:dgm id="{C2E8238F-A33B-4513-9E3E-338305362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64710B-22A5-413E-933A-AC5F4E1CA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>
                                            <p:graphicEl>
                                              <a:dgm id="{9064710B-22A5-413E-933A-AC5F4E1CAB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3E4417-233E-4AF4-85B5-4DA5FA9CF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>
                                            <p:graphicEl>
                                              <a:dgm id="{583E4417-233E-4AF4-85B5-4DA5FA9CFE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AE39A6-D082-4456-AF0B-BDB744C60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>
                                            <p:graphicEl>
                                              <a:dgm id="{95AE39A6-D082-4456-AF0B-BDB744C60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59D68C-E7D0-4873-B5A7-839706DEF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>
                                            <p:graphicEl>
                                              <a:dgm id="{AD59D68C-E7D0-4873-B5A7-839706DEF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740869-3CE7-4525-8B77-09F7A44A8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>
                                            <p:graphicEl>
                                              <a:dgm id="{58740869-3CE7-4525-8B77-09F7A44A85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DE950A-64AD-495D-A7CF-DE673687C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>
                                            <p:graphicEl>
                                              <a:dgm id="{FDDE950A-64AD-495D-A7CF-DE673687C0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0B457A-220B-4AFD-879C-2C8D1CA59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">
                                            <p:graphicEl>
                                              <a:dgm id="{7F0B457A-220B-4AFD-879C-2C8D1CA594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437C95-4B34-4495-B78F-BD67D7E7B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6">
                                            <p:graphicEl>
                                              <a:dgm id="{6A437C95-4B34-4495-B78F-BD67D7E7B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998660-5BDF-4450-8A87-F023DBB36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6">
                                            <p:graphicEl>
                                              <a:dgm id="{D5998660-5BDF-4450-8A87-F023DBB36F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C93B4E-E1E2-4367-A193-3F81DF8C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6">
                                            <p:graphicEl>
                                              <a:dgm id="{3AC93B4E-E1E2-4367-A193-3F81DF8C5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6F4D03-5B08-4A27-8806-A70EC85F6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6">
                                            <p:graphicEl>
                                              <a:dgm id="{B26F4D03-5B08-4A27-8806-A70EC85F6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FE92EA-8BEF-456F-AD8A-36D1FCA89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6">
                                            <p:graphicEl>
                                              <a:dgm id="{63FE92EA-8BEF-456F-AD8A-36D1FCA89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80DD76-B3F7-451F-8071-3AB10181B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">
                                            <p:graphicEl>
                                              <a:dgm id="{EF80DD76-B3F7-451F-8071-3AB10181B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4E8497-1E19-4FB6-94D3-70EA3F478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6">
                                            <p:graphicEl>
                                              <a:dgm id="{BD4E8497-1E19-4FB6-94D3-70EA3F478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B9B8FD-9720-4A19-B044-B3B5DCD45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6">
                                            <p:graphicEl>
                                              <a:dgm id="{5EB9B8FD-9720-4A19-B044-B3B5DCD45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DEA0B4-516A-45AD-847D-3DD21C47D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6">
                                            <p:graphicEl>
                                              <a:dgm id="{F3DEA0B4-516A-45AD-847D-3DD21C47D3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1AAE-1148-41EF-81EC-66F7AB444D43}" type="datetime3">
              <a:rPr lang="en-SG" smtClean="0"/>
              <a:t>23 November 2020</a:t>
            </a:fld>
            <a:endParaRPr lang="en-SG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69799040"/>
              </p:ext>
            </p:extLst>
          </p:nvPr>
        </p:nvGraphicFramePr>
        <p:xfrm>
          <a:off x="422031" y="590843"/>
          <a:ext cx="11591778" cy="5598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51753E-2B78-45AF-8655-31B395D46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C151753E-2B78-45AF-8655-31B395D46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5A7E38-A80B-48E7-924D-7E63CFC99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135A7E38-A80B-48E7-924D-7E63CFC99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A43E32-65E0-4541-90EE-84F57682B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0EA43E32-65E0-4541-90EE-84F57682B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67870E-26E1-4AA0-8E56-DB5347268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5067870E-26E1-4AA0-8E56-DB5347268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08A841-5D54-41D1-9ECA-7E21F021F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9B08A841-5D54-41D1-9ECA-7E21F021F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D79B09-CF77-40FE-9CB6-654F187E2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2FD79B09-CF77-40FE-9CB6-654F187E24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7AEC74-F925-4B37-A499-614F80ECB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A07AEC74-F925-4B37-A499-614F80ECB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11334B-A82B-480A-964C-50716A5A3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F111334B-A82B-480A-964C-50716A5A32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D4451F-F725-46FF-92E8-F6B2275BF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05D4451F-F725-46FF-92E8-F6B2275BF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E8E071-5B9E-4FDA-9B54-8809D50F6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BAE8E071-5B9E-4FDA-9B54-8809D50F68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94337E-6FE9-4A89-B301-80BF5FB2E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FC94337E-6FE9-4A89-B301-80BF5FB2E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CD5B56-92E0-456A-9C87-4F66AF21B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93CD5B56-92E0-456A-9C87-4F66AF21BF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735EE-2A79-4537-98DA-3480ECA3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81B735EE-2A79-4537-98DA-3480ECA3E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848886-1E75-47A5-92C6-469DCEEC1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52848886-1E75-47A5-92C6-469DCEEC1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F0BE89-BC33-40AF-BEEA-F65282134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">
                                            <p:graphicEl>
                                              <a:dgm id="{0CF0BE89-BC33-40AF-BEEA-F652821347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35B765-DB74-4B4A-9B85-113161966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">
                                            <p:graphicEl>
                                              <a:dgm id="{6D35B765-DB74-4B4A-9B85-113161966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F09155-4069-4073-B562-DAD8381F3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">
                                            <p:graphicEl>
                                              <a:dgm id="{ABF09155-4069-4073-B562-DAD8381F35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475</Words>
  <Application>Microsoft Office PowerPoint</Application>
  <PresentationFormat>Widescreen</PresentationFormat>
  <Paragraphs>116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77</cp:revision>
  <dcterms:created xsi:type="dcterms:W3CDTF">2020-09-30T14:04:48Z</dcterms:created>
  <dcterms:modified xsi:type="dcterms:W3CDTF">2020-11-23T13:18:14Z</dcterms:modified>
</cp:coreProperties>
</file>