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8" r:id="rId3"/>
    <p:sldId id="259" r:id="rId4"/>
    <p:sldId id="260" r:id="rId5"/>
    <p:sldId id="291" r:id="rId6"/>
    <p:sldId id="283" r:id="rId7"/>
    <p:sldId id="270" r:id="rId8"/>
    <p:sldId id="285" r:id="rId9"/>
    <p:sldId id="279" r:id="rId10"/>
    <p:sldId id="278" r:id="rId11"/>
    <p:sldId id="286" r:id="rId12"/>
    <p:sldId id="29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28-08-20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28-08-20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28-08-20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28-08-20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28-08-20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28-08-20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28-08-20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28-08-20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28-08-20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28-08-20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28-08-20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28-08-20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-mail-joyshinha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ses-gif-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84582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685800"/>
            <a:ext cx="6248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1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7664382" cy="259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4200" y="3098800"/>
            <a:ext cx="21659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6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কর্মাস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586982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ব্যবসা বাণিজ্য করাকে ই-কমার্স বলে।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মাধ্যমে সম্পদের অপচয় কম হয়। উৎপাদন কারী উপকৃত হয়।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8006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পরীক্ষার ফলাফল দেখার ক্ষেত্রে ওএমআর পদ্ধতি  ব্যবহার করায় দুর্নীতির কোন সুযোগ থাকছেনা।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8366760" cy="32597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3958529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OMR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83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5061" y="0"/>
            <a:ext cx="5202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নিরসনে</a:t>
            </a:r>
            <a:r>
              <a:rPr lang="en-US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600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999" y="646331"/>
            <a:ext cx="8610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 করা হয়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মাধ্যমে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লেনদেনে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অনিয়ম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টেন্ডার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bn-IN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e-tendering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লেনদেনে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টেন্ডার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চুরির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টেন্ডার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পোর্টাল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en-US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e-commerce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ব্যবসা-বাণিজ্য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ক্রেতা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মধ্যভোগী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অস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লোকেরা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পারছে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OMR</a:t>
            </a:r>
            <a:r>
              <a:rPr lang="en-US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দুর্নীতির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থাকছে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মিডিয়ার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ক্ষমতাশীল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অন্যায়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সিদ্ধান্তের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একত্রিত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হবার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8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5556" y="2986419"/>
            <a:ext cx="4781961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2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নিরসনের</a:t>
            </a:r>
            <a:r>
              <a:rPr lang="en-US" sz="2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হাতিয়ার</a:t>
            </a:r>
            <a:r>
              <a:rPr lang="en-US" sz="2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800" b="1" spc="50" dirty="0">
              <a:ln w="0">
                <a:solidFill>
                  <a:sysClr val="windowText" lastClr="000000"/>
                </a:solidFill>
              </a:ln>
              <a:solidFill>
                <a:schemeClr val="accent4">
                  <a:lumMod val="1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81200" y="310037"/>
            <a:ext cx="4724401" cy="1546086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6000" b="1" dirty="0">
              <a:ln w="1143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78525" y="3779209"/>
            <a:ext cx="2355275" cy="523220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টেন্ডার</a:t>
            </a:r>
            <a:r>
              <a:rPr lang="bn-IN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কি</a:t>
            </a:r>
            <a:r>
              <a:rPr lang="bn-BD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>
                <a:solidFill>
                  <a:sysClr val="windowText" lastClr="000000"/>
                </a:solidFill>
              </a:ln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07884" y="4571999"/>
            <a:ext cx="377371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ই-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কর্মাসের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22481" y="2195089"/>
            <a:ext cx="4781961" cy="6959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spc="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2800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1800" y="2260870"/>
            <a:ext cx="5577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উত্তর-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128458" y="2932774"/>
            <a:ext cx="2311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তথ্যপ্রযুক্তি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505500" y="3748431"/>
            <a:ext cx="3352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 ইলেকট্রনিক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টেন্ডার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5555" y="5250431"/>
            <a:ext cx="7395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 </a:t>
            </a:r>
            <a:r>
              <a:rPr lang="en-US" sz="32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ক্রেতা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 animBg="1"/>
      <p:bldP spid="28" grpId="0"/>
      <p:bldP spid="51" grpId="0"/>
      <p:bldP spid="52" grpId="0"/>
      <p:bldP spid="2" grpId="0"/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76451" y="1066800"/>
            <a:ext cx="8382000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7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533400" y="3200400"/>
            <a:ext cx="8382000" cy="1539240"/>
          </a:xfrm>
          <a:prstGeom prst="cube">
            <a:avLst>
              <a:gd name="adj" fmla="val 5833"/>
            </a:avLst>
          </a:prstGeom>
          <a:noFill/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নিরসন করা যায় বর্ণনা কর।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2133600"/>
            <a:ext cx="6858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19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9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t book 8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02019"/>
            <a:ext cx="3962401" cy="4898781"/>
          </a:xfrm>
          <a:prstGeom prst="rect">
            <a:avLst/>
          </a:prstGeom>
        </p:spPr>
      </p:pic>
      <p:sp>
        <p:nvSpPr>
          <p:cNvPr id="2" name="Title 3"/>
          <p:cNvSpPr txBox="1">
            <a:spLocks/>
          </p:cNvSpPr>
          <p:nvPr/>
        </p:nvSpPr>
        <p:spPr>
          <a:xfrm>
            <a:off x="2438400" y="-12700"/>
            <a:ext cx="4343400" cy="1371600"/>
          </a:xfrm>
          <a:prstGeom prst="irregularSeal1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Content Placeholder 12"/>
          <p:cNvSpPr txBox="1">
            <a:spLocks/>
          </p:cNvSpPr>
          <p:nvPr/>
        </p:nvSpPr>
        <p:spPr>
          <a:xfrm>
            <a:off x="5029199" y="3641481"/>
            <a:ext cx="3505200" cy="12192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en-US" sz="3600" b="1" i="0" u="none" strike="noStrike" kern="1200" cap="none" spc="0" normalizeH="0" noProof="0" dirty="0" smtClean="0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IN" sz="2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২০ </a:t>
            </a:r>
            <a:endParaRPr lang="en-US" sz="3200" b="1" dirty="0" smtClean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300" y="3810000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8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জয়দেব কুমার মন্ডল।</a:t>
            </a:r>
            <a:endParaRPr lang="bn-IN" sz="4800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IN" sz="28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(আইসিটি) </a:t>
            </a:r>
            <a:endParaRPr lang="en-US" sz="3200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পৈকখালী হাজী এস এন জামান মাধ্যমিক বিদ্যালয়।</a:t>
            </a:r>
            <a:endParaRPr lang="bn-BD" sz="1600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0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 ভান্ডারিয়া, পিরোজপুর</a:t>
            </a:r>
            <a:r>
              <a:rPr lang="bn-IN" sz="20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E-mail-joyshinha@gmail.com</a:t>
            </a:r>
            <a:endParaRPr lang="en-US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Cont:01775902929</a:t>
            </a:r>
            <a:endParaRPr lang="bn-BD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joy\DSC_6797ggggggg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502018"/>
            <a:ext cx="2438400" cy="230798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7696200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884" r="3333" b="15942"/>
          <a:stretch/>
        </p:blipFill>
        <p:spPr>
          <a:xfrm>
            <a:off x="1143000" y="3962400"/>
            <a:ext cx="70866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12700"/>
            <a:ext cx="5157788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ছবিটি লক্ষ্য করঃ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967" y="2362200"/>
            <a:ext cx="45143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BD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8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র্নীতি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নিরসন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0568" y="1066800"/>
            <a:ext cx="38731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200"/>
              </a:spcBef>
              <a:defRPr/>
            </a:pPr>
            <a:r>
              <a:rPr lang="bn-BD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0875" y="4191000"/>
            <a:ext cx="65325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 </a:t>
            </a:r>
            <a:r>
              <a:rPr lang="bn-IN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2514600" y="609600"/>
            <a:ext cx="2911812" cy="685800"/>
          </a:xfrm>
          <a:prstGeom prst="cube">
            <a:avLst/>
          </a:prstGeom>
          <a:noFill/>
          <a:ln w="571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838200" y="1752600"/>
            <a:ext cx="624840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8956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1। </a:t>
            </a:r>
            <a:r>
              <a:rPr lang="bn-IN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lvl="1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দূর্নীতি </a:t>
            </a:r>
            <a:r>
              <a:rPr lang="bn-IN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নিরসনে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/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দূর্নীতি </a:t>
            </a:r>
            <a:r>
              <a:rPr lang="bn-IN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নিরসনে তথ্যপ্রযুক্তির ভূমিকা ব্যাখ্যা </a:t>
            </a:r>
            <a:r>
              <a:rPr lang="bn-BD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7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কাজ।মানুষ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ন্যায়নীতি,আদর্শ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বিসর্জন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দিয়ে,আইন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অমান্য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দুর্নীতি করা হয় গোপনে 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 লাভের জন্য কারও উপর ক্ষমতার অপব্যবহার । কারো ঠকানো,ফাকি দেয়া।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1143000"/>
            <a:ext cx="27494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BD" sz="5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5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র্নীতি</a:t>
            </a:r>
            <a:r>
              <a:rPr lang="bn-IN" sz="5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কি?</a:t>
            </a:r>
            <a:r>
              <a:rPr lang="en-US" sz="5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7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OTIAR\Motiar D. Content\Class Viii\Picture\New folder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962400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AFI\Desktop\cctv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61" y="1905000"/>
            <a:ext cx="37338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7848600" cy="70788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কমানোর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শক্তিশা</a:t>
            </a:r>
            <a:r>
              <a:rPr lang="bn-BD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লী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অস্ত্র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তথ্যপ্রযুক্তি</a:t>
            </a:r>
            <a:endParaRPr lang="en-US" sz="4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82737" y="5105400"/>
            <a:ext cx="3352800" cy="510778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সি সি ক্যামেরায় ধারণকৃত ছবি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5800" y="5105400"/>
            <a:ext cx="1981200" cy="510778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সি সি ক্যামেরা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7244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তথ্য সংরক্ষন ও প্রক্রিয়াকরন করার জন্য পুরো পদ্ধতিকেই তথ্য প্রযুক্তির আওতায় আনা হয়েছে। তাই তথ্য ভুল হলে তা সহজেই সবার সামনে প্রকাশ পেয়ে যাবে।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85800"/>
            <a:ext cx="6477000" cy="32051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37338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2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924800" cy="251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2800" y="2971800"/>
            <a:ext cx="20489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টেন্ডারিং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756643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ই-টেন্ডার হচ্ছে ইলেকট্রনিক টেন্ডার।টাকা ব্যয় করে কাজ পাওয়ার পৃথিবীর প্রচলিত নিয়ম হচ্ছে টেন্ডার।প্রচলিত টেন্ডার প্রক্রিয়ায় নানা দুর্নীতি হতো।আর ই-টেন্ডার এর মাধ্যমে এই দুর্নীতি কমে যাচ্ছে</a:t>
            </a: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451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Rasel</dc:creator>
  <cp:lastModifiedBy>Joydeb</cp:lastModifiedBy>
  <cp:revision>77</cp:revision>
  <dcterms:created xsi:type="dcterms:W3CDTF">2006-08-16T00:00:00Z</dcterms:created>
  <dcterms:modified xsi:type="dcterms:W3CDTF">2020-08-28T11:03:54Z</dcterms:modified>
</cp:coreProperties>
</file>