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73" r:id="rId2"/>
    <p:sldId id="276" r:id="rId3"/>
    <p:sldId id="277" r:id="rId4"/>
    <p:sldId id="259" r:id="rId5"/>
    <p:sldId id="260" r:id="rId6"/>
    <p:sldId id="266" r:id="rId7"/>
    <p:sldId id="280" r:id="rId8"/>
    <p:sldId id="281" r:id="rId9"/>
    <p:sldId id="282" r:id="rId10"/>
    <p:sldId id="284" r:id="rId11"/>
    <p:sldId id="263" r:id="rId12"/>
    <p:sldId id="26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6" d="100"/>
          <a:sy n="66" d="100"/>
        </p:scale>
        <p:origin x="6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048000" y="6096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12192000" cy="5657672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/>
          <p:cNvSpPr txBox="1"/>
          <p:nvPr/>
        </p:nvSpPr>
        <p:spPr>
          <a:xfrm>
            <a:off x="0" y="1"/>
            <a:ext cx="12192000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11582400" cy="381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msev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mv¤úª`vwqK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m¤úªxwZi</a:t>
            </a:r>
            <a:r>
              <a:rPr lang="en-US" sz="4000" b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6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sz="6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sz="6000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914400"/>
            <a:ext cx="42672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u="sng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8800" b="1" u="sng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8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119634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Ki|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81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516940"/>
            <a:ext cx="6819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76400"/>
            <a:ext cx="86868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Rectangle 1"/>
          <p:cNvSpPr/>
          <p:nvPr/>
        </p:nvSpPr>
        <p:spPr>
          <a:xfrm>
            <a:off x="457200" y="152400"/>
            <a:ext cx="99517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আলিমুদ্দিন জোবেদা অনার্স কলেজ </a:t>
            </a:r>
            <a:endParaRPr lang="en-US" sz="7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685800"/>
            <a:ext cx="11811000" cy="2514600"/>
          </a:xfrm>
        </p:spPr>
        <p:txBody>
          <a:bodyPr>
            <a:noAutofit/>
          </a:bodyPr>
          <a:lstStyle/>
          <a:p>
            <a:pPr marL="54864" algn="ctr">
              <a:defRPr/>
            </a:pPr>
            <a:r>
              <a:rPr lang="en-US" sz="5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5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5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5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Aa¨vq:2q-mykvmb</a:t>
            </a:r>
            <a:b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800" b="1" dirty="0" err="1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b="1" dirty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welq:</a:t>
            </a:r>
            <a:r>
              <a:rPr lang="en-US" sz="4800" b="1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800" b="1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b="1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8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mgvav‡bi</a:t>
            </a:r>
            <a:r>
              <a:rPr lang="en-US" sz="48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Dcvq</a:t>
            </a:r>
            <a:endParaRPr lang="en-US" sz="4800" b="1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3886200"/>
            <a:ext cx="11811000" cy="266541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bn-IN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হরিপদ দেবনাথ 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bn-IN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আলিমুদ্দিন জোবেদা অনার্স কলেজ , কাইতলা , নবীনগর, ব্রাহ্মণবাড়িয়া 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4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8800"/>
            <a:ext cx="11734800" cy="50783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cÖkvm‡b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Revew`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wnZv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,‰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eaZv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,¯^”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QZv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G‡Z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bn-IN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MÖn‡bi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Db¥y³ _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bn-IN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vaxbZvmn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সুরক্ষার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¯_v,</a:t>
            </a:r>
            <a:r>
              <a:rPr lang="bn-IN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bn-IN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bn-IN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AvBbmfvi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Revew`wnZv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kvmb‡K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ÒmykvmbÓ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52400"/>
            <a:ext cx="4648200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6019800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প্রতিষ্ঠার গুরুত্ব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117348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সার্বিক উন্নয়নে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বৃহত্তর স্বার্থ রক্ষায় 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টেকসই উন্নয়নে </a:t>
            </a:r>
            <a:endParaRPr lang="en-US" sz="40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গতিশীলতা বৃদ্ধিকরণে  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পরিশুদ্ধতা আনয়নে 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40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bn-IN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</a:p>
          <a:p>
            <a:pPr>
              <a:buFont typeface="Wingdings" pitchFamily="2" charset="2"/>
              <a:buChar char="v"/>
            </a:pP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প্রতিরোধে</a:t>
            </a:r>
          </a:p>
          <a:p>
            <a:pPr>
              <a:buFont typeface="Wingdings" pitchFamily="2" charset="2"/>
              <a:buChar char="v"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পরনির্ভরশীলতা হ্রাসে  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11963400" cy="548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বিচার বিভাগ ও আইনশৃঙ্খলা রক্ষায় </a:t>
            </a:r>
            <a:endParaRPr lang="en-US" sz="4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গঠনমূলক চিন্তাভাবনা ও পরিকল্পনা প্রণয়নে 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RbcÖkvm‡bi</a:t>
            </a:r>
            <a:r>
              <a:rPr lang="en-US" sz="4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mevag©x</a:t>
            </a:r>
            <a:r>
              <a:rPr lang="en-US" sz="4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g‡bvfve</a:t>
            </a:r>
            <a:r>
              <a:rPr lang="bn-IN" sz="4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 </a:t>
            </a:r>
            <a:endParaRPr lang="en-US" sz="4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আর্থসামাজিক উন্নয়নে </a:t>
            </a:r>
            <a:endParaRPr lang="en-US" sz="4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 সার্বভৌমত্ব রক্ষায় </a:t>
            </a:r>
            <a:endParaRPr lang="en-US" sz="4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অধিকার রক্ষায় ও গণতন্ত্র শক্তিশালীকরণে 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সৃষ্টিতে </a:t>
            </a:r>
            <a:endParaRPr lang="en-US" sz="4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প্রতিষ্ঠার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14300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vaxbZvq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w¯’wZkxjZvi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mwnsmZv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Revew`wnZvi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Avgjv‡`i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Revew`wnZvi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AvgjvZ‡š¿i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অদক্ষতা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kvm‡bi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Ae¨e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vcbv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54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sz="54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sz="5400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117348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¿‡Y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e¨_©Zv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A•MxKv‡ii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e¨w³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c~Rv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ivRbxwZ‡Z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mvgwiK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RbcÖxwZ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7348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AKvh©Ki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vwi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`ª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vbxq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KvVv‡gvi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ye©jZv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Rbm‡PZbZvi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fvimv‡g¨i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m¦vaxb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Kwgk‡bi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308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Constantia</vt:lpstr>
      <vt:lpstr>NikoshBAN</vt:lpstr>
      <vt:lpstr>SutonnyMJ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  ‡cŠibxwZ I mykvmb 1g cÎ  Aa¨vq:2q-mykvmb AvR‡Ki welq:mykvm‡bi গুরুত্ব , mgm¨v ও mgvav‡bi Dcvq</vt:lpstr>
      <vt:lpstr>PowerPoint Presentation</vt:lpstr>
      <vt:lpstr>সুশাসন প্রতিষ্ঠার গুরুত্ব</vt:lpstr>
      <vt:lpstr>সুশাসন প্রতিষ্ঠার গুরুত্ব </vt:lpstr>
      <vt:lpstr>mykvmb cÖwZôvq mgm¨v</vt:lpstr>
      <vt:lpstr>mykvmb cÖwZôvq mgm¨v</vt:lpstr>
      <vt:lpstr>mykvmb cÖwZôvq mgm¨v</vt:lpstr>
      <vt:lpstr>mykvmb cÖwZôvq mgm¨v</vt:lpstr>
      <vt:lpstr>PowerPoint Presentation</vt:lpstr>
      <vt:lpstr>evoxi KvR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Pc</cp:lastModifiedBy>
  <cp:revision>239</cp:revision>
  <dcterms:created xsi:type="dcterms:W3CDTF">2015-04-23T06:02:59Z</dcterms:created>
  <dcterms:modified xsi:type="dcterms:W3CDTF">2020-10-21T06:39:23Z</dcterms:modified>
</cp:coreProperties>
</file>