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60"/>
  </p:normalViewPr>
  <p:slideViewPr>
    <p:cSldViewPr>
      <p:cViewPr>
        <p:scale>
          <a:sx n="54" d="100"/>
          <a:sy n="54" d="100"/>
        </p:scale>
        <p:origin x="-180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81231872"/>
        <c:axId val="81233408"/>
      </c:barChart>
      <c:catAx>
        <c:axId val="81231872"/>
        <c:scaling>
          <c:orientation val="minMax"/>
        </c:scaling>
        <c:axPos val="b"/>
        <c:tickLblPos val="nextTo"/>
        <c:crossAx val="81233408"/>
        <c:crosses val="autoZero"/>
        <c:auto val="1"/>
        <c:lblAlgn val="ctr"/>
        <c:lblOffset val="100"/>
      </c:catAx>
      <c:valAx>
        <c:axId val="81233408"/>
        <c:scaling>
          <c:orientation val="minMax"/>
        </c:scaling>
        <c:axPos val="l"/>
        <c:majorGridlines/>
        <c:numFmt formatCode="General" sourceLinked="1"/>
        <c:tickLblPos val="nextTo"/>
        <c:crossAx val="81231872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90"/>
      <c:rotY val="0"/>
      <c:perspective val="0"/>
    </c:view3D>
    <c:plotArea>
      <c:layout/>
      <c:surfaceChart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/>
        <c:axId val="82315904"/>
        <c:axId val="82334080"/>
        <c:axId val="74110720"/>
      </c:surfaceChart>
      <c:catAx>
        <c:axId val="82315904"/>
        <c:scaling>
          <c:orientation val="minMax"/>
        </c:scaling>
        <c:axPos val="b"/>
        <c:tickLblPos val="nextTo"/>
        <c:crossAx val="82334080"/>
        <c:crosses val="autoZero"/>
        <c:auto val="1"/>
        <c:lblAlgn val="ctr"/>
        <c:lblOffset val="100"/>
      </c:catAx>
      <c:valAx>
        <c:axId val="82334080"/>
        <c:scaling>
          <c:orientation val="minMax"/>
        </c:scaling>
        <c:axPos val="l"/>
        <c:majorGridlines/>
        <c:numFmt formatCode="General" sourceLinked="1"/>
        <c:tickLblPos val="none"/>
        <c:crossAx val="82315904"/>
        <c:crosses val="autoZero"/>
        <c:crossBetween val="midCat"/>
      </c:valAx>
      <c:serAx>
        <c:axId val="74110720"/>
        <c:scaling>
          <c:orientation val="minMax"/>
        </c:scaling>
        <c:axPos val="b"/>
        <c:tickLblPos val="nextTo"/>
        <c:crossAx val="82334080"/>
        <c:crosses val="autoZero"/>
      </c:serAx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4400199_381798299706536_53246239326526121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4488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838200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FF0000"/>
                </a:solidFill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4667066_353381932629174_71068544836481557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0" y="-1295400"/>
            <a:ext cx="10871199" cy="815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smtClean="0">
                <a:solidFill>
                  <a:schemeClr val="bg1"/>
                </a:solidFill>
              </a:rPr>
              <a:t>ধন্যবাদ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শিক্ষক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1"/>
            <a:ext cx="4343400" cy="2590799"/>
          </a:xfrm>
        </p:spPr>
        <p:txBody>
          <a:bodyPr/>
          <a:lstStyle/>
          <a:p>
            <a:r>
              <a:rPr lang="bn-IN" dirty="0" smtClean="0"/>
              <a:t>তসলিমা খানম </a:t>
            </a:r>
          </a:p>
          <a:p>
            <a:r>
              <a:rPr lang="bn-IN" dirty="0" smtClean="0"/>
              <a:t>প্রভাষক গণিত বিভাগ </a:t>
            </a:r>
          </a:p>
          <a:p>
            <a:r>
              <a:rPr lang="bn-IN" dirty="0" smtClean="0"/>
              <a:t>ঈশ্বরগঞ্জ সরকারি কলেজ </a:t>
            </a:r>
          </a:p>
          <a:p>
            <a:pPr>
              <a:buNone/>
            </a:pPr>
            <a:r>
              <a:rPr lang="bn-IN" dirty="0" smtClean="0"/>
              <a:t>  ঈশ্বরগঞ্জ,ময়মনসিংহ ।</a:t>
            </a:r>
            <a:endParaRPr lang="en-US" dirty="0"/>
          </a:p>
        </p:txBody>
      </p:sp>
      <p:pic>
        <p:nvPicPr>
          <p:cNvPr id="7" name="Picture 6" descr="124152479_1516906248502631_8951152046210737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505200"/>
            <a:ext cx="51435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4800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বিষয়ঃউচ্চতর গনিত </a:t>
            </a:r>
          </a:p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শ্রেনিঃএকাদশ</a:t>
            </a:r>
          </a:p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অধ্যায়ঃ ম্যাট্রিক্স ও নির্নায়ক</a:t>
            </a:r>
          </a:p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সময়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৪০ মিনিট</a:t>
            </a:r>
          </a:p>
          <a:p>
            <a:pPr>
              <a:buNone/>
            </a:pP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1143000"/>
          </a:xfrm>
        </p:spPr>
        <p:txBody>
          <a:bodyPr/>
          <a:lstStyle/>
          <a:p>
            <a:r>
              <a:rPr lang="bn-IN" dirty="0" smtClean="0"/>
              <a:t>চল একটি ভিডিও দেখি</a:t>
            </a: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838200" y="1905000"/>
          <a:ext cx="6553200" cy="3810000"/>
        </p:xfrm>
        <a:graphic>
          <a:graphicData uri="http://schemas.openxmlformats.org/presentationml/2006/ole">
            <p:oleObj spid="_x0000_s225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ম্যাট্রিক্স</a:t>
            </a:r>
            <a:endParaRPr lang="en-U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002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/>
          </a:p>
          <a:p>
            <a:r>
              <a:rPr lang="bn-IN" sz="4000" dirty="0" smtClean="0"/>
              <a:t>পাঠ শেষে শিক্ষার্থীরা ম্যাট্রিক্স ও ম্যাট্রিক্স এর </a:t>
            </a:r>
            <a:r>
              <a:rPr lang="bn-IN" sz="4000" smtClean="0"/>
              <a:t>প্রকারভেদ </a:t>
            </a:r>
            <a:r>
              <a:rPr lang="bn-IN" sz="4000" smtClean="0"/>
              <a:t>সম্পকে ধারণা লাভ করতে পারবে।</a:t>
            </a:r>
            <a:endParaRPr lang="bn-IN" sz="4000" dirty="0" smtClean="0"/>
          </a:p>
          <a:p>
            <a:pPr algn="ctr"/>
            <a:endParaRPr lang="bn-IN" sz="4000" dirty="0" smtClean="0"/>
          </a:p>
          <a:p>
            <a:pPr algn="ctr"/>
            <a:endParaRPr lang="bn-IN" sz="4000" dirty="0" smtClean="0"/>
          </a:p>
          <a:p>
            <a:pPr algn="ctr"/>
            <a:endParaRPr lang="bn-IN" sz="4000" dirty="0" smtClean="0"/>
          </a:p>
          <a:p>
            <a:pPr algn="ctr"/>
            <a:endParaRPr lang="bn-IN" sz="4000" dirty="0" smtClean="0"/>
          </a:p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শিখনফল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   </a:t>
            </a:r>
            <a:r>
              <a:rPr lang="bn-IN" sz="4000" dirty="0" smtClean="0"/>
              <a:t>পাঠ উপস্থাপন</a:t>
            </a:r>
            <a:endParaRPr lang="en-US" sz="4000" dirty="0" smtClean="0"/>
          </a:p>
          <a:p>
            <a:r>
              <a:rPr lang="bn-IN" sz="2400" dirty="0" smtClean="0"/>
              <a:t>কতগুলি সংখ্যা বা চলক আয়াতাকারে সাজালে যে বিন্যাস পাওয়া যায় তাকে ম্যাট্রিক্স বলে ।(  ) দ্বারা ম্যাট্রিক্স এর প্রতীক বুঝায় ।</a:t>
            </a:r>
          </a:p>
          <a:p>
            <a:r>
              <a:rPr lang="bn-IN" sz="2400" dirty="0" smtClean="0"/>
              <a:t>ম্যাট্রিক্স এর প্রকারভেদ</a:t>
            </a:r>
          </a:p>
          <a:p>
            <a:r>
              <a:rPr lang="bn-IN" sz="2400" dirty="0" smtClean="0"/>
              <a:t>সারি ম্যাট্রিক্স যেমন </a:t>
            </a:r>
          </a:p>
          <a:p>
            <a:endParaRPr lang="en-US" sz="2400" dirty="0" smtClean="0"/>
          </a:p>
          <a:p>
            <a:endParaRPr lang="en-US" sz="2400" smtClean="0"/>
          </a:p>
          <a:p>
            <a:r>
              <a:rPr lang="bn-IN" sz="2400" smtClean="0"/>
              <a:t>কলাম </a:t>
            </a:r>
            <a:r>
              <a:rPr lang="bn-IN" sz="2400" dirty="0" smtClean="0"/>
              <a:t>ম্যাট্রিক্স যেমন </a:t>
            </a:r>
          </a:p>
          <a:p>
            <a:endParaRPr lang="bn-IN" sz="2400" dirty="0" smtClean="0"/>
          </a:p>
          <a:p>
            <a:endParaRPr lang="bn-IN" sz="2400" dirty="0" smtClean="0"/>
          </a:p>
          <a:p>
            <a:pPr>
              <a:buFont typeface="Arial" pitchFamily="34" charset="0"/>
              <a:buChar char="•"/>
            </a:pPr>
            <a:r>
              <a:rPr lang="bn-IN" sz="2400" dirty="0" smtClean="0"/>
              <a:t>বর্গ ম্যাট্রিক্স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87800" y="3321050"/>
          <a:ext cx="1168400" cy="215900"/>
        </p:xfrm>
        <a:graphic>
          <a:graphicData uri="http://schemas.openxmlformats.org/presentationml/2006/ole">
            <p:oleObj spid="_x0000_s1026" name="Equation" r:id="rId3" imgW="116820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2667000"/>
          <a:ext cx="2127250" cy="533400"/>
        </p:xfrm>
        <a:graphic>
          <a:graphicData uri="http://schemas.openxmlformats.org/presentationml/2006/ole">
            <p:oleObj spid="_x0000_s1027" name="Equation" r:id="rId4" imgW="59688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2743200"/>
          <a:ext cx="1308100" cy="1143000"/>
        </p:xfrm>
        <a:graphic>
          <a:graphicData uri="http://schemas.openxmlformats.org/presentationml/2006/ole">
            <p:oleObj spid="_x0000_s1028" name="Equation" r:id="rId5" imgW="33012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09800" y="3810000"/>
          <a:ext cx="1524000" cy="1236870"/>
        </p:xfrm>
        <a:graphic>
          <a:graphicData uri="http://schemas.openxmlformats.org/presentationml/2006/ole">
            <p:oleObj spid="_x0000_s1029" name="Equation" r:id="rId6" imgW="87624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696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মূল্যায়ন </a:t>
            </a:r>
          </a:p>
          <a:p>
            <a:r>
              <a:rPr lang="bn-IN" sz="4400" dirty="0" smtClean="0"/>
              <a:t>নিচের কোনটি ম্যাট্রিক্স ?</a:t>
            </a:r>
            <a:endParaRPr lang="en-US" sz="4400" dirty="0" smtClean="0"/>
          </a:p>
          <a:p>
            <a:r>
              <a:rPr lang="bn-IN" sz="4400" dirty="0" smtClean="0"/>
              <a:t>ক।{</a:t>
            </a:r>
            <a:r>
              <a:rPr lang="en-US" sz="4400" dirty="0" smtClean="0"/>
              <a:t>1  6 8}   </a:t>
            </a:r>
            <a:r>
              <a:rPr lang="bn-IN" sz="4400" dirty="0" smtClean="0"/>
              <a:t>খ। 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bn-IN" sz="4400" dirty="0" smtClean="0"/>
              <a:t>গ।         ঘ। সবগুলো </a:t>
            </a:r>
          </a:p>
          <a:p>
            <a:endParaRPr lang="bn-IN" sz="4400" dirty="0" smtClean="0"/>
          </a:p>
          <a:p>
            <a:endParaRPr lang="bn-IN" sz="4400" dirty="0" smtClean="0"/>
          </a:p>
          <a:p>
            <a:endParaRPr lang="bn-IN" sz="4400" dirty="0" smtClean="0"/>
          </a:p>
          <a:p>
            <a:endParaRPr lang="bn-IN" sz="4400" dirty="0" smtClean="0"/>
          </a:p>
          <a:p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10100" y="1981200"/>
          <a:ext cx="1181100" cy="1447800"/>
        </p:xfrm>
        <a:graphic>
          <a:graphicData uri="http://schemas.openxmlformats.org/presentationml/2006/ole">
            <p:oleObj spid="_x0000_s20481" name="Equation" r:id="rId3" imgW="38088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3200400"/>
          <a:ext cx="2095500" cy="1371600"/>
        </p:xfrm>
        <a:graphic>
          <a:graphicData uri="http://schemas.openxmlformats.org/presentationml/2006/ole">
            <p:oleObj spid="_x0000_s20482" name="Equation" r:id="rId4" imgW="6984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102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Package</vt:lpstr>
      <vt:lpstr>Equation</vt:lpstr>
      <vt:lpstr>স্বাগতম</vt:lpstr>
      <vt:lpstr>শিক্ষক পরিচিতি</vt:lpstr>
      <vt:lpstr>পাঠ পরিচিতি</vt:lpstr>
      <vt:lpstr>চল একটি ভিডিও দেখি</vt:lpstr>
      <vt:lpstr> 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তসলিমা খানম</dc:title>
  <dc:creator>User</dc:creator>
  <cp:lastModifiedBy>User</cp:lastModifiedBy>
  <cp:revision>82</cp:revision>
  <dcterms:created xsi:type="dcterms:W3CDTF">2006-08-16T00:00:00Z</dcterms:created>
  <dcterms:modified xsi:type="dcterms:W3CDTF">2020-11-22T14:09:19Z</dcterms:modified>
</cp:coreProperties>
</file>