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82" r:id="rId7"/>
    <p:sldId id="261" r:id="rId8"/>
    <p:sldId id="262" r:id="rId9"/>
    <p:sldId id="263" r:id="rId10"/>
    <p:sldId id="264" r:id="rId11"/>
    <p:sldId id="265" r:id="rId12"/>
    <p:sldId id="267" r:id="rId13"/>
    <p:sldId id="266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81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05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BC5182-A5AC-4F91-BE61-4063608CD198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BD5221-2D64-45FD-9CA6-529A4CC8D812}" type="pres">
      <dgm:prSet presAssocID="{A1BC5182-A5AC-4F91-BE61-4063608CD198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</dgm:ptLst>
  <dgm:cxnLst>
    <dgm:cxn modelId="{50F1F367-D37B-457C-9A46-90B836DBECA2}" type="presOf" srcId="{A1BC5182-A5AC-4F91-BE61-4063608CD198}" destId="{9FBD5221-2D64-45FD-9CA6-529A4CC8D812}" srcOrd="0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67BA79-BC11-4799-B81E-347102F0E94C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2DE14F-ED55-48FD-8DE3-98DE4D552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287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313DC-237B-4D9A-A536-63583161626F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60699-36E7-4150-832A-E4091E2D2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601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313DC-237B-4D9A-A536-63583161626F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60699-36E7-4150-832A-E4091E2D2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494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313DC-237B-4D9A-A536-63583161626F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60699-36E7-4150-832A-E4091E2D2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372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313DC-237B-4D9A-A536-63583161626F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60699-36E7-4150-832A-E4091E2D2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945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313DC-237B-4D9A-A536-63583161626F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60699-36E7-4150-832A-E4091E2D2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171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313DC-237B-4D9A-A536-63583161626F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60699-36E7-4150-832A-E4091E2D2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131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313DC-237B-4D9A-A536-63583161626F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60699-36E7-4150-832A-E4091E2D2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613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313DC-237B-4D9A-A536-63583161626F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60699-36E7-4150-832A-E4091E2D2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787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313DC-237B-4D9A-A536-63583161626F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60699-36E7-4150-832A-E4091E2D2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01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313DC-237B-4D9A-A536-63583161626F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60699-36E7-4150-832A-E4091E2D2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21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313DC-237B-4D9A-A536-63583161626F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60699-36E7-4150-832A-E4091E2D2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374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3313DC-237B-4D9A-A536-63583161626F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60699-36E7-4150-832A-E4091E2D2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40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47415" y="1569492"/>
            <a:ext cx="7670042" cy="3770263"/>
          </a:xfrm>
          <a:prstGeom prst="rect">
            <a:avLst/>
          </a:prstGeom>
          <a:solidFill>
            <a:srgbClr val="92D050"/>
          </a:solidFill>
          <a:ln w="571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bn-IN" sz="23900" dirty="0"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239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6991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90952" y="5305866"/>
            <a:ext cx="108227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   যারা মৌচাক থেকে মধু সংগ্রহ করেন,তাদের বলে মৌয়াল।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875" y="182880"/>
            <a:ext cx="7226206" cy="4841558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863009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247" y="536651"/>
            <a:ext cx="8404411" cy="5160764"/>
          </a:xfrm>
          <a:prstGeom prst="rect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484242" y="5697415"/>
            <a:ext cx="79380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    সুন্দরবন থেকে গোলপাতা সংগ্রহ করা যায়।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577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9487" y="5306291"/>
            <a:ext cx="91024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যারা এ কাজ করেন তাদেরকে বলা হয় বাওয়ালী।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414" y="193964"/>
            <a:ext cx="9088582" cy="5112327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178301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43536" y="5233597"/>
            <a:ext cx="70731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         বাওয়ালিদের কাজ খুব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কষ্টের।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09"/>
          <a:stretch/>
        </p:blipFill>
        <p:spPr>
          <a:xfrm>
            <a:off x="1784223" y="389966"/>
            <a:ext cx="8791781" cy="4572000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275314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10"/>
          <a:stretch/>
        </p:blipFill>
        <p:spPr>
          <a:xfrm>
            <a:off x="1978926" y="491319"/>
            <a:ext cx="8641942" cy="4973746"/>
          </a:xfrm>
          <a:prstGeom prst="rect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503583" y="5571650"/>
            <a:ext cx="116884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           এই বনে আছে অনেক ভয়ঙ্কর প্রাণী,যেমন বাঘ।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8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34" r="19592"/>
          <a:stretch/>
        </p:blipFill>
        <p:spPr>
          <a:xfrm>
            <a:off x="125895" y="1550504"/>
            <a:ext cx="3644348" cy="3810000"/>
          </a:xfrm>
          <a:prstGeom prst="rect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2643" y="1550504"/>
            <a:ext cx="3710609" cy="3810000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652" y="1550504"/>
            <a:ext cx="4169052" cy="3810000"/>
          </a:xfrm>
          <a:prstGeom prst="rect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119270" y="5547474"/>
            <a:ext cx="270344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বনবিড়াল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22643" y="5547474"/>
            <a:ext cx="310100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6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সাপ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62121" y="5547474"/>
            <a:ext cx="3352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US" sz="6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বানর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7078" y="331304"/>
            <a:ext cx="114776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                  এ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ছাড়া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বনে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3603387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99930" y="-50112"/>
            <a:ext cx="89452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600" dirty="0">
                <a:latin typeface="NikoshBAN" panose="02000000000000000000" pitchFamily="2" charset="0"/>
                <a:cs typeface="NikoshBAN" panose="02000000000000000000" pitchFamily="2" charset="0"/>
              </a:rPr>
              <a:t>        আর পানিতে আছে।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46" r="5478" b="12279"/>
          <a:stretch/>
        </p:blipFill>
        <p:spPr>
          <a:xfrm>
            <a:off x="6155635" y="1085828"/>
            <a:ext cx="5852077" cy="2160104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7" t="16619" r="6717" b="20343"/>
          <a:stretch/>
        </p:blipFill>
        <p:spPr>
          <a:xfrm>
            <a:off x="2893325" y="3843130"/>
            <a:ext cx="7403614" cy="2650435"/>
          </a:xfrm>
          <a:prstGeom prst="rect">
            <a:avLst/>
          </a:prstGeom>
          <a:ln w="57150">
            <a:solidFill>
              <a:schemeClr val="bg2">
                <a:lumMod val="10000"/>
              </a:schemeClr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6473687" y="3056036"/>
            <a:ext cx="3957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কুমির</a:t>
            </a:r>
            <a:endParaRPr lang="en-US" sz="4800" dirty="0">
              <a:solidFill>
                <a:schemeClr val="accent6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73356" y="5674015"/>
            <a:ext cx="56056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0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হাঙ্গর</a:t>
            </a:r>
            <a:endParaRPr lang="en-US" sz="6000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233" y="1318520"/>
            <a:ext cx="3203074" cy="1737516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1431233" y="3056036"/>
            <a:ext cx="9757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মাছ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670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68537" r="2549" b="7773"/>
          <a:stretch/>
        </p:blipFill>
        <p:spPr>
          <a:xfrm>
            <a:off x="5809129" y="1075764"/>
            <a:ext cx="5728447" cy="1954576"/>
          </a:xfrm>
          <a:prstGeom prst="rect">
            <a:avLst/>
          </a:prstGeom>
          <a:ln w="9525">
            <a:solidFill>
              <a:schemeClr val="accent2"/>
            </a:solidFill>
          </a:ln>
        </p:spPr>
      </p:pic>
      <p:grpSp>
        <p:nvGrpSpPr>
          <p:cNvPr id="10" name="Group 9"/>
          <p:cNvGrpSpPr/>
          <p:nvPr/>
        </p:nvGrpSpPr>
        <p:grpSpPr>
          <a:xfrm>
            <a:off x="927652" y="962222"/>
            <a:ext cx="4456239" cy="5164793"/>
            <a:chOff x="927652" y="962222"/>
            <a:chExt cx="4456239" cy="5164793"/>
          </a:xfrm>
        </p:grpSpPr>
        <p:sp>
          <p:nvSpPr>
            <p:cNvPr id="2" name="Vertical Scroll 1"/>
            <p:cNvSpPr/>
            <p:nvPr/>
          </p:nvSpPr>
          <p:spPr>
            <a:xfrm>
              <a:off x="927652" y="962222"/>
              <a:ext cx="4456239" cy="5164793"/>
            </a:xfrm>
            <a:prstGeom prst="verticalScroll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6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922199" y="2591400"/>
              <a:ext cx="2679180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শিক্ষকের</a:t>
              </a:r>
              <a:r>
                <a:rPr lang="en-US" sz="66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6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সরব</a:t>
              </a:r>
              <a:r>
                <a:rPr lang="en-US" sz="66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6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পাঠ</a:t>
              </a:r>
              <a:endParaRPr lang="en-US" sz="66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9129" y="3441885"/>
            <a:ext cx="5728447" cy="2044515"/>
          </a:xfrm>
          <a:prstGeom prst="rect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03760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3925" y="2336141"/>
            <a:ext cx="65242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000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 নিচু স্বরে পাঠ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21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242362259"/>
              </p:ext>
            </p:extLst>
          </p:nvPr>
        </p:nvGraphicFramePr>
        <p:xfrm>
          <a:off x="443752" y="0"/>
          <a:ext cx="11524129" cy="6045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929809" y="410818"/>
            <a:ext cx="33130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    দল নং ১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55166" y="1097331"/>
            <a:ext cx="45587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বাওয়ালি সম্পর্কে আলোচনা।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12905" y="2169443"/>
            <a:ext cx="164327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600" dirty="0">
                <a:latin typeface="NikoshBAN" panose="02000000000000000000" pitchFamily="2" charset="0"/>
                <a:cs typeface="NikoshBAN" panose="02000000000000000000" pitchFamily="2" charset="0"/>
              </a:rPr>
              <a:t>দলীকাজ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89412" y="4293101"/>
            <a:ext cx="25011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দল নং৩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05918" y="4384720"/>
            <a:ext cx="28642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   দল নং২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87353" y="5021554"/>
            <a:ext cx="47737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মৌওয়ালি সম্পর্কে আলোচনা।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3752" y="4954107"/>
            <a:ext cx="5715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সুন্দরবনের জীবজন্তু নিয়ে আলোচনা।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805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1" grpId="0"/>
      <p:bldP spid="12" grpId="0"/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86969" y="509892"/>
            <a:ext cx="888274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88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শিক্ষক পরিচিতি</a:t>
            </a:r>
            <a:endParaRPr lang="en-US" sz="88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1882" y="2362673"/>
            <a:ext cx="862958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54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 আশরাফুল আলম</a:t>
            </a:r>
          </a:p>
          <a:p>
            <a:r>
              <a:rPr lang="bn-IN" sz="54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 সহকারী শিক্ষক</a:t>
            </a:r>
          </a:p>
          <a:p>
            <a:r>
              <a:rPr lang="bn-IN" sz="54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চরঝিকড়ী সরকারি প্রাথমিক বিদ্যালয়</a:t>
            </a:r>
          </a:p>
          <a:p>
            <a:r>
              <a:rPr lang="bn-IN" sz="54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পাংশা-রাজবাড়ী</a:t>
            </a:r>
            <a:endParaRPr lang="en-US" sz="54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92624" y="509892"/>
            <a:ext cx="8377088" cy="5406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767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warp dir="in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17812" y="806824"/>
            <a:ext cx="258183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n-IN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IN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IN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IN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IN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IN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160" y="1908730"/>
            <a:ext cx="2584928" cy="83522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54422" y="1210042"/>
            <a:ext cx="2353235" cy="10212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600" dirty="0">
                <a:latin typeface="NikoshBAN" panose="02000000000000000000" pitchFamily="2" charset="0"/>
                <a:cs typeface="NikoshBAN" panose="02000000000000000000" pitchFamily="2" charset="0"/>
              </a:rPr>
              <a:t>ন্ম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54422" y="2540354"/>
            <a:ext cx="2353235" cy="10212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000" dirty="0">
                <a:latin typeface="NikoshBAN" panose="02000000000000000000" pitchFamily="2" charset="0"/>
                <a:cs typeface="NikoshBAN" panose="02000000000000000000" pitchFamily="2" charset="0"/>
              </a:rPr>
              <a:t>ঙ্গ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54423" y="3913094"/>
            <a:ext cx="2353235" cy="10212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000" dirty="0"/>
              <a:t>ন্দ</a:t>
            </a:r>
            <a:endParaRPr lang="en-US" sz="6000" dirty="0"/>
          </a:p>
        </p:txBody>
      </p:sp>
      <p:sp>
        <p:nvSpPr>
          <p:cNvPr id="11" name="Rectangle 10"/>
          <p:cNvSpPr/>
          <p:nvPr/>
        </p:nvSpPr>
        <p:spPr>
          <a:xfrm>
            <a:off x="654423" y="5335450"/>
            <a:ext cx="2353235" cy="10212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000" dirty="0">
                <a:latin typeface="NikoshBAN" panose="02000000000000000000" pitchFamily="2" charset="0"/>
                <a:cs typeface="NikoshBAN" panose="02000000000000000000" pitchFamily="2" charset="0"/>
              </a:rPr>
              <a:t>ঙ্ক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854388" y="1210042"/>
            <a:ext cx="2205318" cy="10212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0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869303" y="2540354"/>
            <a:ext cx="2205318" cy="10212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000" dirty="0">
                <a:latin typeface="NikoshBAN" panose="02000000000000000000" pitchFamily="2" charset="0"/>
                <a:cs typeface="NikoshBAN" panose="02000000000000000000" pitchFamily="2" charset="0"/>
              </a:rPr>
              <a:t>ঙ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854388" y="3912148"/>
            <a:ext cx="2205318" cy="10212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0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854388" y="5335450"/>
            <a:ext cx="2205318" cy="10212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000" dirty="0">
                <a:latin typeface="NikoshBAN" panose="02000000000000000000" pitchFamily="2" charset="0"/>
                <a:cs typeface="NikoshBAN" panose="02000000000000000000" pitchFamily="2" charset="0"/>
              </a:rPr>
              <a:t>ঙ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731624" y="1197079"/>
            <a:ext cx="2205318" cy="10212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000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731624" y="2540354"/>
            <a:ext cx="2205318" cy="10212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000" dirty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771965" y="3912148"/>
            <a:ext cx="2205318" cy="10212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000" dirty="0"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771965" y="5335450"/>
            <a:ext cx="2205318" cy="10212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0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71659" y="64691"/>
            <a:ext cx="59518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এসো যুক্তবর্ণ খুজে বের করি।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104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0087" y="344557"/>
            <a:ext cx="111318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দেখি তো এই যুক্তবর্ণ গুলো যুক্ত কী কী শব্দ আছে?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75653" y="1484242"/>
            <a:ext cx="20620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জন্মভূমি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15478" y="2499905"/>
            <a:ext cx="42804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বঙ্গোপসাগর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15478" y="3515568"/>
            <a:ext cx="34718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     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সুন্দরবন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59106" y="4531231"/>
            <a:ext cx="41282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         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ভয়ঙ্কর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0137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5131" y="757318"/>
            <a:ext cx="87596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বই থেকে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গুলো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যুক্ত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চার</a:t>
            </a:r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পড়ি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709530"/>
            <a:ext cx="92765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1.আমাদের জন্মভূমি বাংলাদেশ।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400" y="2782957"/>
            <a:ext cx="65756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2.বঙ্গোপসাগরের তীরে সুন্দরবন।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7165" y="3882887"/>
            <a:ext cx="101511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3.সুন্দরবনের তিনপাশে ছড়িয়ে আছে অনেক গ্রাম।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7165" y="4982817"/>
            <a:ext cx="89717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4.এই বনে আছে অনেক ভয়ঙ্কর প্রাণী।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721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Punched Tape 1"/>
          <p:cNvSpPr/>
          <p:nvPr/>
        </p:nvSpPr>
        <p:spPr>
          <a:xfrm>
            <a:off x="3697941" y="1506071"/>
            <a:ext cx="45719" cy="45719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568388" y="1089211"/>
            <a:ext cx="6575612" cy="4249269"/>
            <a:chOff x="2998694" y="1102659"/>
            <a:chExt cx="6575612" cy="4249269"/>
          </a:xfrm>
        </p:grpSpPr>
        <p:sp>
          <p:nvSpPr>
            <p:cNvPr id="3" name="Horizontal Scroll 2"/>
            <p:cNvSpPr/>
            <p:nvPr/>
          </p:nvSpPr>
          <p:spPr>
            <a:xfrm>
              <a:off x="2998694" y="1102659"/>
              <a:ext cx="6575612" cy="4249269"/>
            </a:xfrm>
            <a:prstGeom prst="horizontalScroll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6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021111" y="2565573"/>
              <a:ext cx="271903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8000" dirty="0">
                  <a:latin typeface="NikoshBAN" panose="02000000000000000000" pitchFamily="2" charset="0"/>
                  <a:cs typeface="NikoshBAN" panose="02000000000000000000" pitchFamily="2" charset="0"/>
                </a:rPr>
                <a:t>মূল্যায়ন</a:t>
              </a:r>
              <a:endParaRPr lang="en-US" sz="80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56879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37252" y="861391"/>
            <a:ext cx="87729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১।বাওয়ালিদের সম্পর্কে তিনটি বাক্য বলি।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17983" y="1692388"/>
            <a:ext cx="81898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২।মৌয়ালিদের সম্পর্কে তিনটি বাক্য বলি।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37252" y="2523385"/>
            <a:ext cx="83886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৩।সুন্দরবনে কী কী প্রাণী বাস করে।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02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36480" y="2205122"/>
            <a:ext cx="3956943" cy="1862048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bn-IN" sz="11500" dirty="0"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115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82" t="12011" r="34178" b="13278"/>
          <a:stretch/>
        </p:blipFill>
        <p:spPr>
          <a:xfrm>
            <a:off x="9561342" y="4522763"/>
            <a:ext cx="2630658" cy="2335237"/>
          </a:xfrm>
          <a:prstGeom prst="rect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82" t="12011" r="34178" b="13278"/>
          <a:stretch/>
        </p:blipFill>
        <p:spPr>
          <a:xfrm>
            <a:off x="7351" y="4522763"/>
            <a:ext cx="2630658" cy="2335237"/>
          </a:xfrm>
          <a:prstGeom prst="rect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82" t="12011" r="34178" b="13278"/>
          <a:stretch/>
        </p:blipFill>
        <p:spPr>
          <a:xfrm>
            <a:off x="725" y="-27752"/>
            <a:ext cx="2630658" cy="2335237"/>
          </a:xfrm>
          <a:prstGeom prst="rect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82" t="12011" r="34178" b="13278"/>
          <a:stretch/>
        </p:blipFill>
        <p:spPr>
          <a:xfrm>
            <a:off x="9561342" y="-27752"/>
            <a:ext cx="2630658" cy="2335237"/>
          </a:xfrm>
          <a:prstGeom prst="rect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93987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28958" y="740229"/>
            <a:ext cx="870857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88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পাঠ পরিচিতি</a:t>
            </a:r>
            <a:endParaRPr lang="en-US" sz="8800" dirty="0">
              <a:solidFill>
                <a:schemeClr val="accent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83747" y="2186779"/>
            <a:ext cx="98552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      বিষয়</a:t>
            </a:r>
            <a:r>
              <a:rPr lang="en-US" sz="44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44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</a:p>
          <a:p>
            <a:r>
              <a:rPr lang="bn-IN" sz="44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      শ্রেণি</a:t>
            </a:r>
            <a:r>
              <a:rPr lang="en-US" sz="44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44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চতুর্থ</a:t>
            </a:r>
          </a:p>
          <a:p>
            <a:r>
              <a:rPr lang="bn-IN" sz="44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পাঠ</a:t>
            </a:r>
            <a:r>
              <a:rPr lang="en-US" sz="44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en-US" sz="44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বাওয়ালিদের</a:t>
            </a:r>
            <a:r>
              <a:rPr lang="en-US" sz="44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গল্প</a:t>
            </a:r>
            <a:endParaRPr lang="bn-IN" sz="44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4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পাঠ্যা</a:t>
            </a:r>
            <a:r>
              <a:rPr lang="en-US" sz="44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ংশ:আমাদের</a:t>
            </a:r>
            <a:r>
              <a:rPr lang="en-US" sz="44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জন্মভূমি</a:t>
            </a:r>
            <a:r>
              <a:rPr lang="en-US" sz="44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--------</a:t>
            </a:r>
            <a:r>
              <a:rPr lang="en-US" sz="44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কুমির</a:t>
            </a:r>
            <a:r>
              <a:rPr lang="en-US" sz="44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4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</a:t>
            </a:r>
            <a:r>
              <a:rPr lang="bn-IN" sz="44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ঙ্গর।</a:t>
            </a:r>
          </a:p>
          <a:p>
            <a:r>
              <a:rPr lang="bn-IN" sz="44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    সময়</a:t>
            </a:r>
            <a:r>
              <a:rPr lang="en-US" sz="44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44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৪৫মিনিট</a:t>
            </a:r>
          </a:p>
          <a:p>
            <a:r>
              <a:rPr lang="bn-IN" sz="44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তারিখ</a:t>
            </a:r>
            <a:r>
              <a:rPr lang="en-US" sz="44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44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০৮/০২/২০১৮</a:t>
            </a:r>
          </a:p>
        </p:txBody>
      </p:sp>
    </p:spTree>
    <p:extLst>
      <p:ext uri="{BB962C8B-B14F-4D97-AF65-F5344CB8AC3E}">
        <p14:creationId xmlns:p14="http://schemas.microsoft.com/office/powerpoint/2010/main" val="2739228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79426" y="1143102"/>
            <a:ext cx="75326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7200" dirty="0">
                <a:latin typeface="NikoshBAN" panose="02000000000000000000" pitchFamily="2" charset="0"/>
                <a:cs typeface="NikoshBAN" panose="02000000000000000000" pitchFamily="2" charset="0"/>
              </a:rPr>
              <a:t>           </a:t>
            </a:r>
            <a:r>
              <a:rPr lang="bn-IN" sz="72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72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68991" y="2343431"/>
            <a:ext cx="10099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1.1.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১.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যুক্তব্য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ঞ্জন সহযোগে তৈরী শব্দ স্পস্ট ও শুদ্ধভাবে বলতে পারবে।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             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                                                 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8991" y="2989762"/>
            <a:ext cx="99063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1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.3.2.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যুক্তব্যঞ্জন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গঠিত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সংবলিত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পড়তে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8990" y="3636093"/>
            <a:ext cx="99063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  3.4.2.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প্রাকৃতিক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বৈচিত্র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বুঝতে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279536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2025" y="914400"/>
            <a:ext cx="3432517" cy="773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5538"/>
            <a:ext cx="6354519" cy="3736647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394733" y="5233323"/>
            <a:ext cx="63123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ছবি দেখে বলতো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পাচ্ছ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926" y="1205539"/>
            <a:ext cx="5431809" cy="3736647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267056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339788" y="1021976"/>
            <a:ext cx="7288306" cy="4424082"/>
            <a:chOff x="2299447" y="1129553"/>
            <a:chExt cx="7288306" cy="4424082"/>
          </a:xfrm>
        </p:grpSpPr>
        <p:sp>
          <p:nvSpPr>
            <p:cNvPr id="2" name="TextBox 1"/>
            <p:cNvSpPr txBox="1"/>
            <p:nvPr/>
          </p:nvSpPr>
          <p:spPr>
            <a:xfrm>
              <a:off x="3404614" y="2741429"/>
              <a:ext cx="528109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7200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বাওয়ালিদের গল্প</a:t>
              </a:r>
              <a:endParaRPr lang="en-US" sz="7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" name="Frame 3"/>
            <p:cNvSpPr/>
            <p:nvPr/>
          </p:nvSpPr>
          <p:spPr>
            <a:xfrm>
              <a:off x="2299447" y="1129553"/>
              <a:ext cx="7288306" cy="4424082"/>
            </a:xfrm>
            <a:prstGeom prst="frame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59661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105" y="406308"/>
            <a:ext cx="3810000" cy="5120640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2082018" y="5795889"/>
            <a:ext cx="9045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আমাদের জন্মভূমি বাংলাদেশ।এর প্রায় পুরোটাই সমতলভূমি।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957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87" t="3074" r="3268" b="38711"/>
          <a:stretch/>
        </p:blipFill>
        <p:spPr>
          <a:xfrm>
            <a:off x="3232260" y="632012"/>
            <a:ext cx="5010787" cy="4965950"/>
          </a:xfrm>
          <a:prstGeom prst="rect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745588" y="5838092"/>
            <a:ext cx="107617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আমাদের দেশের দক্ষিণ-পশ্চিম কোণে,বঙ্গোপসাগরের তীরে সুন্দরবন।</a:t>
            </a:r>
          </a:p>
          <a:p>
            <a:endParaRPr lang="bn-IN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un 3"/>
          <p:cNvSpPr/>
          <p:nvPr/>
        </p:nvSpPr>
        <p:spPr>
          <a:xfrm>
            <a:off x="6790764" y="3845859"/>
            <a:ext cx="551330" cy="578223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Sun 6"/>
          <p:cNvSpPr/>
          <p:nvPr/>
        </p:nvSpPr>
        <p:spPr>
          <a:xfrm>
            <a:off x="5862918" y="2568388"/>
            <a:ext cx="322730" cy="443753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2541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" presetClass="pat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1094 7.40741E-7 C 0.05195 7.40741E-7 0.10312 0.03704 0.10312 0.08264 C 0.10312 0.12824 0.05195 0.16551 -0.01094 0.16551 C -0.07396 0.16551 -0.125 0.12824 -0.125 0.08264 C -0.125 0.03704 -0.07396 7.40741E-7 -0.01094 7.40741E-7 Z " pathEditMode="relative" rAng="0" ptsTypes="AAAAA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path" presetSubtype="0" repeatCount="indefinite" fill="hold" grpId="0" nodeType="click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4.16667E-7 -2.96296E-6 C 0.08737 -2.96296E-6 0.15846 0.04329 0.15846 0.09653 C 0.15846 0.14977 0.08737 0.19329 -4.16667E-7 0.19329 C -0.0875 0.19329 -0.15846 0.14977 -0.15846 0.09653 C -0.15846 0.04329 -0.0875 -2.96296E-6 -4.16667E-7 -2.96296E-6 Z " pathEditMode="relative" rAng="0" ptsTypes="AAAAA">
                                      <p:cBhvr>
                                        <p:cTn id="12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978"/>
          <a:stretch/>
        </p:blipFill>
        <p:spPr>
          <a:xfrm>
            <a:off x="2532366" y="538894"/>
            <a:ext cx="7044224" cy="3992765"/>
          </a:xfrm>
          <a:prstGeom prst="rect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490340" y="5029200"/>
            <a:ext cx="93972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সুন্দরবনে মৌমাছিরা গাছে গাছে তাদের মৌচাক বানায়।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142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6600" dirty="0">
            <a:latin typeface="NikoshBAN" panose="02000000000000000000" pitchFamily="2" charset="0"/>
            <a:cs typeface="NikoshBAN" panose="02000000000000000000" pitchFamily="2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4800" dirty="0" smtClean="0">
            <a:latin typeface="NikoshBAN" panose="02000000000000000000" pitchFamily="2" charset="0"/>
            <a:cs typeface="NikoshBAN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1233</TotalTime>
  <Words>311</Words>
  <Application>Microsoft Office PowerPoint</Application>
  <PresentationFormat>Widescreen</PresentationFormat>
  <Paragraphs>77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NikoshBAN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224</cp:revision>
  <dcterms:created xsi:type="dcterms:W3CDTF">2018-02-07T09:41:46Z</dcterms:created>
  <dcterms:modified xsi:type="dcterms:W3CDTF">2018-02-12T03:29:08Z</dcterms:modified>
</cp:coreProperties>
</file>