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81" r:id="rId4"/>
    <p:sldId id="286" r:id="rId5"/>
    <p:sldId id="258" r:id="rId6"/>
    <p:sldId id="259" r:id="rId7"/>
    <p:sldId id="291" r:id="rId8"/>
    <p:sldId id="260" r:id="rId9"/>
    <p:sldId id="287" r:id="rId10"/>
    <p:sldId id="288" r:id="rId11"/>
    <p:sldId id="289" r:id="rId12"/>
    <p:sldId id="290" r:id="rId13"/>
    <p:sldId id="261" r:id="rId14"/>
    <p:sldId id="282" r:id="rId15"/>
    <p:sldId id="283" r:id="rId16"/>
    <p:sldId id="262" r:id="rId17"/>
    <p:sldId id="292" r:id="rId18"/>
    <p:sldId id="264" r:id="rId19"/>
    <p:sldId id="284" r:id="rId20"/>
    <p:sldId id="263" r:id="rId21"/>
    <p:sldId id="265" r:id="rId22"/>
    <p:sldId id="266" r:id="rId23"/>
    <p:sldId id="285" r:id="rId24"/>
    <p:sldId id="267" r:id="rId25"/>
    <p:sldId id="268" r:id="rId26"/>
    <p:sldId id="269" r:id="rId27"/>
    <p:sldId id="27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31"/>
            <a:ext cx="12192000" cy="722338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95969" y="-184666"/>
            <a:ext cx="1020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বিদ্যালয়,ছাতক,সুনামগঞ্জ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358588"/>
            <a:ext cx="11645152" cy="6118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963" y="2986876"/>
            <a:ext cx="6470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</a:p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everybody.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01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0984" y="1329215"/>
            <a:ext cx="954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7519" y="4618426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698" y="4741835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8505" y="4741835"/>
            <a:ext cx="191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5271" y="4621338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21" y="2474259"/>
            <a:ext cx="1596168" cy="196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9173713" y="4618412"/>
            <a:ext cx="1716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3" y="2384612"/>
            <a:ext cx="2369125" cy="224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9" y="2474259"/>
            <a:ext cx="1691640" cy="2034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0000"/>
          <a:stretch/>
        </p:blipFill>
        <p:spPr>
          <a:xfrm>
            <a:off x="3260218" y="2384612"/>
            <a:ext cx="1538852" cy="22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38" y="2474259"/>
            <a:ext cx="1996440" cy="19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67" y="1496303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1066" y="2852800"/>
            <a:ext cx="6871855" cy="2539360"/>
            <a:chOff x="2431057" y="2021527"/>
            <a:chExt cx="6871855" cy="2539360"/>
          </a:xfrm>
        </p:grpSpPr>
        <p:sp>
          <p:nvSpPr>
            <p:cNvPr id="3" name="TextBox 2"/>
            <p:cNvSpPr txBox="1"/>
            <p:nvPr/>
          </p:nvSpPr>
          <p:spPr>
            <a:xfrm>
              <a:off x="2431057" y="3914556"/>
              <a:ext cx="687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children play games and sing.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49"/>
            <a:stretch/>
          </p:blipFill>
          <p:spPr>
            <a:xfrm>
              <a:off x="6082146" y="2021528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6363" r="8247" b="1862"/>
            <a:stretch/>
          </p:blipFill>
          <p:spPr>
            <a:xfrm>
              <a:off x="2902113" y="2021527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81" y="1039105"/>
            <a:ext cx="863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friends bring on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2025" y="2281237"/>
            <a:ext cx="8631383" cy="2481844"/>
            <a:chOff x="1582016" y="2281237"/>
            <a:chExt cx="8631382" cy="2481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195" y="2281237"/>
              <a:ext cx="2641023" cy="1645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582016" y="4116750"/>
              <a:ext cx="863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friends often bring a birthday gift.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491" y="775869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 58.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0" y="1588445"/>
            <a:ext cx="3383135" cy="428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3173" y="2286010"/>
            <a:ext cx="6109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am reading out the text. You all listen to me attentively and underline the new/unknown words.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8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2773" y="1811458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7781" y="3226818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1407" y="4870396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336" y="1613075"/>
            <a:ext cx="3748955" cy="12003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a child is  born.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732" y="3305434"/>
            <a:ext cx="2099172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7203" y="4949012"/>
            <a:ext cx="2099172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65000" y="2051325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636385" y="5110263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59535" y="3429000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820459" y="5110263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903291" y="3442996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9026647" y="2051325"/>
            <a:ext cx="614488" cy="32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26705" y="1859296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জন্মদিন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726705" y="3274657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আনন্দ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9701057" y="4949011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উদযাপন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365000" y="466165"/>
            <a:ext cx="2395207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2541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6" grpId="0"/>
      <p:bldP spid="7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829" y="1337011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429" y="2696091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138" y="1504479"/>
            <a:ext cx="2132695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176" y="2762936"/>
            <a:ext cx="2825421" cy="646331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429" y="4164691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 out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313" y="4243307"/>
            <a:ext cx="2825421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03059" y="1738793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39633" y="1738074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839950" y="2896982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839950" y="4365581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59624" y="2896982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80647" y="4365582"/>
            <a:ext cx="600635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40585" y="1615799"/>
            <a:ext cx="221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মোমবাতি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735044" y="2730214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উপহার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8735044" y="4304863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ফু</a:t>
            </a:r>
            <a:r>
              <a:rPr lang="en-US" sz="2800" dirty="0" smtClean="0"/>
              <a:t>  ‍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নেভানো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2293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63881"/>
              </p:ext>
            </p:extLst>
          </p:nvPr>
        </p:nvGraphicFramePr>
        <p:xfrm>
          <a:off x="4256953" y="2681728"/>
          <a:ext cx="3543155" cy="176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879480" imgH="437760" progId="Package">
                  <p:embed/>
                </p:oleObj>
              </mc:Choice>
              <mc:Fallback>
                <p:oleObj name="Packager Shell Object" showAsIcon="1" r:id="rId3" imgW="879480" imgH="43776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953" y="2681728"/>
                        <a:ext cx="3543155" cy="176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5056" y="928262"/>
            <a:ext cx="771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to the audio carefully and try to understand the text.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355" y="4999475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again listen to the audio.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3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0024" y="672353"/>
            <a:ext cx="2810385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Group work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" y="1838637"/>
            <a:ext cx="5410200" cy="4237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60409" y="3080383"/>
            <a:ext cx="5088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 will make five group.</a:t>
            </a:r>
          </a:p>
          <a:p>
            <a:r>
              <a:rPr lang="en-US" sz="3600" b="1" dirty="0" smtClean="0"/>
              <a:t>They will read</a:t>
            </a:r>
          </a:p>
          <a:p>
            <a:r>
              <a:rPr lang="en-US" sz="3600" b="1" dirty="0" smtClean="0"/>
              <a:t>The text in group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47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49" y="735184"/>
            <a:ext cx="425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8" y="2854043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--------------the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------------on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for----------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------------games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are-------------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899" y="1640722"/>
            <a:ext cx="847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following words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candles, each, around, wrapped, play, often, spend.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20" y="2479970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                 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                  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               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              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                      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2154" y="3449274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96147" y="2964879"/>
            <a:ext cx="163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andles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55819" y="2479970"/>
            <a:ext cx="144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01837" y="4447315"/>
            <a:ext cx="112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01835" y="4942183"/>
            <a:ext cx="196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rapped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98968" y="956476"/>
            <a:ext cx="375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402" y="3546541"/>
            <a:ext cx="3580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Nasima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Chatia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School,</a:t>
            </a: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Sakhipur,Tangail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0192" y="1149567"/>
            <a:ext cx="45581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Happy Birthday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A person’s birthday is a……..friends and family.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7" y="1094159"/>
            <a:ext cx="1713091" cy="217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4" y="530091"/>
            <a:ext cx="2340983" cy="3004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69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399" y="1590898"/>
            <a:ext cx="4903695" cy="138499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‘False’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statement.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1" y="3380515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birthday is a special day.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birthday song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do not bring any gift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is to enjoy the day.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7038" y="490627"/>
            <a:ext cx="2202873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7" y="1273004"/>
            <a:ext cx="3214330" cy="203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8" y="956476"/>
            <a:ext cx="375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1385" y="2343849"/>
            <a:ext cx="857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7348" y="2343849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390" y="2989432"/>
            <a:ext cx="4364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is a special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4620" y="3000123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383" y="3608091"/>
            <a:ext cx="8541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birthday song for the birthday person.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8856" y="3672392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1381" y="4196037"/>
            <a:ext cx="9282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do not bring any gift for the birthday person.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3872" y="4226821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1383" y="4912102"/>
            <a:ext cx="746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thing is to enjoy the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8012" y="4949164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21" y="904762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54" y="632476"/>
            <a:ext cx="1589881" cy="119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5456" y="2194854"/>
            <a:ext cx="950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by discussing in your group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3089577"/>
            <a:ext cx="954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a special day to a person?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around the world celebrate birthday in the same ways?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celebrate birthday in most of the countries?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6953"/>
          <a:stretch/>
        </p:blipFill>
        <p:spPr>
          <a:xfrm>
            <a:off x="7772401" y="725284"/>
            <a:ext cx="2532784" cy="1668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337" y="1011396"/>
            <a:ext cx="42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921" y="3200405"/>
            <a:ext cx="845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student from each group will come to the front and present their group work.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909" y="1037158"/>
            <a:ext cx="5404491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3" y="2714438"/>
            <a:ext cx="979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birthday is a special day to a person. 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ways.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 most of the countries people celebrate birthday with a cake.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531" y="2931023"/>
            <a:ext cx="9545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to a birthday party?</a:t>
            </a:r>
          </a:p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 party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important thing of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015" y="979612"/>
            <a:ext cx="3898832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23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8" y="956476"/>
            <a:ext cx="375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56" y="2272152"/>
            <a:ext cx="9324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People bring a birthday gift to a birthday party.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time with friends and family.</a:t>
            </a:r>
          </a:p>
          <a:p>
            <a:pPr marL="342900" indent="-342900">
              <a:buAutoNum type="arabicParenR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5" y="820923"/>
            <a:ext cx="35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048" y="1775897"/>
            <a:ext cx="894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birthday by answering the following questions: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309" y="3075709"/>
            <a:ext cx="975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on this day? 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do you invite on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for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enjoy the 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4209" y="2215163"/>
            <a:ext cx="344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“Goodbye” song.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00171"/>
              </p:ext>
            </p:extLst>
          </p:nvPr>
        </p:nvGraphicFramePr>
        <p:xfrm>
          <a:off x="7884049" y="4427245"/>
          <a:ext cx="2835871" cy="90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4049" y="4427245"/>
                        <a:ext cx="2835871" cy="90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376518"/>
            <a:ext cx="8122024" cy="61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0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4" y="665021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0" y="1249793"/>
            <a:ext cx="102385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students.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6.2.1: talk about people, objects, events etc.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1.5.1: read words, phrases and sentences in the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with proper pronunciation,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and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5.1.1: read silently with understanding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paragraphs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3.1.1: write words, phrases and sentences using cursive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and small letters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3.1.2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write words, phrases and sentences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non-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cursive capital and small letters.</a:t>
            </a: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13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148" y="900560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122512"/>
              </p:ext>
            </p:extLst>
          </p:nvPr>
        </p:nvGraphicFramePr>
        <p:xfrm>
          <a:off x="4128163" y="2454929"/>
          <a:ext cx="43211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ackager Shell Object" showAsIcon="1" r:id="rId3" imgW="1433160" imgH="437760" progId="Package">
                  <p:embed/>
                </p:oleObj>
              </mc:Choice>
              <mc:Fallback>
                <p:oleObj name="Packager Shell Object" showAsIcon="1" r:id="rId3" imgW="1433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8163" y="2454929"/>
                        <a:ext cx="43211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0073" y="4793687"/>
            <a:ext cx="75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you enjoyed the song?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6945" y="817432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192" y="4412682"/>
            <a:ext cx="324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969" y="4531993"/>
            <a:ext cx="211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9" y="5514116"/>
            <a:ext cx="869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 is?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41" y="2076125"/>
            <a:ext cx="2714625" cy="194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26643" y="4422220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party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85" y="2079355"/>
            <a:ext cx="2049556" cy="2049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34" y="2065946"/>
            <a:ext cx="2878229" cy="19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78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2" y="831287"/>
            <a:ext cx="886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the name of today’s lesson?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000" y="1502517"/>
            <a:ext cx="513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our today’s lesson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5" y="2444899"/>
            <a:ext cx="4543618" cy="3023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82698" y="5808239"/>
            <a:ext cx="4532501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Happy Birthday .”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37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101" y="693730"/>
            <a:ext cx="5000087" cy="5847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Before that we will know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97144" y="1478287"/>
            <a:ext cx="3775393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a one day one word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5106" y="2303929"/>
            <a:ext cx="288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word is ---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88449" y="3105834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Active =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698" y="3115234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কর্মঠ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69576" y="4338918"/>
            <a:ext cx="487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It’s  Antonym word  is = Inactive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7859" y="5038165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It’s  similar word  is = Hard working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6494" y="5791200"/>
            <a:ext cx="5787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Sentence :   I need more active.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75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744" y="4995913"/>
            <a:ext cx="691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617" y="5653687"/>
            <a:ext cx="550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14" y="1286607"/>
            <a:ext cx="7351659" cy="370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475129"/>
            <a:ext cx="3139001" cy="52322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Whole class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08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0384" y="3052323"/>
            <a:ext cx="8910637" cy="1771650"/>
            <a:chOff x="1577254" y="641633"/>
            <a:chExt cx="8910637" cy="1771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54" y="641633"/>
              <a:ext cx="2581275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322618" y="641633"/>
              <a:ext cx="61652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person’s birthday is a special day. This is the date when the person was born.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94374" y="2022777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8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639</TotalTime>
  <Words>913</Words>
  <Application>Microsoft Office PowerPoint</Application>
  <PresentationFormat>Custom</PresentationFormat>
  <Paragraphs>155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Apothecary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USER</cp:lastModifiedBy>
  <cp:revision>63</cp:revision>
  <dcterms:created xsi:type="dcterms:W3CDTF">2019-12-05T08:54:27Z</dcterms:created>
  <dcterms:modified xsi:type="dcterms:W3CDTF">2020-11-22T20:09:17Z</dcterms:modified>
</cp:coreProperties>
</file>