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8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3415" y="4215"/>
            <a:ext cx="91474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191E1-4895-4E19-AE44-0F98D427C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5BBF8-CBA1-4863-B052-6A9B139B3098}"/>
              </a:ext>
            </a:extLst>
          </p:cNvPr>
          <p:cNvSpPr txBox="1"/>
          <p:nvPr/>
        </p:nvSpPr>
        <p:spPr>
          <a:xfrm>
            <a:off x="914400" y="228600"/>
            <a:ext cx="63990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Snap ITC" panose="04040A07060A02020202" pitchFamily="82" charset="0"/>
                <a:cs typeface="Times New Roman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595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81405"/>
            <a:ext cx="2362200" cy="1527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A5D250-EB21-4F15-986B-52F981A3961E}"/>
              </a:ext>
            </a:extLst>
          </p:cNvPr>
          <p:cNvSpPr txBox="1"/>
          <p:nvPr/>
        </p:nvSpPr>
        <p:spPr>
          <a:xfrm>
            <a:off x="152400" y="177742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CB92C-9B84-4625-9030-AD1712673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96844"/>
            <a:ext cx="2362200" cy="1527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ECD941-E3A8-4F38-8DD0-10B94FE9B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34844"/>
            <a:ext cx="2362200" cy="15275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5015C4-88FB-4697-862C-3922D533D017}"/>
              </a:ext>
            </a:extLst>
          </p:cNvPr>
          <p:cNvSpPr/>
          <p:nvPr/>
        </p:nvSpPr>
        <p:spPr>
          <a:xfrm>
            <a:off x="3200400" y="762517"/>
            <a:ext cx="55274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cups?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91BAB-464C-42BD-8A9F-BB800EF18658}"/>
              </a:ext>
            </a:extLst>
          </p:cNvPr>
          <p:cNvSpPr txBox="1"/>
          <p:nvPr/>
        </p:nvSpPr>
        <p:spPr>
          <a:xfrm>
            <a:off x="6477000" y="1524000"/>
            <a:ext cx="213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32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2" y="936044"/>
            <a:ext cx="2033790" cy="2033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CEFEF7-604D-4C3C-A8D6-3FB83ACE13AF}"/>
              </a:ext>
            </a:extLst>
          </p:cNvPr>
          <p:cNvSpPr txBox="1"/>
          <p:nvPr/>
        </p:nvSpPr>
        <p:spPr>
          <a:xfrm>
            <a:off x="152400" y="177742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EFB0BB-2296-4B5A-B26E-6E33D8C11F0C}"/>
              </a:ext>
            </a:extLst>
          </p:cNvPr>
          <p:cNvSpPr/>
          <p:nvPr/>
        </p:nvSpPr>
        <p:spPr>
          <a:xfrm>
            <a:off x="3200400" y="762517"/>
            <a:ext cx="56124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dolls?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305BD-6B68-45E3-AD3F-67EED359D0C1}"/>
              </a:ext>
            </a:extLst>
          </p:cNvPr>
          <p:cNvSpPr txBox="1"/>
          <p:nvPr/>
        </p:nvSpPr>
        <p:spPr>
          <a:xfrm>
            <a:off x="6477000" y="1459230"/>
            <a:ext cx="213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AB9830-1836-412F-BD55-4C8A09164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2033790" cy="2033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E663FA-7B2A-4E5C-A294-3C8D957E9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10" y="1776210"/>
            <a:ext cx="2033790" cy="2033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89943E-7906-4185-B8BD-24665C683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2033790" cy="20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180A5C-B970-4498-B2FA-52DCC4FC8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4" y="1181358"/>
            <a:ext cx="1403476" cy="175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67E0D-C7CB-4FEC-9BEF-5C251ECAB337}"/>
              </a:ext>
            </a:extLst>
          </p:cNvPr>
          <p:cNvSpPr txBox="1"/>
          <p:nvPr/>
        </p:nvSpPr>
        <p:spPr>
          <a:xfrm>
            <a:off x="152400" y="177742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120F1B-EB8D-4E15-9271-56EF1270A4A2}"/>
              </a:ext>
            </a:extLst>
          </p:cNvPr>
          <p:cNvSpPr/>
          <p:nvPr/>
        </p:nvSpPr>
        <p:spPr>
          <a:xfrm>
            <a:off x="3200400" y="762517"/>
            <a:ext cx="55274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eggs?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5A3F8-9248-4465-BBC8-5B45B7A84156}"/>
              </a:ext>
            </a:extLst>
          </p:cNvPr>
          <p:cNvSpPr txBox="1"/>
          <p:nvPr/>
        </p:nvSpPr>
        <p:spPr>
          <a:xfrm>
            <a:off x="6477000" y="1524000"/>
            <a:ext cx="213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76DE4-BB65-42ED-BE1C-32D54CEC3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1403476" cy="1752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9AB352-26B1-4B45-9D5C-E278570E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48200"/>
            <a:ext cx="1403476" cy="175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05C389-D492-45C6-A1BC-B7817E3D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24" y="1828800"/>
            <a:ext cx="1403476" cy="175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AC0EE6-504A-4DE8-B159-E7501D08A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24" y="3657600"/>
            <a:ext cx="140347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CFF3CE-E73D-4789-A154-FCE3F0FDA4F8}"/>
              </a:ext>
            </a:extLst>
          </p:cNvPr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8A873-F5F0-439C-B7F4-E48287061CEC}"/>
              </a:ext>
            </a:extLst>
          </p:cNvPr>
          <p:cNvSpPr txBox="1"/>
          <p:nvPr/>
        </p:nvSpPr>
        <p:spPr>
          <a:xfrm>
            <a:off x="152400" y="177742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F6556F-B9FF-4CC9-95D5-7E1ABB835153}"/>
              </a:ext>
            </a:extLst>
          </p:cNvPr>
          <p:cNvSpPr/>
          <p:nvPr/>
        </p:nvSpPr>
        <p:spPr>
          <a:xfrm>
            <a:off x="4238786" y="198280"/>
            <a:ext cx="4444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ice-creams?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DDC06-DA8A-4D30-B7CA-3CD3E0CC572A}"/>
              </a:ext>
            </a:extLst>
          </p:cNvPr>
          <p:cNvSpPr txBox="1"/>
          <p:nvPr/>
        </p:nvSpPr>
        <p:spPr>
          <a:xfrm>
            <a:off x="6477000" y="1524000"/>
            <a:ext cx="213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BC79B-87F4-4F91-BB7F-0303484C0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2685"/>
            <a:ext cx="1449539" cy="2457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3E001-1C9A-420B-A7B9-00899DBD9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" y="3210599"/>
            <a:ext cx="1632081" cy="2767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85B88-D17B-4C18-94EB-968EA5A83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757929"/>
            <a:ext cx="1712793" cy="290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B09AE6-8BE2-4AA2-8580-1EC09B2D72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84" y="1119077"/>
            <a:ext cx="1546780" cy="2622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F26B47-1A1B-4F94-80F5-93C47389D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92" y="1573034"/>
            <a:ext cx="1714500" cy="2907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91A86A-01D4-42FB-AEB6-0DEEE4B6FE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4042294"/>
            <a:ext cx="1493592" cy="25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BDDE8-4F4D-4087-BE0B-986D1A0AEE5E}"/>
              </a:ext>
            </a:extLst>
          </p:cNvPr>
          <p:cNvSpPr txBox="1"/>
          <p:nvPr/>
        </p:nvSpPr>
        <p:spPr>
          <a:xfrm>
            <a:off x="152400" y="177742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2BDAB3-F77D-4D4D-9903-23857E5A2315}"/>
              </a:ext>
            </a:extLst>
          </p:cNvPr>
          <p:cNvSpPr/>
          <p:nvPr/>
        </p:nvSpPr>
        <p:spPr>
          <a:xfrm>
            <a:off x="3276600" y="784640"/>
            <a:ext cx="5912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Goats?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3610E-AF22-4DA6-8800-5DF6238C4205}"/>
              </a:ext>
            </a:extLst>
          </p:cNvPr>
          <p:cNvSpPr txBox="1"/>
          <p:nvPr/>
        </p:nvSpPr>
        <p:spPr>
          <a:xfrm>
            <a:off x="6553200" y="1905000"/>
            <a:ext cx="213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0F9B4-3051-4E90-A864-C5D8A4674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998739"/>
            <a:ext cx="1788459" cy="1341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FF24A8-AFF2-4D1D-9839-E94ED226A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0" y="2462142"/>
            <a:ext cx="1788459" cy="1341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57C6F-2F2C-424E-8A7B-FDF473C31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" y="3925545"/>
            <a:ext cx="1788459" cy="1341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2983B-DF2E-4811-8812-49936367C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8" y="5424601"/>
            <a:ext cx="1788459" cy="134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77AE6-D5E5-4DA7-88DD-2D13EBAD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15" y="1932023"/>
            <a:ext cx="1788459" cy="1341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6732A6-5BE6-4C6B-BF61-70BBBCF2A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15" y="3405087"/>
            <a:ext cx="1788459" cy="1341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2D35F6-C62D-474B-969C-1C120E571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41" y="4875677"/>
            <a:ext cx="1788459" cy="1341344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6D7688BA-8312-4B0D-A6C4-F0D7CB7DF9BB}"/>
              </a:ext>
            </a:extLst>
          </p:cNvPr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EFA3CD-55B0-47BB-A6AE-13EC2FF7647E}"/>
              </a:ext>
            </a:extLst>
          </p:cNvPr>
          <p:cNvSpPr txBox="1"/>
          <p:nvPr/>
        </p:nvSpPr>
        <p:spPr>
          <a:xfrm>
            <a:off x="152400" y="177742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6C00C5-32A3-4661-9C73-DF13402E53E9}"/>
              </a:ext>
            </a:extLst>
          </p:cNvPr>
          <p:cNvSpPr/>
          <p:nvPr/>
        </p:nvSpPr>
        <p:spPr>
          <a:xfrm>
            <a:off x="3276600" y="784640"/>
            <a:ext cx="56989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Hens?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1BA53-C35C-44A1-9150-4FEEFE5B0A4A}"/>
              </a:ext>
            </a:extLst>
          </p:cNvPr>
          <p:cNvSpPr txBox="1"/>
          <p:nvPr/>
        </p:nvSpPr>
        <p:spPr>
          <a:xfrm>
            <a:off x="6553200" y="1905000"/>
            <a:ext cx="213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F3F7C-A174-4DC7-9F96-EB2997274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6" y="457200"/>
            <a:ext cx="2009775" cy="1924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47918F-FC10-4227-BC24-66057538F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5" y="1885950"/>
            <a:ext cx="2009775" cy="1924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44FA7-C22E-4C96-8669-1B2FDF967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333750"/>
            <a:ext cx="2009775" cy="1924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1894B-68CB-43FD-8159-561678D87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6" y="4800600"/>
            <a:ext cx="2009775" cy="1924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D697AE-4070-467A-839A-F131633B4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40" y="1336036"/>
            <a:ext cx="2009775" cy="192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81958E-B328-4ACC-8667-FC21C5B36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59" y="2667000"/>
            <a:ext cx="2009775" cy="1924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006662-246A-41D5-9AD5-8E6EF7CCA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73" y="4124325"/>
            <a:ext cx="2009775" cy="1924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E5D736-BF92-4C3A-B5BA-25EBC3888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48" y="2740013"/>
            <a:ext cx="2009775" cy="1924050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DB1D8764-2BEA-471D-A2B1-3CDF50D44E9C}"/>
              </a:ext>
            </a:extLst>
          </p:cNvPr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D2B2-5944-4F2D-BCCF-C640135D376F}"/>
              </a:ext>
            </a:extLst>
          </p:cNvPr>
          <p:cNvSpPr txBox="1"/>
          <p:nvPr/>
        </p:nvSpPr>
        <p:spPr>
          <a:xfrm>
            <a:off x="152400" y="177742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CA7FEA-8ACD-47B8-B634-AFD6BC01A9C8}"/>
              </a:ext>
            </a:extLst>
          </p:cNvPr>
          <p:cNvSpPr/>
          <p:nvPr/>
        </p:nvSpPr>
        <p:spPr>
          <a:xfrm>
            <a:off x="4252633" y="129201"/>
            <a:ext cx="472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Guitars?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8F266-5FE7-4FF0-9C67-9F3DED38FE99}"/>
              </a:ext>
            </a:extLst>
          </p:cNvPr>
          <p:cNvSpPr txBox="1"/>
          <p:nvPr/>
        </p:nvSpPr>
        <p:spPr>
          <a:xfrm>
            <a:off x="6553200" y="1905000"/>
            <a:ext cx="213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B59AC-A4C9-4316-A0AD-B978A554A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295">
            <a:off x="123122" y="863996"/>
            <a:ext cx="1778206" cy="1467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5673E-74C1-4D45-90BA-F16D99105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295">
            <a:off x="184076" y="1932576"/>
            <a:ext cx="1778206" cy="1467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5C3D5C-AFC1-4053-BF76-260D153A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295">
            <a:off x="169824" y="2939573"/>
            <a:ext cx="1778206" cy="1467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B3898-9C09-43CF-968C-EAF1E0124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295">
            <a:off x="27257" y="3980928"/>
            <a:ext cx="1778206" cy="1467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3C03C0-D496-47E9-A8AD-58272B02E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295">
            <a:off x="27257" y="5134819"/>
            <a:ext cx="1778206" cy="1467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C98302-2187-41E8-B60D-BCE531D91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295">
            <a:off x="1991749" y="1334683"/>
            <a:ext cx="1778206" cy="1467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C870A0-2394-442A-9B3E-259F7A8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295">
            <a:off x="1810582" y="2560768"/>
            <a:ext cx="1778206" cy="1467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79F8AF-B16C-4AD5-BB1F-B8D7182D8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295">
            <a:off x="1701698" y="3920693"/>
            <a:ext cx="1778206" cy="1467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646DE2-0914-4540-8CC7-C86354FA4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295">
            <a:off x="3363530" y="3390444"/>
            <a:ext cx="1778206" cy="1467021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98D378CC-F5F7-4E2E-9427-23962134379D}"/>
              </a:ext>
            </a:extLst>
          </p:cNvPr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0FF509-FD3C-44A5-AEB7-37AA90A969B9}"/>
              </a:ext>
            </a:extLst>
          </p:cNvPr>
          <p:cNvSpPr txBox="1"/>
          <p:nvPr/>
        </p:nvSpPr>
        <p:spPr>
          <a:xfrm>
            <a:off x="152400" y="177742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F27DBA-13E8-46AC-86E0-3CD16016DF7D}"/>
              </a:ext>
            </a:extLst>
          </p:cNvPr>
          <p:cNvSpPr/>
          <p:nvPr/>
        </p:nvSpPr>
        <p:spPr>
          <a:xfrm>
            <a:off x="3276600" y="784640"/>
            <a:ext cx="56989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roses?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E0E65-3A90-42A3-92D5-EA713B14ABA4}"/>
              </a:ext>
            </a:extLst>
          </p:cNvPr>
          <p:cNvSpPr txBox="1"/>
          <p:nvPr/>
        </p:nvSpPr>
        <p:spPr>
          <a:xfrm>
            <a:off x="6553200" y="19050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9446F-710D-4B86-9053-6B7701732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2" y="747066"/>
            <a:ext cx="1806568" cy="1240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38E5D-A20C-410C-A8B7-7D0FB23D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1" y="1788949"/>
            <a:ext cx="1806568" cy="1323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37831-2DE2-4ACD-9E08-B39F1221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5" y="3013633"/>
            <a:ext cx="1806568" cy="1323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AAB668-9ACB-40FB-A0E9-168D4F84C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7" y="4259267"/>
            <a:ext cx="1806568" cy="1323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58095A-C20F-48C5-8C84-E9E9ECBB0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7" y="5452296"/>
            <a:ext cx="1806568" cy="1323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83332-8C34-46DE-8FE5-5B62D134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32" y="1848638"/>
            <a:ext cx="1806568" cy="1323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74E120-E068-45A1-BFD0-775DA74D9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48" y="2934759"/>
            <a:ext cx="1806568" cy="1323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F0BEB9-C153-49E8-8496-81E30FEDD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48" y="4259267"/>
            <a:ext cx="1806568" cy="1323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33BE52-CBBB-449D-AEE3-1DA2FD17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6" y="5393112"/>
            <a:ext cx="1806568" cy="13238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E88B3A-F82C-45AA-BA21-02AB99D2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31" y="3962400"/>
            <a:ext cx="1806568" cy="1323897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775F1F9A-F928-4CE9-9D1F-A43D43BEAF4A}"/>
              </a:ext>
            </a:extLst>
          </p:cNvPr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506C83-777F-4724-97B7-360A3BC514E2}"/>
              </a:ext>
            </a:extLst>
          </p:cNvPr>
          <p:cNvSpPr txBox="1"/>
          <p:nvPr/>
        </p:nvSpPr>
        <p:spPr>
          <a:xfrm>
            <a:off x="152400" y="177742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Trace and write-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02E29-C4DB-45DC-BE16-FC9F2D613B7C}"/>
              </a:ext>
            </a:extLst>
          </p:cNvPr>
          <p:cNvSpPr txBox="1"/>
          <p:nvPr/>
        </p:nvSpPr>
        <p:spPr>
          <a:xfrm>
            <a:off x="0" y="914400"/>
            <a:ext cx="906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down on your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khata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to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88C3A-E388-4555-B51D-41D35B560002}"/>
              </a:ext>
            </a:extLst>
          </p:cNvPr>
          <p:cNvSpPr txBox="1"/>
          <p:nvPr/>
        </p:nvSpPr>
        <p:spPr>
          <a:xfrm>
            <a:off x="76200" y="3215148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6FC4A-A5FA-4C16-BFB3-2AB0A2B45167}"/>
              </a:ext>
            </a:extLst>
          </p:cNvPr>
          <p:cNvSpPr txBox="1"/>
          <p:nvPr/>
        </p:nvSpPr>
        <p:spPr>
          <a:xfrm>
            <a:off x="1447800" y="3200400"/>
            <a:ext cx="114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626FD-AA91-45FA-82D3-AA279316B1E6}"/>
              </a:ext>
            </a:extLst>
          </p:cNvPr>
          <p:cNvSpPr txBox="1"/>
          <p:nvPr/>
        </p:nvSpPr>
        <p:spPr>
          <a:xfrm>
            <a:off x="2667000" y="3245584"/>
            <a:ext cx="114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6E3EE-B411-4AA6-BD10-6E12A0CEF9CD}"/>
              </a:ext>
            </a:extLst>
          </p:cNvPr>
          <p:cNvSpPr txBox="1"/>
          <p:nvPr/>
        </p:nvSpPr>
        <p:spPr>
          <a:xfrm>
            <a:off x="3962400" y="3244644"/>
            <a:ext cx="114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83A72-8933-413E-8115-F11AA29B6E29}"/>
              </a:ext>
            </a:extLst>
          </p:cNvPr>
          <p:cNvSpPr txBox="1"/>
          <p:nvPr/>
        </p:nvSpPr>
        <p:spPr>
          <a:xfrm>
            <a:off x="5257800" y="3244644"/>
            <a:ext cx="114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76483-08E9-4073-8F0A-01BD799EA5B4}"/>
              </a:ext>
            </a:extLst>
          </p:cNvPr>
          <p:cNvSpPr txBox="1"/>
          <p:nvPr/>
        </p:nvSpPr>
        <p:spPr>
          <a:xfrm>
            <a:off x="6324600" y="3244644"/>
            <a:ext cx="114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77AA3-F728-48D4-97B9-3EA83EF065B5}"/>
              </a:ext>
            </a:extLst>
          </p:cNvPr>
          <p:cNvSpPr txBox="1"/>
          <p:nvPr/>
        </p:nvSpPr>
        <p:spPr>
          <a:xfrm>
            <a:off x="7543800" y="3340509"/>
            <a:ext cx="114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1084F-34CB-4C3F-A4DB-09902D08C9D7}"/>
              </a:ext>
            </a:extLst>
          </p:cNvPr>
          <p:cNvSpPr txBox="1"/>
          <p:nvPr/>
        </p:nvSpPr>
        <p:spPr>
          <a:xfrm>
            <a:off x="235360" y="4831616"/>
            <a:ext cx="114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71355-965F-43EC-B6C4-F47CD9E47DC5}"/>
              </a:ext>
            </a:extLst>
          </p:cNvPr>
          <p:cNvSpPr txBox="1"/>
          <p:nvPr/>
        </p:nvSpPr>
        <p:spPr>
          <a:xfrm>
            <a:off x="1676400" y="4934854"/>
            <a:ext cx="114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13BA9-D4CB-42E3-9A0A-F1A825B3D064}"/>
              </a:ext>
            </a:extLst>
          </p:cNvPr>
          <p:cNvSpPr txBox="1"/>
          <p:nvPr/>
        </p:nvSpPr>
        <p:spPr>
          <a:xfrm>
            <a:off x="2971800" y="4905356"/>
            <a:ext cx="1537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B03D4C97-D490-4C60-A39C-4FA15D02B229}"/>
              </a:ext>
            </a:extLst>
          </p:cNvPr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033BE4-C162-4C7A-85D2-35E12852360E}"/>
              </a:ext>
            </a:extLst>
          </p:cNvPr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E2E75-76E9-4A21-B4B4-108A93B27BD8}"/>
              </a:ext>
            </a:extLst>
          </p:cNvPr>
          <p:cNvSpPr txBox="1"/>
          <p:nvPr/>
        </p:nvSpPr>
        <p:spPr>
          <a:xfrm>
            <a:off x="1238386" y="188161"/>
            <a:ext cx="712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Nest lesson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154A4-9AE0-4C61-AA29-C931103421E1}"/>
              </a:ext>
            </a:extLst>
          </p:cNvPr>
          <p:cNvSpPr txBox="1"/>
          <p:nvPr/>
        </p:nvSpPr>
        <p:spPr>
          <a:xfrm>
            <a:off x="228600" y="2057400"/>
            <a:ext cx="780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Rhyme: </a:t>
            </a:r>
          </a:p>
          <a:p>
            <a:r>
              <a:rPr lang="en-US" sz="10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 Little </a:t>
            </a:r>
            <a:r>
              <a:rPr lang="en-US" sz="1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Tigers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41196-2084-4739-A55A-21C877D0E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29" y="339863"/>
            <a:ext cx="1771650" cy="2581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F0CA1D-385F-4673-A275-AF975F744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08" y="1628042"/>
            <a:ext cx="2284292" cy="228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B6114-BEEA-4C39-B555-C817E8323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97" y="3486286"/>
            <a:ext cx="3170099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2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5292" y="309976"/>
            <a:ext cx="3810000" cy="1143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9147415" cy="6853785"/>
          </a:xfrm>
          <a:prstGeom prst="frame">
            <a:avLst>
              <a:gd name="adj1" fmla="val 257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612B727-5589-4D5E-8EAD-263FDF2F174A}"/>
              </a:ext>
            </a:extLst>
          </p:cNvPr>
          <p:cNvSpPr/>
          <p:nvPr/>
        </p:nvSpPr>
        <p:spPr>
          <a:xfrm>
            <a:off x="2819401" y="1758737"/>
            <a:ext cx="6077606" cy="4263985"/>
          </a:xfrm>
          <a:prstGeom prst="frame">
            <a:avLst>
              <a:gd name="adj1" fmla="val 7697"/>
            </a:avLst>
          </a:prstGeom>
          <a:pattFill prst="dkUpDiag">
            <a:fgClr>
              <a:srgbClr val="C00000"/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Magzumi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Kutubpur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Hat GPS</a:t>
            </a:r>
          </a:p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Shibchar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Madaripur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Mob: 01720647519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Email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anose="03010101010101010101" pitchFamily="66" charset="0"/>
                <a:cs typeface="Nikosh" pitchFamily="2" charset="0"/>
              </a:rPr>
              <a:t>:</a:t>
            </a:r>
            <a:r>
              <a:rPr lang="en-US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  <a:cs typeface="Nikosh" pitchFamily="2" charset="0"/>
              </a:rPr>
              <a:t>magzumi1985@gmail.com</a:t>
            </a:r>
            <a:endParaRPr lang="en-US" sz="28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  <a:cs typeface="Nikosh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1780A-AF6E-4688-9A3B-247883D44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2" y="2003925"/>
            <a:ext cx="2511502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59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91600" cy="6553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81201" y="4800599"/>
            <a:ext cx="5134307" cy="2225070"/>
            <a:chOff x="162126" y="1226042"/>
            <a:chExt cx="7835461" cy="40775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26" y="1226042"/>
              <a:ext cx="7835461" cy="3673264"/>
            </a:xfrm>
            <a:prstGeom prst="rect">
              <a:avLst/>
            </a:prstGeom>
          </p:spPr>
        </p:pic>
        <p:sp>
          <p:nvSpPr>
            <p:cNvPr id="12" name="Line Callout 2 11"/>
            <p:cNvSpPr/>
            <p:nvPr/>
          </p:nvSpPr>
          <p:spPr>
            <a:xfrm>
              <a:off x="3783724" y="3599908"/>
              <a:ext cx="4213863" cy="1703646"/>
            </a:xfrm>
            <a:prstGeom prst="borderCallout2">
              <a:avLst>
                <a:gd name="adj1" fmla="val 20084"/>
                <a:gd name="adj2" fmla="val 2903"/>
                <a:gd name="adj3" fmla="val 35143"/>
                <a:gd name="adj4" fmla="val -18244"/>
                <a:gd name="adj5" fmla="val -17037"/>
                <a:gd name="adj6" fmla="val -47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ysClr val="windowText" lastClr="000000"/>
                  </a:solidFill>
                  <a:latin typeface="Century Gothic" pitchFamily="34" charset="0"/>
                </a:rPr>
                <a:t>Bye </a:t>
              </a:r>
              <a:r>
                <a:rPr lang="en-US" sz="4800" b="1" dirty="0" err="1">
                  <a:solidFill>
                    <a:sysClr val="windowText" lastClr="000000"/>
                  </a:solidFill>
                  <a:latin typeface="Century Gothic" pitchFamily="34" charset="0"/>
                </a:rPr>
                <a:t>bye</a:t>
              </a:r>
              <a:endParaRPr lang="en-US" sz="4800" b="1" dirty="0">
                <a:solidFill>
                  <a:sysClr val="windowText" lastClr="00000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8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839E-6 3.7037E-6 L 1.07281 -0.91274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41" y="-4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3415" y="4215"/>
            <a:ext cx="9147415" cy="6866873"/>
          </a:xfrm>
          <a:prstGeom prst="frame">
            <a:avLst>
              <a:gd name="adj1" fmla="val 2578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2400" y="762001"/>
            <a:ext cx="5943600" cy="4177553"/>
          </a:xfrm>
          <a:prstGeom prst="horizontalScroll">
            <a:avLst>
              <a:gd name="adj" fmla="val 16766"/>
            </a:avLst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Two 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English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: 45 minute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2597"/>
            <a:ext cx="2756391" cy="37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438400"/>
            <a:ext cx="87630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recognize and read cardinal numbers up to 10.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write cardinal numbers up to 10 in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6829"/>
            <a:ext cx="7620000" cy="1393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Learning Outcome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9147415" cy="6866873"/>
          </a:xfrm>
          <a:prstGeom prst="frame">
            <a:avLst>
              <a:gd name="adj1" fmla="val 2578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187" y="228600"/>
            <a:ext cx="775421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16764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We shall overcome </a:t>
            </a:r>
          </a:p>
          <a:p>
            <a:r>
              <a:rPr lang="en-US" sz="4000" dirty="0"/>
              <a:t>       We shall overcome</a:t>
            </a:r>
          </a:p>
          <a:p>
            <a:r>
              <a:rPr lang="en-US" sz="4000" dirty="0"/>
              <a:t>We shall overcome someday</a:t>
            </a:r>
          </a:p>
          <a:p>
            <a:r>
              <a:rPr lang="en-US" sz="4000" dirty="0"/>
              <a:t>       Oh deep in my heart, I do believe,</a:t>
            </a:r>
          </a:p>
          <a:p>
            <a:r>
              <a:rPr lang="en-US" sz="4000" dirty="0"/>
              <a:t>………………………………..</a:t>
            </a:r>
          </a:p>
        </p:txBody>
      </p:sp>
      <p:sp>
        <p:nvSpPr>
          <p:cNvPr id="4" name="Frame 3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7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651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What can you see in this pictures?</a:t>
            </a:r>
          </a:p>
        </p:txBody>
      </p:sp>
      <p:sp>
        <p:nvSpPr>
          <p:cNvPr id="8" name="Frame 7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196179-8F7D-4335-BA42-3B6184EDA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3" y="914400"/>
            <a:ext cx="1716208" cy="9961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50C63C-DE19-4F46-BAC1-6C29B25D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1716208" cy="9961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2F5B73-9C3F-4E05-888C-82433E703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0453"/>
            <a:ext cx="1716208" cy="996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013827-E334-4670-8503-134DE14CD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18653"/>
            <a:ext cx="1716208" cy="9961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301605-59ED-4EAB-8F1A-78D2C5CDF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3" y="990186"/>
            <a:ext cx="761216" cy="7612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B506D1-9937-4CE8-B8FB-25B0041C4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92" y="5441918"/>
            <a:ext cx="761216" cy="7612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6EAC8B-AE5B-426C-A2CA-7B5194580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92" y="4536175"/>
            <a:ext cx="761216" cy="7612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9C079C-13D1-4A85-A69E-CA1F4D3C9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92" y="1837457"/>
            <a:ext cx="761216" cy="7612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7FE293-BA07-4BBE-B026-D146DD752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24" y="2784727"/>
            <a:ext cx="761216" cy="7612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751B21-B9DB-4105-BABB-E702AA95C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92" y="3660451"/>
            <a:ext cx="761216" cy="7612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E95485-C3A3-4F75-BA55-162E9E3D7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34" y="1140138"/>
            <a:ext cx="1322439" cy="10476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BCD684-C50B-480B-B0D6-5F6B933397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67" y="2058662"/>
            <a:ext cx="1322439" cy="10476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D94C4D-2533-4D99-BC93-8167C014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35" y="3093400"/>
            <a:ext cx="1322439" cy="10476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8A7B26-9CAD-4750-9129-824F2D6E8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36" y="4170833"/>
            <a:ext cx="1322439" cy="10476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3E807B-E305-4D62-83D9-543B0D42C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36" y="5218479"/>
            <a:ext cx="1322439" cy="10476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C2EF5C3-B832-49AF-897B-C4B27E446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2" y="3886200"/>
            <a:ext cx="1716208" cy="9961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FA00185-0C18-4F87-AB3C-8FC33709B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68" y="904479"/>
            <a:ext cx="3120035" cy="152257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306F54-0FA6-4C91-9E7C-D42F7E73C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75" y="2187784"/>
            <a:ext cx="3201184" cy="15621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A1C5C5-1F0E-4BEB-BD72-42A0D90B1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38" y="3729645"/>
            <a:ext cx="3201184" cy="15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839200" cy="647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Today’s Lesson</a:t>
            </a:r>
          </a:p>
          <a:p>
            <a:pPr algn="ctr"/>
            <a:r>
              <a:rPr lang="en-US" sz="6600" dirty="0"/>
              <a:t>Counting: 1 to 1o</a:t>
            </a:r>
          </a:p>
          <a:p>
            <a:pPr algn="ctr"/>
            <a:r>
              <a:rPr lang="en-US" sz="6600" dirty="0"/>
              <a:t>Unit: 26</a:t>
            </a:r>
          </a:p>
          <a:p>
            <a:pPr algn="ctr"/>
            <a:r>
              <a:rPr lang="en-US" sz="6600" dirty="0"/>
              <a:t>Lesson-1 to 3</a:t>
            </a:r>
          </a:p>
          <a:p>
            <a:pPr algn="ctr"/>
            <a:r>
              <a:rPr lang="en-US" sz="6600" dirty="0"/>
              <a:t>Page: 52</a:t>
            </a:r>
          </a:p>
        </p:txBody>
      </p:sp>
      <p:sp>
        <p:nvSpPr>
          <p:cNvPr id="3" name="Frame 2"/>
          <p:cNvSpPr/>
          <p:nvPr/>
        </p:nvSpPr>
        <p:spPr>
          <a:xfrm>
            <a:off x="-3415" y="4215"/>
            <a:ext cx="9299815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0341"/>
            <a:ext cx="4367797" cy="261731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7742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59BC5-B24B-4120-8450-0B6030FC616B}"/>
              </a:ext>
            </a:extLst>
          </p:cNvPr>
          <p:cNvSpPr txBox="1"/>
          <p:nvPr/>
        </p:nvSpPr>
        <p:spPr>
          <a:xfrm>
            <a:off x="6324600" y="1219200"/>
            <a:ext cx="213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3C45D-0942-4AE3-84D1-28379BFA1491}"/>
              </a:ext>
            </a:extLst>
          </p:cNvPr>
          <p:cNvSpPr/>
          <p:nvPr/>
        </p:nvSpPr>
        <p:spPr>
          <a:xfrm>
            <a:off x="3201918" y="685800"/>
            <a:ext cx="5056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ant?</a:t>
            </a:r>
          </a:p>
        </p:txBody>
      </p:sp>
    </p:spTree>
    <p:extLst>
      <p:ext uri="{BB962C8B-B14F-4D97-AF65-F5344CB8AC3E}">
        <p14:creationId xmlns:p14="http://schemas.microsoft.com/office/powerpoint/2010/main" val="22951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415" y="4215"/>
            <a:ext cx="9299815" cy="685378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8" y="2383048"/>
            <a:ext cx="2489200" cy="248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527816-E2E9-46D8-B7E5-6B06EA6C8836}"/>
              </a:ext>
            </a:extLst>
          </p:cNvPr>
          <p:cNvSpPr txBox="1"/>
          <p:nvPr/>
        </p:nvSpPr>
        <p:spPr>
          <a:xfrm>
            <a:off x="152400" y="177742"/>
            <a:ext cx="3886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Look listen and say-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F14274-4110-4824-AA3C-214A6B3B1D92}"/>
              </a:ext>
            </a:extLst>
          </p:cNvPr>
          <p:cNvSpPr/>
          <p:nvPr/>
        </p:nvSpPr>
        <p:spPr>
          <a:xfrm>
            <a:off x="3201918" y="685800"/>
            <a:ext cx="5697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Balls?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B01369-B7A2-4654-B5DC-8F00F0CD7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2387600"/>
            <a:ext cx="2489200" cy="248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9B755D-B3E2-4FB5-AEF5-B3A70A453A6A}"/>
              </a:ext>
            </a:extLst>
          </p:cNvPr>
          <p:cNvSpPr txBox="1"/>
          <p:nvPr/>
        </p:nvSpPr>
        <p:spPr>
          <a:xfrm>
            <a:off x="6477000" y="1524000"/>
            <a:ext cx="213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77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239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Lucida Calligraphy</vt:lpstr>
      <vt:lpstr>Nikosh</vt:lpstr>
      <vt:lpstr>NikoshBAN</vt:lpstr>
      <vt:lpstr>Snap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Magzumi</dc:creator>
  <cp:lastModifiedBy>DEll</cp:lastModifiedBy>
  <cp:revision>83</cp:revision>
  <dcterms:created xsi:type="dcterms:W3CDTF">2006-08-16T00:00:00Z</dcterms:created>
  <dcterms:modified xsi:type="dcterms:W3CDTF">2019-11-05T10:05:47Z</dcterms:modified>
</cp:coreProperties>
</file>