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  <p:sldId id="279" r:id="rId15"/>
    <p:sldId id="280" r:id="rId16"/>
    <p:sldId id="281" r:id="rId17"/>
    <p:sldId id="282" r:id="rId18"/>
    <p:sldId id="269" r:id="rId19"/>
    <p:sldId id="283" r:id="rId20"/>
    <p:sldId id="270" r:id="rId21"/>
    <p:sldId id="284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51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2982-54CA-482E-8737-FFB2A4F324F6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BF5C-93E9-4FE9-A881-BA291C1CC4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2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2982-54CA-482E-8737-FFB2A4F324F6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BF5C-93E9-4FE9-A881-BA291C1CC4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9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2982-54CA-482E-8737-FFB2A4F324F6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BF5C-93E9-4FE9-A881-BA291C1CC4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1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2982-54CA-482E-8737-FFB2A4F324F6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BF5C-93E9-4FE9-A881-BA291C1CC4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0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2982-54CA-482E-8737-FFB2A4F324F6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BF5C-93E9-4FE9-A881-BA291C1CC4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3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2982-54CA-482E-8737-FFB2A4F324F6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BF5C-93E9-4FE9-A881-BA291C1CC4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5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2982-54CA-482E-8737-FFB2A4F324F6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BF5C-93E9-4FE9-A881-BA291C1CC4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5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2982-54CA-482E-8737-FFB2A4F324F6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BF5C-93E9-4FE9-A881-BA291C1CC4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2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2982-54CA-482E-8737-FFB2A4F324F6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BF5C-93E9-4FE9-A881-BA291C1CC4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0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2982-54CA-482E-8737-FFB2A4F324F6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BF5C-93E9-4FE9-A881-BA291C1CC4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2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2982-54CA-482E-8737-FFB2A4F324F6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BF5C-93E9-4FE9-A881-BA291C1CC4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3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B2982-54CA-482E-8737-FFB2A4F324F6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BF5C-93E9-4FE9-A881-BA291C1CC4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19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812303-1164-435F-A9F9-9554BC2DDB7A}"/>
              </a:ext>
            </a:extLst>
          </p:cNvPr>
          <p:cNvSpPr txBox="1"/>
          <p:nvPr/>
        </p:nvSpPr>
        <p:spPr>
          <a:xfrm>
            <a:off x="2817374" y="5049022"/>
            <a:ext cx="6414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D02455-B031-4354-A49D-E1A5C681F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37" y="309825"/>
            <a:ext cx="5668027" cy="424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5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42A165-29EE-4780-9436-03A9CB6AC77D}"/>
              </a:ext>
            </a:extLst>
          </p:cNvPr>
          <p:cNvSpPr txBox="1"/>
          <p:nvPr/>
        </p:nvSpPr>
        <p:spPr>
          <a:xfrm>
            <a:off x="2185182" y="112540"/>
            <a:ext cx="8215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listen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23F1E-BDFD-4352-B2D9-28E69BA0E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575" y="1065627"/>
            <a:ext cx="4726745" cy="47267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C09C0E-2A06-4DE6-B35C-00CD69044552}"/>
              </a:ext>
            </a:extLst>
          </p:cNvPr>
          <p:cNvSpPr txBox="1"/>
          <p:nvPr/>
        </p:nvSpPr>
        <p:spPr>
          <a:xfrm>
            <a:off x="5118295" y="5792372"/>
            <a:ext cx="2349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</a:t>
            </a:r>
          </a:p>
        </p:txBody>
      </p:sp>
    </p:spTree>
    <p:extLst>
      <p:ext uri="{BB962C8B-B14F-4D97-AF65-F5344CB8AC3E}">
        <p14:creationId xmlns:p14="http://schemas.microsoft.com/office/powerpoint/2010/main" val="158414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E2305E-30AF-4C5F-8F85-6F44A70A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2" y="1989515"/>
            <a:ext cx="5037379" cy="2878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06EA36-DD53-4A6C-B922-388BAB789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9" y="1989515"/>
            <a:ext cx="4360985" cy="2878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DF8281-FE9D-418B-9378-A6B305F20F10}"/>
              </a:ext>
            </a:extLst>
          </p:cNvPr>
          <p:cNvSpPr txBox="1"/>
          <p:nvPr/>
        </p:nvSpPr>
        <p:spPr>
          <a:xfrm>
            <a:off x="2363373" y="223688"/>
            <a:ext cx="7019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listen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3AACD0-5382-4494-BA6A-6CB6307654E4}"/>
              </a:ext>
            </a:extLst>
          </p:cNvPr>
          <p:cNvSpPr txBox="1"/>
          <p:nvPr/>
        </p:nvSpPr>
        <p:spPr>
          <a:xfrm>
            <a:off x="2110154" y="569741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7DD43-25A5-4EF0-8E5B-07CFD903605C}"/>
              </a:ext>
            </a:extLst>
          </p:cNvPr>
          <p:cNvSpPr txBox="1"/>
          <p:nvPr/>
        </p:nvSpPr>
        <p:spPr>
          <a:xfrm>
            <a:off x="7139353" y="5809957"/>
            <a:ext cx="3868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goat</a:t>
            </a:r>
          </a:p>
        </p:txBody>
      </p:sp>
    </p:spTree>
    <p:extLst>
      <p:ext uri="{BB962C8B-B14F-4D97-AF65-F5344CB8AC3E}">
        <p14:creationId xmlns:p14="http://schemas.microsoft.com/office/powerpoint/2010/main" val="116639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0B65D-1EB3-4C67-9929-C0F6E8989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0" y="2349304"/>
            <a:ext cx="3256787" cy="21593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E97FD4-BE4D-4F48-B42C-47B979CB7D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45" y="2349304"/>
            <a:ext cx="3256787" cy="2171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71F63C-ADDC-484D-BBAD-0EC20A00D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410" y="2147022"/>
            <a:ext cx="2804806" cy="28048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2B0EDB-074A-4852-A1B8-E06F20F86098}"/>
              </a:ext>
            </a:extLst>
          </p:cNvPr>
          <p:cNvSpPr txBox="1"/>
          <p:nvPr/>
        </p:nvSpPr>
        <p:spPr>
          <a:xfrm>
            <a:off x="2518117" y="492369"/>
            <a:ext cx="749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Listen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308C03-D6E0-45A6-8308-E403E7FE0A64}"/>
              </a:ext>
            </a:extLst>
          </p:cNvPr>
          <p:cNvSpPr txBox="1"/>
          <p:nvPr/>
        </p:nvSpPr>
        <p:spPr>
          <a:xfrm>
            <a:off x="773723" y="5092505"/>
            <a:ext cx="2236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CC37AC-238B-462A-BA7E-211EBA5F3827}"/>
              </a:ext>
            </a:extLst>
          </p:cNvPr>
          <p:cNvSpPr txBox="1"/>
          <p:nvPr/>
        </p:nvSpPr>
        <p:spPr>
          <a:xfrm>
            <a:off x="5584874" y="5092505"/>
            <a:ext cx="2236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81454-135D-43A5-A19D-C4865406541E}"/>
              </a:ext>
            </a:extLst>
          </p:cNvPr>
          <p:cNvSpPr txBox="1"/>
          <p:nvPr/>
        </p:nvSpPr>
        <p:spPr>
          <a:xfrm>
            <a:off x="10016197" y="5092505"/>
            <a:ext cx="1967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</a:p>
        </p:txBody>
      </p:sp>
    </p:spTree>
    <p:extLst>
      <p:ext uri="{BB962C8B-B14F-4D97-AF65-F5344CB8AC3E}">
        <p14:creationId xmlns:p14="http://schemas.microsoft.com/office/powerpoint/2010/main" val="163390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1D600B-27F6-468F-820D-32A8B57E5E22}"/>
              </a:ext>
            </a:extLst>
          </p:cNvPr>
          <p:cNvSpPr txBox="1"/>
          <p:nvPr/>
        </p:nvSpPr>
        <p:spPr>
          <a:xfrm>
            <a:off x="2445433" y="0"/>
            <a:ext cx="7301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7387E-16FA-47A5-82AD-436275AA2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0" y="2155147"/>
            <a:ext cx="2630658" cy="19704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2F422-5F10-439A-862F-3E3552126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696" y="2054909"/>
            <a:ext cx="2764481" cy="2070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635B0A-8271-4F44-9D85-246D00D65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84" y="2054909"/>
            <a:ext cx="2038350" cy="2247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298343-E2B2-4A1C-98CF-EF3183BC5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376" y="2130290"/>
            <a:ext cx="2362273" cy="2362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1591C9-2AEC-48A9-938C-6F46A22254AF}"/>
              </a:ext>
            </a:extLst>
          </p:cNvPr>
          <p:cNvSpPr txBox="1"/>
          <p:nvPr/>
        </p:nvSpPr>
        <p:spPr>
          <a:xfrm>
            <a:off x="1125415" y="4492563"/>
            <a:ext cx="143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763BF4-E0B3-4768-A345-31135A515CCB}"/>
              </a:ext>
            </a:extLst>
          </p:cNvPr>
          <p:cNvSpPr txBox="1"/>
          <p:nvPr/>
        </p:nvSpPr>
        <p:spPr>
          <a:xfrm>
            <a:off x="4234375" y="4492563"/>
            <a:ext cx="1983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84D567-0F76-4E49-A70B-D53250C02AC6}"/>
              </a:ext>
            </a:extLst>
          </p:cNvPr>
          <p:cNvSpPr txBox="1"/>
          <p:nvPr/>
        </p:nvSpPr>
        <p:spPr>
          <a:xfrm>
            <a:off x="7891975" y="4492563"/>
            <a:ext cx="1328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7A70E0-B232-4998-8CAB-E4E71EC99384}"/>
              </a:ext>
            </a:extLst>
          </p:cNvPr>
          <p:cNvSpPr txBox="1"/>
          <p:nvPr/>
        </p:nvSpPr>
        <p:spPr>
          <a:xfrm>
            <a:off x="10230308" y="4492563"/>
            <a:ext cx="1328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</a:t>
            </a:r>
          </a:p>
        </p:txBody>
      </p:sp>
    </p:spTree>
    <p:extLst>
      <p:ext uri="{BB962C8B-B14F-4D97-AF65-F5344CB8AC3E}">
        <p14:creationId xmlns:p14="http://schemas.microsoft.com/office/powerpoint/2010/main" val="13593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CFCEFD-2896-499A-920E-7688E62D903D}"/>
              </a:ext>
            </a:extLst>
          </p:cNvPr>
          <p:cNvSpPr txBox="1"/>
          <p:nvPr/>
        </p:nvSpPr>
        <p:spPr>
          <a:xfrm>
            <a:off x="2747889" y="-168814"/>
            <a:ext cx="6696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Say,listen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point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6EFDC-A835-4696-A891-03C709495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32" y="962978"/>
            <a:ext cx="2628900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D6E331-00E6-4E39-9290-A74653D5A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192" y="846849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65F9B4-2B22-44A9-8064-4361E17B89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69" y="964907"/>
            <a:ext cx="2770749" cy="18471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B45A80-B2F3-45EF-96F7-4FD8AB26F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527" y="3308801"/>
            <a:ext cx="2143124" cy="20387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86D249-40E1-4D8B-B238-F135739C17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43" y="3405809"/>
            <a:ext cx="2318899" cy="23188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4C341F-B18F-4746-96FD-CCCFE8D0F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9" y="3794942"/>
            <a:ext cx="2943225" cy="15525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637AAB-73CB-4549-A290-52F103327544}"/>
              </a:ext>
            </a:extLst>
          </p:cNvPr>
          <p:cNvSpPr txBox="1"/>
          <p:nvPr/>
        </p:nvSpPr>
        <p:spPr>
          <a:xfrm>
            <a:off x="2974583" y="5844245"/>
            <a:ext cx="6696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to the fish</a:t>
            </a:r>
          </a:p>
        </p:txBody>
      </p:sp>
    </p:spTree>
    <p:extLst>
      <p:ext uri="{BB962C8B-B14F-4D97-AF65-F5344CB8AC3E}">
        <p14:creationId xmlns:p14="http://schemas.microsoft.com/office/powerpoint/2010/main" val="63043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46A266-817F-4E6B-AA2F-1ECF5EA1F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113" y="2765109"/>
            <a:ext cx="2466975" cy="1847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A18544-F006-4CB8-99F4-5FC5A6DC1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496" y="3541397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407F9C-C83C-4BD6-A802-53400D104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463" y="1426404"/>
            <a:ext cx="2943225" cy="1552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2D06E3-27F3-4B87-B4A8-72D2F775CC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05" y="3819372"/>
            <a:ext cx="2143125" cy="2143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E69388-4CA7-4450-A3D6-E064F04D41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05" y="1426404"/>
            <a:ext cx="2628900" cy="17430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7A5991-FDA2-49CD-BA19-2D6671191F8C}"/>
              </a:ext>
            </a:extLst>
          </p:cNvPr>
          <p:cNvSpPr txBox="1"/>
          <p:nvPr/>
        </p:nvSpPr>
        <p:spPr>
          <a:xfrm>
            <a:off x="2892574" y="0"/>
            <a:ext cx="6668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Say,listen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point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EDED4B-7E19-4C81-9ED6-F282FFA0E86E}"/>
              </a:ext>
            </a:extLst>
          </p:cNvPr>
          <p:cNvSpPr txBox="1"/>
          <p:nvPr/>
        </p:nvSpPr>
        <p:spPr>
          <a:xfrm>
            <a:off x="4550804" y="5867831"/>
            <a:ext cx="4923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to the pond</a:t>
            </a:r>
          </a:p>
        </p:txBody>
      </p:sp>
    </p:spTree>
    <p:extLst>
      <p:ext uri="{BB962C8B-B14F-4D97-AF65-F5344CB8AC3E}">
        <p14:creationId xmlns:p14="http://schemas.microsoft.com/office/powerpoint/2010/main" val="39767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168E7E-1B4B-43C6-8CB9-619EA27135CA}"/>
              </a:ext>
            </a:extLst>
          </p:cNvPr>
          <p:cNvSpPr txBox="1"/>
          <p:nvPr/>
        </p:nvSpPr>
        <p:spPr>
          <a:xfrm>
            <a:off x="2658794" y="98474"/>
            <a:ext cx="6527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Say,listen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9123B-E550-45C1-86D7-1FC1FA4E6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2" y="1716180"/>
            <a:ext cx="2628900" cy="185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8F43A6-E694-4AFE-BB74-BCFB528D5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03" y="4061298"/>
            <a:ext cx="2857500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F506F1-B28F-4CD3-8351-5A595FDF1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2305050"/>
            <a:ext cx="2038350" cy="2247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4460F2-2C9D-4903-B2D0-90855BCDCC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527" y="1716180"/>
            <a:ext cx="2628900" cy="1743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E45CBF-AB81-4B0D-9C9E-E6AC4CE55F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99723" y="4061298"/>
            <a:ext cx="2657276" cy="1771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74BBF4-2FCD-484A-9938-E13D1376818B}"/>
              </a:ext>
            </a:extLst>
          </p:cNvPr>
          <p:cNvSpPr txBox="1"/>
          <p:nvPr/>
        </p:nvSpPr>
        <p:spPr>
          <a:xfrm>
            <a:off x="3937735" y="5838432"/>
            <a:ext cx="4895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to the tree</a:t>
            </a:r>
          </a:p>
        </p:txBody>
      </p:sp>
    </p:spTree>
    <p:extLst>
      <p:ext uri="{BB962C8B-B14F-4D97-AF65-F5344CB8AC3E}">
        <p14:creationId xmlns:p14="http://schemas.microsoft.com/office/powerpoint/2010/main" val="63334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49500C-070D-448E-B550-3C9BD6C776B3}"/>
              </a:ext>
            </a:extLst>
          </p:cNvPr>
          <p:cNvSpPr txBox="1"/>
          <p:nvPr/>
        </p:nvSpPr>
        <p:spPr>
          <a:xfrm>
            <a:off x="3066757" y="112541"/>
            <a:ext cx="6836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Say,listen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217C54-F211-44F0-B313-B931A43B5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692" y="4079118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36B66E-3AAA-4037-9B25-EB3544172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80" y="2472841"/>
            <a:ext cx="2038350" cy="224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D0F429-1CD4-4339-810F-BB8C6EE7E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754" y="4482392"/>
            <a:ext cx="2466975" cy="1847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2C688F-678C-4EB0-BA65-0E19F6F505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299" y="1156408"/>
            <a:ext cx="2143125" cy="2143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9A66-709D-4FE8-8DDF-F03D48F34F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69" y="1451683"/>
            <a:ext cx="2466975" cy="18478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CF5832-1668-4346-B064-5761D71D5BA2}"/>
              </a:ext>
            </a:extLst>
          </p:cNvPr>
          <p:cNvSpPr txBox="1"/>
          <p:nvPr/>
        </p:nvSpPr>
        <p:spPr>
          <a:xfrm>
            <a:off x="4712677" y="5807706"/>
            <a:ext cx="4164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to the crow</a:t>
            </a:r>
          </a:p>
        </p:txBody>
      </p:sp>
    </p:spTree>
    <p:extLst>
      <p:ext uri="{BB962C8B-B14F-4D97-AF65-F5344CB8AC3E}">
        <p14:creationId xmlns:p14="http://schemas.microsoft.com/office/powerpoint/2010/main" val="72562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59CD43-F910-48FE-8C46-1390BF716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11" y="2335237"/>
            <a:ext cx="2693717" cy="2017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A2CE7D-2F97-4E4C-A44F-EAE6DC61D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957" y="2101508"/>
            <a:ext cx="2038350" cy="2247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CF54B9-B599-45DF-BEBC-C4753B02A999}"/>
              </a:ext>
            </a:extLst>
          </p:cNvPr>
          <p:cNvSpPr txBox="1"/>
          <p:nvPr/>
        </p:nvSpPr>
        <p:spPr>
          <a:xfrm>
            <a:off x="3767419" y="406484"/>
            <a:ext cx="7190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</a:t>
            </a:r>
          </a:p>
        </p:txBody>
      </p:sp>
    </p:spTree>
    <p:extLst>
      <p:ext uri="{BB962C8B-B14F-4D97-AF65-F5344CB8AC3E}">
        <p14:creationId xmlns:p14="http://schemas.microsoft.com/office/powerpoint/2010/main" val="383982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89E085-73B4-4712-B8D5-39EE33956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5" y="1203856"/>
            <a:ext cx="6888054" cy="45920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6380F5-CF67-4521-817F-A8C12EEA4B2A}"/>
              </a:ext>
            </a:extLst>
          </p:cNvPr>
          <p:cNvSpPr txBox="1"/>
          <p:nvPr/>
        </p:nvSpPr>
        <p:spPr>
          <a:xfrm>
            <a:off x="3066758" y="168813"/>
            <a:ext cx="7146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Listen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E1255F-A165-4952-93DE-205E8558FB7F}"/>
              </a:ext>
            </a:extLst>
          </p:cNvPr>
          <p:cNvSpPr txBox="1"/>
          <p:nvPr/>
        </p:nvSpPr>
        <p:spPr>
          <a:xfrm>
            <a:off x="3671668" y="5971836"/>
            <a:ext cx="561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does crow live?</a:t>
            </a:r>
          </a:p>
        </p:txBody>
      </p:sp>
    </p:spTree>
    <p:extLst>
      <p:ext uri="{BB962C8B-B14F-4D97-AF65-F5344CB8AC3E}">
        <p14:creationId xmlns:p14="http://schemas.microsoft.com/office/powerpoint/2010/main" val="100983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E217AF-74E7-491A-8265-A47F178890C2}"/>
              </a:ext>
            </a:extLst>
          </p:cNvPr>
          <p:cNvSpPr txBox="1"/>
          <p:nvPr/>
        </p:nvSpPr>
        <p:spPr>
          <a:xfrm>
            <a:off x="2273300" y="152400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Identity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71526C-705B-4D8A-BDB3-E48BE9AFC4DD}"/>
              </a:ext>
            </a:extLst>
          </p:cNvPr>
          <p:cNvSpPr txBox="1"/>
          <p:nvPr/>
        </p:nvSpPr>
        <p:spPr>
          <a:xfrm>
            <a:off x="101601" y="1956500"/>
            <a:ext cx="685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</a:t>
            </a:r>
            <a:r>
              <a:rPr lang="bn-BD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Golam Mostafa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Teacher.</a:t>
            </a:r>
          </a:p>
          <a:p>
            <a:pPr algn="l"/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Madhya Mariamnagar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Govt. Primary School. </a:t>
            </a:r>
          </a:p>
          <a:p>
            <a:pPr algn="l"/>
            <a:r>
              <a:rPr lang="bn-BD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Rangunia, chittagong</a:t>
            </a:r>
            <a:r>
              <a:rPr 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9850" y="1174750"/>
            <a:ext cx="53721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23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9C2122-17B7-42F5-A82E-B4E4E51E5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91" y="2376294"/>
            <a:ext cx="4633506" cy="3089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F938CD-E9A5-4F7F-A93B-82CE8BE87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18" y="2094454"/>
            <a:ext cx="4500249" cy="33708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C0D2BD-5E01-4926-8230-D8C13215380A}"/>
              </a:ext>
            </a:extLst>
          </p:cNvPr>
          <p:cNvSpPr txBox="1"/>
          <p:nvPr/>
        </p:nvSpPr>
        <p:spPr>
          <a:xfrm>
            <a:off x="3628052" y="377040"/>
            <a:ext cx="7174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</a:t>
            </a:r>
          </a:p>
        </p:txBody>
      </p:sp>
    </p:spTree>
    <p:extLst>
      <p:ext uri="{BB962C8B-B14F-4D97-AF65-F5344CB8AC3E}">
        <p14:creationId xmlns:p14="http://schemas.microsoft.com/office/powerpoint/2010/main" val="48123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17D5F3-4FB7-4EAD-94E9-ED8C26047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528" y="1469634"/>
            <a:ext cx="7340993" cy="4129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0B5D2A-9D5C-46C3-B759-8128F479F9F4}"/>
              </a:ext>
            </a:extLst>
          </p:cNvPr>
          <p:cNvSpPr txBox="1"/>
          <p:nvPr/>
        </p:nvSpPr>
        <p:spPr>
          <a:xfrm>
            <a:off x="3010486" y="99356"/>
            <a:ext cx="6522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Look,Listen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D3C916-5673-4248-A7AF-F8D50CF4320F}"/>
              </a:ext>
            </a:extLst>
          </p:cNvPr>
          <p:cNvSpPr txBox="1"/>
          <p:nvPr/>
        </p:nvSpPr>
        <p:spPr>
          <a:xfrm>
            <a:off x="3010486" y="5953557"/>
            <a:ext cx="6161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does fish live?</a:t>
            </a:r>
          </a:p>
        </p:txBody>
      </p:sp>
    </p:spTree>
    <p:extLst>
      <p:ext uri="{BB962C8B-B14F-4D97-AF65-F5344CB8AC3E}">
        <p14:creationId xmlns:p14="http://schemas.microsoft.com/office/powerpoint/2010/main" val="64386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648232-0C0E-49EE-9F1F-18CC48B0B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20" y="1397486"/>
            <a:ext cx="2616443" cy="1959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238152-4CAC-4711-A84E-BD4ABDB38E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85" y="4276384"/>
            <a:ext cx="2791652" cy="1861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A56BFE-7B78-4A24-B6B0-1F4D63D76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603" y="1339524"/>
            <a:ext cx="2466975" cy="1847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FC504C-134E-48F1-B320-C1BDF58A6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031" y="3709085"/>
            <a:ext cx="2119547" cy="233744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317AAA5-7D8B-4BEC-8BFB-ADE8F605C88A}"/>
              </a:ext>
            </a:extLst>
          </p:cNvPr>
          <p:cNvCxnSpPr/>
          <p:nvPr/>
        </p:nvCxnSpPr>
        <p:spPr>
          <a:xfrm>
            <a:off x="4360399" y="3066757"/>
            <a:ext cx="3992586" cy="18569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EEE6CF-4F6E-4E27-8C15-096DD3DAA09E}"/>
              </a:ext>
            </a:extLst>
          </p:cNvPr>
          <p:cNvCxnSpPr/>
          <p:nvPr/>
        </p:nvCxnSpPr>
        <p:spPr>
          <a:xfrm flipV="1">
            <a:off x="4557932" y="2729182"/>
            <a:ext cx="3273671" cy="195980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D76BFDA-D206-46CD-A9AF-C2027409D5E3}"/>
              </a:ext>
            </a:extLst>
          </p:cNvPr>
          <p:cNvSpPr txBox="1"/>
          <p:nvPr/>
        </p:nvSpPr>
        <p:spPr>
          <a:xfrm>
            <a:off x="2887579" y="782053"/>
            <a:ext cx="7050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1C11EB-7B55-4183-A4D0-C47AC4693998}"/>
              </a:ext>
            </a:extLst>
          </p:cNvPr>
          <p:cNvSpPr txBox="1"/>
          <p:nvPr/>
        </p:nvSpPr>
        <p:spPr>
          <a:xfrm>
            <a:off x="3275061" y="202380"/>
            <a:ext cx="6416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and match</a:t>
            </a:r>
          </a:p>
        </p:txBody>
      </p:sp>
    </p:spTree>
    <p:extLst>
      <p:ext uri="{BB962C8B-B14F-4D97-AF65-F5344CB8AC3E}">
        <p14:creationId xmlns:p14="http://schemas.microsoft.com/office/powerpoint/2010/main" val="338584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9CA617-4382-48FF-B4EA-7820A64E58F0}"/>
              </a:ext>
            </a:extLst>
          </p:cNvPr>
          <p:cNvSpPr txBox="1"/>
          <p:nvPr/>
        </p:nvSpPr>
        <p:spPr>
          <a:xfrm>
            <a:off x="2729133" y="1595698"/>
            <a:ext cx="758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180792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3E526-4130-4C6D-B612-816DD4C48818}"/>
              </a:ext>
            </a:extLst>
          </p:cNvPr>
          <p:cNvSpPr txBox="1"/>
          <p:nvPr/>
        </p:nvSpPr>
        <p:spPr>
          <a:xfrm>
            <a:off x="2212257" y="-132733"/>
            <a:ext cx="817060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 Identity</a:t>
            </a:r>
          </a:p>
          <a:p>
            <a:endParaRPr lang="en-US" sz="6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8147C9-3282-4907-9F59-EFEF20A088CC}"/>
              </a:ext>
            </a:extLst>
          </p:cNvPr>
          <p:cNvSpPr txBox="1"/>
          <p:nvPr/>
        </p:nvSpPr>
        <p:spPr>
          <a:xfrm>
            <a:off x="3126658" y="2580967"/>
            <a:ext cx="464574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Sub:English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Class:one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Unit:19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392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95BA51-9182-4FEC-A8BD-FFECDF9F26DC}"/>
              </a:ext>
            </a:extLst>
          </p:cNvPr>
          <p:cNvSpPr txBox="1"/>
          <p:nvPr/>
        </p:nvSpPr>
        <p:spPr>
          <a:xfrm>
            <a:off x="393895" y="211016"/>
            <a:ext cx="113807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outcomes:Student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 </a:t>
            </a:r>
          </a:p>
          <a:p>
            <a:pPr algn="l"/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be able 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809205-6FDB-4F4A-8910-826C6207D419}"/>
              </a:ext>
            </a:extLst>
          </p:cNvPr>
          <p:cNvSpPr txBox="1"/>
          <p:nvPr/>
        </p:nvSpPr>
        <p:spPr>
          <a:xfrm>
            <a:off x="490025" y="2321004"/>
            <a:ext cx="11211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Listing: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8B3265-4FC2-41FE-8BF1-D22723EC7AE2}"/>
              </a:ext>
            </a:extLst>
          </p:cNvPr>
          <p:cNvSpPr txBox="1"/>
          <p:nvPr/>
        </p:nvSpPr>
        <p:spPr>
          <a:xfrm>
            <a:off x="604910" y="3530262"/>
            <a:ext cx="10803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become familiar with English sounds by 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 to common English words.</a:t>
            </a:r>
          </a:p>
          <a:p>
            <a:pPr algn="l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1831D8-AB81-4B5E-8972-31DDA575FB86}"/>
              </a:ext>
            </a:extLst>
          </p:cNvPr>
          <p:cNvSpPr txBox="1"/>
          <p:nvPr/>
        </p:nvSpPr>
        <p:spPr>
          <a:xfrm>
            <a:off x="393895" y="4797083"/>
            <a:ext cx="4248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3BCA4B-FF25-4A13-9A07-6577273D18E3}"/>
              </a:ext>
            </a:extLst>
          </p:cNvPr>
          <p:cNvSpPr txBox="1"/>
          <p:nvPr/>
        </p:nvSpPr>
        <p:spPr>
          <a:xfrm>
            <a:off x="604910" y="5939098"/>
            <a:ext cx="9188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1.1.2 say simple words and phrases.</a:t>
            </a:r>
          </a:p>
        </p:txBody>
      </p:sp>
    </p:spTree>
    <p:extLst>
      <p:ext uri="{BB962C8B-B14F-4D97-AF65-F5344CB8AC3E}">
        <p14:creationId xmlns:p14="http://schemas.microsoft.com/office/powerpoint/2010/main" val="268093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0B62E4-3EDA-42B2-98C3-74ECD3ECAB61}"/>
              </a:ext>
            </a:extLst>
          </p:cNvPr>
          <p:cNvSpPr txBox="1"/>
          <p:nvPr/>
        </p:nvSpPr>
        <p:spPr>
          <a:xfrm>
            <a:off x="1533378" y="267287"/>
            <a:ext cx="9819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See a video</a:t>
            </a: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41EFECC1-B7DD-4CDE-A28F-FB0C47C1B0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355453"/>
              </p:ext>
            </p:extLst>
          </p:nvPr>
        </p:nvGraphicFramePr>
        <p:xfrm>
          <a:off x="4826000" y="2308225"/>
          <a:ext cx="225266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ackager Shell Object" showAsIcon="1" r:id="rId3" imgW="1069920" imgH="491040" progId="Package">
                  <p:embed/>
                </p:oleObj>
              </mc:Choice>
              <mc:Fallback>
                <p:oleObj name="Packager Shell Object" showAsIcon="1" r:id="rId3" imgW="1069920" imgH="491040" progId="Package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2308225"/>
                        <a:ext cx="2252663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1872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3E0E80-8952-4C0A-9458-5C6EE3F4E211}"/>
              </a:ext>
            </a:extLst>
          </p:cNvPr>
          <p:cNvSpPr txBox="1"/>
          <p:nvPr/>
        </p:nvSpPr>
        <p:spPr>
          <a:xfrm>
            <a:off x="998806" y="1209822"/>
            <a:ext cx="1057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C9F12-8F0E-4FA3-BBF0-942C840BA36C}"/>
              </a:ext>
            </a:extLst>
          </p:cNvPr>
          <p:cNvSpPr txBox="1"/>
          <p:nvPr/>
        </p:nvSpPr>
        <p:spPr>
          <a:xfrm>
            <a:off x="3329787" y="2606040"/>
            <a:ext cx="6527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do they live?</a:t>
            </a:r>
          </a:p>
        </p:txBody>
      </p:sp>
    </p:spTree>
    <p:extLst>
      <p:ext uri="{BB962C8B-B14F-4D97-AF65-F5344CB8AC3E}">
        <p14:creationId xmlns:p14="http://schemas.microsoft.com/office/powerpoint/2010/main" val="78615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786522-B0BB-4CF9-97FE-B7B54AF2E104}"/>
              </a:ext>
            </a:extLst>
          </p:cNvPr>
          <p:cNvSpPr txBox="1"/>
          <p:nvPr/>
        </p:nvSpPr>
        <p:spPr>
          <a:xfrm>
            <a:off x="2138289" y="112541"/>
            <a:ext cx="8314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listen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506389-F29B-4175-8741-693EEB2B9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278" y="1659988"/>
            <a:ext cx="5240910" cy="39256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8C05E5-6763-4209-971B-CC41B6ED6EC8}"/>
              </a:ext>
            </a:extLst>
          </p:cNvPr>
          <p:cNvSpPr txBox="1"/>
          <p:nvPr/>
        </p:nvSpPr>
        <p:spPr>
          <a:xfrm>
            <a:off x="5407855" y="6037573"/>
            <a:ext cx="177487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crow</a:t>
            </a:r>
          </a:p>
        </p:txBody>
      </p:sp>
    </p:spTree>
    <p:extLst>
      <p:ext uri="{BB962C8B-B14F-4D97-AF65-F5344CB8AC3E}">
        <p14:creationId xmlns:p14="http://schemas.microsoft.com/office/powerpoint/2010/main" val="235827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8E7DD5-A417-4D51-8194-6FB27D0228C0}"/>
              </a:ext>
            </a:extLst>
          </p:cNvPr>
          <p:cNvSpPr txBox="1"/>
          <p:nvPr/>
        </p:nvSpPr>
        <p:spPr>
          <a:xfrm>
            <a:off x="2235200" y="159658"/>
            <a:ext cx="8771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Listen                                        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F177E5-25B1-4FF9-888A-E58D1BBB0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58" y="1250426"/>
            <a:ext cx="7709219" cy="4357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E12B63-9102-49F2-A2CC-3AAD473108BB}"/>
              </a:ext>
            </a:extLst>
          </p:cNvPr>
          <p:cNvSpPr txBox="1"/>
          <p:nvPr/>
        </p:nvSpPr>
        <p:spPr>
          <a:xfrm>
            <a:off x="4746171" y="5850913"/>
            <a:ext cx="2699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pond</a:t>
            </a:r>
          </a:p>
        </p:txBody>
      </p:sp>
    </p:spTree>
    <p:extLst>
      <p:ext uri="{BB962C8B-B14F-4D97-AF65-F5344CB8AC3E}">
        <p14:creationId xmlns:p14="http://schemas.microsoft.com/office/powerpoint/2010/main" val="235650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0CD665-6AC4-4ACD-95E3-A1056F1793B7}"/>
              </a:ext>
            </a:extLst>
          </p:cNvPr>
          <p:cNvSpPr txBox="1"/>
          <p:nvPr/>
        </p:nvSpPr>
        <p:spPr>
          <a:xfrm>
            <a:off x="1927273" y="95685"/>
            <a:ext cx="9186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Listen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1F990-0C22-4734-B23A-D4DD27D2C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73" y="1111348"/>
            <a:ext cx="4337141" cy="47830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EB7E23-320F-422A-B130-989A44F731EE}"/>
              </a:ext>
            </a:extLst>
          </p:cNvPr>
          <p:cNvSpPr txBox="1"/>
          <p:nvPr/>
        </p:nvSpPr>
        <p:spPr>
          <a:xfrm>
            <a:off x="4914313" y="6054429"/>
            <a:ext cx="2363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93561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</TotalTime>
  <Words>157</Words>
  <Application>Microsoft Office PowerPoint</Application>
  <PresentationFormat>Widescreen</PresentationFormat>
  <Paragraphs>56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DELL</cp:lastModifiedBy>
  <cp:revision>67</cp:revision>
  <dcterms:created xsi:type="dcterms:W3CDTF">2018-05-19T14:57:31Z</dcterms:created>
  <dcterms:modified xsi:type="dcterms:W3CDTF">2018-09-22T14:15:36Z</dcterms:modified>
</cp:coreProperties>
</file>