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65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0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97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36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23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72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1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45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61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50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80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DCF7-2BA2-4D96-96DA-4005E36986B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5E83-39AB-4E65-B0C8-AC7F91726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21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775" y="206478"/>
            <a:ext cx="4999703" cy="7078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Samin Ya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207" y="1348899"/>
            <a:ext cx="4815840" cy="5335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890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42" y="3343274"/>
            <a:ext cx="3048066" cy="1719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608" y="335838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6174" y="3255014"/>
            <a:ext cx="1981200" cy="1895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8909" y="3358381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" y="-7326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8393" y="-36297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975" y="8024"/>
            <a:ext cx="2245377" cy="1592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0918" y="25615"/>
            <a:ext cx="2657475" cy="1724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219" y="1719233"/>
            <a:ext cx="11591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এক জায়গা থেকে অন্য জায়গায় যেতে পারে না ।তবে পাতা ,কাণ্ড ,নড়া চড়া  করতে পারে 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30999" y="2922810"/>
            <a:ext cx="12222999" cy="365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2031" y="5500468"/>
            <a:ext cx="1115568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এক জায়গা থেকে অন্য জায়গায় চলাচল করতে পারে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9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581" y="1"/>
            <a:ext cx="6071419" cy="4424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71" y="1"/>
            <a:ext cx="5855110" cy="4424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665" y="4940709"/>
            <a:ext cx="4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মরা পর্যন্ত বৃদ্ধি পায় 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8284" y="4940710"/>
            <a:ext cx="530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নির্দিষ্ট একটা বয়স পর্যন্ত বৃদ্ধি পায়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1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4010320" cy="4178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823" y="-1"/>
            <a:ext cx="3541032" cy="4178106"/>
          </a:xfrm>
          <a:prstGeom prst="rect">
            <a:avLst/>
          </a:prstGeom>
        </p:spPr>
      </p:pic>
      <p:sp>
        <p:nvSpPr>
          <p:cNvPr id="4" name="Up-Down Arrow 3"/>
          <p:cNvSpPr/>
          <p:nvPr/>
        </p:nvSpPr>
        <p:spPr>
          <a:xfrm>
            <a:off x="5641146" y="288388"/>
            <a:ext cx="140676" cy="65696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0" y="4178105"/>
            <a:ext cx="12192000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9982" y="815926"/>
            <a:ext cx="1786596" cy="2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93034" y="113948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78966" y="1294228"/>
            <a:ext cx="199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12568" y="2834637"/>
            <a:ext cx="1786596" cy="13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40137" y="1617786"/>
            <a:ext cx="1997612" cy="112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97218" y="288388"/>
            <a:ext cx="1041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54683" y="1603717"/>
            <a:ext cx="2110154" cy="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12648" y="3393885"/>
            <a:ext cx="3744061" cy="12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19118" y="733248"/>
            <a:ext cx="8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কপাল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0658" y="1115721"/>
            <a:ext cx="80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0701" y="1592706"/>
            <a:ext cx="100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5729" y="2834637"/>
            <a:ext cx="10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64837" y="140677"/>
            <a:ext cx="162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77378" y="1592706"/>
            <a:ext cx="151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3312" y="3332852"/>
            <a:ext cx="15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65" y="4751560"/>
            <a:ext cx="521820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কপাল ,নাক ,মুখ ,হাত ,পা রয়েছে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329" y="5043948"/>
            <a:ext cx="582561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পাতা, কাণ্ড ,শাখা, ডাল ,শিকড় রয়েছে।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1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582" y="661834"/>
            <a:ext cx="794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948" y="2050026"/>
            <a:ext cx="414429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47" y="3283360"/>
            <a:ext cx="414429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৩ টি বৈশিষ্ট্য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32" y="2050026"/>
            <a:ext cx="373134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32" y="3274142"/>
            <a:ext cx="4100052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৩ টি বৈশিষ্ট্য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6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077" y="516194"/>
            <a:ext cx="905551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এবার বই খুলি ও পড়ি পৃষ্টা নং ১২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316" y="634181"/>
            <a:ext cx="790513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890" y="1637071"/>
            <a:ext cx="989616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১।উদ্ভিদের কি কি অঙ্গ রয়েছে ? 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8452" y="2639961"/>
            <a:ext cx="68580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প্রাণীরা কিভাবে চলাচল করে ? খাতায়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0968" y="0"/>
            <a:ext cx="750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Samin Ya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4572" y="814528"/>
            <a:ext cx="5442858" cy="522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26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458" y="899652"/>
            <a:ext cx="5636342" cy="527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1756" y="899652"/>
            <a:ext cx="75216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,দিনাজ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3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8101"/>
          </a:xfrm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b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 প্রাথমিক বিজ্ঞান </a:t>
            </a:r>
            <a:b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চতুর্থ </a:t>
            </a:r>
            <a:b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উদ্ভিদ ও প্রাণি </a:t>
            </a:r>
            <a:b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উদ্ভিদ ও প্রাণির মধ্যে পার্থক্য </a:t>
            </a:r>
            <a:b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8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 </a:t>
            </a:r>
            <a:b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2.2.1 – উদ্ভিদ ও প্রাণির মধ্যে পার্থক্য নির্ণয় করতে পারবে ।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293" y="645242"/>
            <a:ext cx="9515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8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7093" y="0"/>
            <a:ext cx="3884908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17017" cy="2544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80" y="2467103"/>
            <a:ext cx="4262034" cy="207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509" y="2495228"/>
            <a:ext cx="3812583" cy="4516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583" y="1779291"/>
            <a:ext cx="3807417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2864" y="4297596"/>
            <a:ext cx="3412645" cy="2419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30" y="4603198"/>
            <a:ext cx="4270579" cy="2408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3098" y="200280"/>
            <a:ext cx="491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8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302" y="402608"/>
            <a:ext cx="7669161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929" y="2182761"/>
            <a:ext cx="740369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মধ্যে পার্থক্য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4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91" y="1760562"/>
            <a:ext cx="2370879" cy="2442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2096" y="1886718"/>
            <a:ext cx="2838450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92" y="5126601"/>
            <a:ext cx="282892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3087" y="5064688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1771" y="330641"/>
            <a:ext cx="741936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গুলো মিলিয়ে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7161" y="2588739"/>
            <a:ext cx="529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তরল খাবার গ্রহন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55004" y="2835408"/>
            <a:ext cx="8096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846142" y="2835408"/>
            <a:ext cx="1179871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4873" y="5780782"/>
            <a:ext cx="4970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 তরল,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,কঠিন ও সব ধরনের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খাবার গ্রহন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97161" y="5936225"/>
            <a:ext cx="62918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052619" y="5936225"/>
            <a:ext cx="113562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8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57500" cy="2542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27"/>
          <a:stretch>
            <a:fillRect/>
          </a:stretch>
        </p:blipFill>
        <p:spPr>
          <a:xfrm>
            <a:off x="2857500" y="2151"/>
            <a:ext cx="2838450" cy="2632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2" y="0"/>
            <a:ext cx="2855020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6251" y="0"/>
            <a:ext cx="3335749" cy="251072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090834" y="-65293"/>
            <a:ext cx="61993" cy="662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71303" y="3221141"/>
            <a:ext cx="5820697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 নিজের খাবার নিজে তৈরী করতে পারে না ।খাবারের জন্য উদ্ভিদ ও প্রাণীর  উপর নির্ভরশীল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302" y="4804475"/>
            <a:ext cx="5419018" cy="20535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0441858" y="1899623"/>
            <a:ext cx="575187" cy="128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77084" y="2619375"/>
            <a:ext cx="752168" cy="566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>
            <a:off x="10441858" y="4247535"/>
            <a:ext cx="45719" cy="884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67" y="4549584"/>
            <a:ext cx="5548466" cy="107721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সূর্যের আলোর সাহায্যে নিজের খাবার নিজে তৈরী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77376" y="2542637"/>
            <a:ext cx="294967" cy="1870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878057" y="2376641"/>
            <a:ext cx="132736" cy="1870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1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209</Words>
  <Application>Microsoft Office PowerPoint</Application>
  <PresentationFormat>Custom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পাঠ পরিচিতি  বিষয় :  প্রাথমিক বিজ্ঞান  শ্রেণি : চতুর্থ  পাঠঃ উদ্ভিদ ও প্রাণি  পাঠের অংশঃ উদ্ভিদ ও প্রাণির মধ্যে পার্থক্য  </vt:lpstr>
      <vt:lpstr>শিখন ফলঃ  2.2.1 – উদ্ভিদ ও প্রাণির মধ্যে পার্থক্য নির্ণয় করতে পারবে ।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ismail</dc:title>
  <dc:creator>PTI-Pc</dc:creator>
  <cp:lastModifiedBy>Samin Yaser</cp:lastModifiedBy>
  <cp:revision>43</cp:revision>
  <dcterms:created xsi:type="dcterms:W3CDTF">2019-02-22T19:08:40Z</dcterms:created>
  <dcterms:modified xsi:type="dcterms:W3CDTF">2020-11-23T02:47:18Z</dcterms:modified>
</cp:coreProperties>
</file>