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8" r:id="rId2"/>
    <p:sldId id="257" r:id="rId3"/>
    <p:sldId id="259" r:id="rId4"/>
    <p:sldId id="262" r:id="rId5"/>
    <p:sldId id="263" r:id="rId6"/>
    <p:sldId id="261" r:id="rId7"/>
    <p:sldId id="281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7" r:id="rId19"/>
    <p:sldId id="278" r:id="rId20"/>
    <p:sldId id="282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intya Mondal" initials="AM" lastIdx="2" clrIdx="0">
    <p:extLst>
      <p:ext uri="{19B8F6BF-5375-455C-9EA6-DF929625EA0E}">
        <p15:presenceInfo xmlns="" xmlns:p15="http://schemas.microsoft.com/office/powerpoint/2012/main" userId="012979f0e50a8f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2F2F2"/>
    <a:srgbClr val="0000CC"/>
    <a:srgbClr val="3BCCFF"/>
    <a:srgbClr val="FF436B"/>
    <a:srgbClr val="00B0F0"/>
    <a:srgbClr val="3B6F8B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822" y="-3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BEDA8-BA91-4ADA-8796-D9A47BBFE4DE}" type="doc">
      <dgm:prSet loTypeId="urn:microsoft.com/office/officeart/2005/8/layout/radial6" loCatId="relationship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70E06F0-EB1C-4B0D-97C5-2ABF1D8B8CD3}">
      <dgm:prSet phldrT="[Text]" custT="1"/>
      <dgm:spPr/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দারিদ্রের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দুষ্ট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চক্র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8D486D9-82D5-413F-AB03-0A04233843CE}" type="parTrans" cxnId="{D3BC8A0C-C70D-4A40-B66A-1EA2AB71F07E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A38597-F39F-4328-B57D-D503E343F4D7}" type="sibTrans" cxnId="{D3BC8A0C-C70D-4A40-B66A-1EA2AB71F07E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CC243A-A3A9-49BE-96A3-FEF07081F2DF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দারিদ্র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9CE362C-7F63-488C-8928-6916C5566C53}" type="parTrans" cxnId="{D68F5269-8D60-4329-98A3-56AD72E219F9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B737A3-035F-4888-9108-FF233F7594F7}" type="sibTrans" cxnId="{D68F5269-8D60-4329-98A3-56AD72E219F9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C6EAC-B6F5-4F43-B4BF-FB7213055095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স্বল্প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212691F-8EC0-4F50-858D-B8EF7EC71783}" type="parTrans" cxnId="{97A818C1-E218-48E6-9F59-802DC7A30F11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7C88C9-ED36-4810-AF57-69BFD8DEDBE1}" type="sibTrans" cxnId="{97A818C1-E218-48E6-9F59-802DC7A30F11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37102A-B115-4581-90A3-F3817C205C52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স্বল্প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F306A5C-29F2-435B-A9AA-824F14308617}" type="parTrans" cxnId="{6820271F-0F88-4AF8-A1F5-A1123E33CE34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9ED3DE-E2F0-408F-9873-77CF4F763914}" type="sibTrans" cxnId="{6820271F-0F88-4AF8-A1F5-A1123E33CE34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4A45A6-CD4B-41A4-B67B-B235134DB5B1}">
      <dgm:prSet phldrT="[Text]" custT="1"/>
      <dgm:spPr/>
      <dgm:t>
        <a:bodyPr/>
        <a:lstStyle/>
        <a:p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জীবনযাত্রার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নিম্ন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মান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DD60D8BF-5809-46CE-BD61-DA9BE0B6C980}" type="parTrans" cxnId="{1F3814B2-0715-4EBE-A02C-2825B3B95962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731E80-6338-42DD-89C8-00727517916E}" type="sibTrans" cxnId="{1F3814B2-0715-4EBE-A02C-2825B3B95962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1EE757-E886-4D20-A547-9EB634F7D85F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সঞ্চয়ের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748ACE3-008D-4B6C-B3BE-C25EDF4C582F}" type="parTrans" cxnId="{8E30AE0F-BB6C-4B38-A6C9-E5F8D791E321}">
      <dgm:prSet/>
      <dgm:spPr/>
      <dgm:t>
        <a:bodyPr/>
        <a:lstStyle/>
        <a:p>
          <a:endParaRPr lang="en-US" sz="3200" b="1"/>
        </a:p>
      </dgm:t>
    </dgm:pt>
    <dgm:pt modelId="{A5410F67-7862-47AF-84B1-DCDD713AD2F2}" type="sibTrans" cxnId="{8E30AE0F-BB6C-4B38-A6C9-E5F8D791E321}">
      <dgm:prSet/>
      <dgm:spPr/>
      <dgm:t>
        <a:bodyPr/>
        <a:lstStyle/>
        <a:p>
          <a:endParaRPr lang="en-US" sz="3200" b="1"/>
        </a:p>
      </dgm:t>
    </dgm:pt>
    <dgm:pt modelId="{38A8C88C-2DA4-4C4B-B226-D575F6348F39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স্বল্প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5DD66AD-51C2-4626-ABDD-FE5568E62BEF}" type="parTrans" cxnId="{4F0CE817-D2DE-494F-93C7-6930AC359120}">
      <dgm:prSet/>
      <dgm:spPr/>
      <dgm:t>
        <a:bodyPr/>
        <a:lstStyle/>
        <a:p>
          <a:endParaRPr lang="en-US" sz="3200" b="1"/>
        </a:p>
      </dgm:t>
    </dgm:pt>
    <dgm:pt modelId="{6DC308FA-7EF4-439E-9C8B-2AE3FDDF20E0}" type="sibTrans" cxnId="{4F0CE817-D2DE-494F-93C7-6930AC359120}">
      <dgm:prSet/>
      <dgm:spPr/>
      <dgm:t>
        <a:bodyPr/>
        <a:lstStyle/>
        <a:p>
          <a:endParaRPr lang="en-US" sz="3200" b="1"/>
        </a:p>
      </dgm:t>
    </dgm:pt>
    <dgm:pt modelId="{F3134374-0ADC-45B6-B409-D128E10DFDE6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স্বল্প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উৎপাদনশীলতা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0961A274-FF9E-43E4-A2AB-21DF9ECFF478}" type="parTrans" cxnId="{599A44C9-9FBE-486C-ABAD-42314164E6B0}">
      <dgm:prSet/>
      <dgm:spPr/>
      <dgm:t>
        <a:bodyPr/>
        <a:lstStyle/>
        <a:p>
          <a:endParaRPr lang="en-US" sz="3200" b="1"/>
        </a:p>
      </dgm:t>
    </dgm:pt>
    <dgm:pt modelId="{4EA6559B-8281-48C3-A904-477F7D1C73BD}" type="sibTrans" cxnId="{599A44C9-9FBE-486C-ABAD-42314164E6B0}">
      <dgm:prSet/>
      <dgm:spPr/>
      <dgm:t>
        <a:bodyPr/>
        <a:lstStyle/>
        <a:p>
          <a:endParaRPr lang="en-US" sz="3200" b="1"/>
        </a:p>
      </dgm:t>
    </dgm:pt>
    <dgm:pt modelId="{03DE51B6-3365-4F13-AB76-97A1A5A669D6}" type="pres">
      <dgm:prSet presAssocID="{F2BBEDA8-BA91-4ADA-8796-D9A47BBFE4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05F057-ADAA-48AE-ACEB-91219C45FE41}" type="pres">
      <dgm:prSet presAssocID="{C70E06F0-EB1C-4B0D-97C5-2ABF1D8B8CD3}" presName="centerShape" presStyleLbl="node0" presStyleIdx="0" presStyleCnt="1"/>
      <dgm:spPr/>
      <dgm:t>
        <a:bodyPr/>
        <a:lstStyle/>
        <a:p>
          <a:endParaRPr lang="en-US"/>
        </a:p>
      </dgm:t>
    </dgm:pt>
    <dgm:pt modelId="{A456AEBC-787B-41FF-A9E0-44ECE6C99947}" type="pres">
      <dgm:prSet presAssocID="{DCCC243A-A3A9-49BE-96A3-FEF07081F2D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679E9-7850-4376-B3AC-DDCFB96C9703}" type="pres">
      <dgm:prSet presAssocID="{DCCC243A-A3A9-49BE-96A3-FEF07081F2DF}" presName="dummy" presStyleCnt="0"/>
      <dgm:spPr/>
    </dgm:pt>
    <dgm:pt modelId="{6D8540F9-53EC-4EAF-81C0-825330765B01}" type="pres">
      <dgm:prSet presAssocID="{E1B737A3-035F-4888-9108-FF233F7594F7}" presName="sibTrans" presStyleLbl="sibTrans2D1" presStyleIdx="0" presStyleCnt="7"/>
      <dgm:spPr/>
      <dgm:t>
        <a:bodyPr/>
        <a:lstStyle/>
        <a:p>
          <a:endParaRPr lang="en-US"/>
        </a:p>
      </dgm:t>
    </dgm:pt>
    <dgm:pt modelId="{3D6A566F-7BBC-41BA-A04B-91D22B3B45C0}" type="pres">
      <dgm:prSet presAssocID="{D48C6EAC-B6F5-4F43-B4BF-FB721305509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4F6A8-3A5E-4AC6-A222-ED37DE918D7F}" type="pres">
      <dgm:prSet presAssocID="{D48C6EAC-B6F5-4F43-B4BF-FB7213055095}" presName="dummy" presStyleCnt="0"/>
      <dgm:spPr/>
    </dgm:pt>
    <dgm:pt modelId="{26DE38E3-49B3-46E0-8EA4-8DEA360D6248}" type="pres">
      <dgm:prSet presAssocID="{6D7C88C9-ED36-4810-AF57-69BFD8DEDBE1}" presName="sibTrans" presStyleLbl="sibTrans2D1" presStyleIdx="1" presStyleCnt="7"/>
      <dgm:spPr/>
      <dgm:t>
        <a:bodyPr/>
        <a:lstStyle/>
        <a:p>
          <a:endParaRPr lang="en-US"/>
        </a:p>
      </dgm:t>
    </dgm:pt>
    <dgm:pt modelId="{FDEA637F-0B44-44DC-B4E8-C0062510D706}" type="pres">
      <dgm:prSet presAssocID="{1837102A-B115-4581-90A3-F3817C205C5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97517-74E5-467C-AC30-13238293279C}" type="pres">
      <dgm:prSet presAssocID="{1837102A-B115-4581-90A3-F3817C205C52}" presName="dummy" presStyleCnt="0"/>
      <dgm:spPr/>
    </dgm:pt>
    <dgm:pt modelId="{DE16BBAC-26E6-4F4A-A1C8-00FA32731EB3}" type="pres">
      <dgm:prSet presAssocID="{AE9ED3DE-E2F0-408F-9873-77CF4F763914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A8BA87E-6E56-42CF-A87B-CBED8FB19B17}" type="pres">
      <dgm:prSet presAssocID="{DA4A45A6-CD4B-41A4-B67B-B235134DB5B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8D034-9625-48F2-A893-C9E3288CC73B}" type="pres">
      <dgm:prSet presAssocID="{DA4A45A6-CD4B-41A4-B67B-B235134DB5B1}" presName="dummy" presStyleCnt="0"/>
      <dgm:spPr/>
    </dgm:pt>
    <dgm:pt modelId="{54DE3635-FBB7-44CD-BF6E-3AC6AB9B5E8A}" type="pres">
      <dgm:prSet presAssocID="{05731E80-6338-42DD-89C8-00727517916E}" presName="sibTrans" presStyleLbl="sibTrans2D1" presStyleIdx="3" presStyleCnt="7"/>
      <dgm:spPr/>
      <dgm:t>
        <a:bodyPr/>
        <a:lstStyle/>
        <a:p>
          <a:endParaRPr lang="en-US"/>
        </a:p>
      </dgm:t>
    </dgm:pt>
    <dgm:pt modelId="{CEB972BD-790A-49A2-A5CA-78F1B436A1AB}" type="pres">
      <dgm:prSet presAssocID="{AF1EE757-E886-4D20-A547-9EB634F7D85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6EED1-D55D-4427-B3BC-AD4348488B0B}" type="pres">
      <dgm:prSet presAssocID="{AF1EE757-E886-4D20-A547-9EB634F7D85F}" presName="dummy" presStyleCnt="0"/>
      <dgm:spPr/>
    </dgm:pt>
    <dgm:pt modelId="{93B83B09-C31E-4CAB-9EE9-7AFAEA4A101F}" type="pres">
      <dgm:prSet presAssocID="{A5410F67-7862-47AF-84B1-DCDD713AD2F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55FCCBD6-85C0-4EB2-9F1F-6D65495ACC12}" type="pres">
      <dgm:prSet presAssocID="{38A8C88C-2DA4-4C4B-B226-D575F6348F3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008B4-DF28-4F04-AD0A-3FACA22B4590}" type="pres">
      <dgm:prSet presAssocID="{38A8C88C-2DA4-4C4B-B226-D575F6348F39}" presName="dummy" presStyleCnt="0"/>
      <dgm:spPr/>
    </dgm:pt>
    <dgm:pt modelId="{B6D349B2-8B09-4F0A-8F40-D36B001CED0C}" type="pres">
      <dgm:prSet presAssocID="{6DC308FA-7EF4-439E-9C8B-2AE3FDDF20E0}" presName="sibTrans" presStyleLbl="sibTrans2D1" presStyleIdx="5" presStyleCnt="7"/>
      <dgm:spPr/>
      <dgm:t>
        <a:bodyPr/>
        <a:lstStyle/>
        <a:p>
          <a:endParaRPr lang="en-US"/>
        </a:p>
      </dgm:t>
    </dgm:pt>
    <dgm:pt modelId="{D27B6111-098C-48EF-9E26-31EA02D004D5}" type="pres">
      <dgm:prSet presAssocID="{F3134374-0ADC-45B6-B409-D128E10DFDE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DF4FA-989A-4E63-A90E-7688124BB849}" type="pres">
      <dgm:prSet presAssocID="{F3134374-0ADC-45B6-B409-D128E10DFDE6}" presName="dummy" presStyleCnt="0"/>
      <dgm:spPr/>
    </dgm:pt>
    <dgm:pt modelId="{D859FDF9-3986-4367-9279-4799EC8D5CCB}" type="pres">
      <dgm:prSet presAssocID="{4EA6559B-8281-48C3-A904-477F7D1C73BD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3E05414D-7543-413F-822F-3E537D8ECC83}" type="presOf" srcId="{F2BBEDA8-BA91-4ADA-8796-D9A47BBFE4DE}" destId="{03DE51B6-3365-4F13-AB76-97A1A5A669D6}" srcOrd="0" destOrd="0" presId="urn:microsoft.com/office/officeart/2005/8/layout/radial6"/>
    <dgm:cxn modelId="{D68F5269-8D60-4329-98A3-56AD72E219F9}" srcId="{C70E06F0-EB1C-4B0D-97C5-2ABF1D8B8CD3}" destId="{DCCC243A-A3A9-49BE-96A3-FEF07081F2DF}" srcOrd="0" destOrd="0" parTransId="{B9CE362C-7F63-488C-8928-6916C5566C53}" sibTransId="{E1B737A3-035F-4888-9108-FF233F7594F7}"/>
    <dgm:cxn modelId="{304DB96A-9740-47D9-8618-F4A34616D14B}" type="presOf" srcId="{AE9ED3DE-E2F0-408F-9873-77CF4F763914}" destId="{DE16BBAC-26E6-4F4A-A1C8-00FA32731EB3}" srcOrd="0" destOrd="0" presId="urn:microsoft.com/office/officeart/2005/8/layout/radial6"/>
    <dgm:cxn modelId="{8EDCD3A2-F7C1-4CCB-8EDF-83484F1959D7}" type="presOf" srcId="{6DC308FA-7EF4-439E-9C8B-2AE3FDDF20E0}" destId="{B6D349B2-8B09-4F0A-8F40-D36B001CED0C}" srcOrd="0" destOrd="0" presId="urn:microsoft.com/office/officeart/2005/8/layout/radial6"/>
    <dgm:cxn modelId="{5CD56F6C-F582-448B-80E9-656B0C0B395D}" type="presOf" srcId="{D48C6EAC-B6F5-4F43-B4BF-FB7213055095}" destId="{3D6A566F-7BBC-41BA-A04B-91D22B3B45C0}" srcOrd="0" destOrd="0" presId="urn:microsoft.com/office/officeart/2005/8/layout/radial6"/>
    <dgm:cxn modelId="{FB038322-73F6-4ED0-BF69-1965D984DE89}" type="presOf" srcId="{DCCC243A-A3A9-49BE-96A3-FEF07081F2DF}" destId="{A456AEBC-787B-41FF-A9E0-44ECE6C99947}" srcOrd="0" destOrd="0" presId="urn:microsoft.com/office/officeart/2005/8/layout/radial6"/>
    <dgm:cxn modelId="{6B44D820-0C9A-4D2A-A66D-4231D876B3F8}" type="presOf" srcId="{C70E06F0-EB1C-4B0D-97C5-2ABF1D8B8CD3}" destId="{3305F057-ADAA-48AE-ACEB-91219C45FE41}" srcOrd="0" destOrd="0" presId="urn:microsoft.com/office/officeart/2005/8/layout/radial6"/>
    <dgm:cxn modelId="{4F0CE817-D2DE-494F-93C7-6930AC359120}" srcId="{C70E06F0-EB1C-4B0D-97C5-2ABF1D8B8CD3}" destId="{38A8C88C-2DA4-4C4B-B226-D575F6348F39}" srcOrd="5" destOrd="0" parTransId="{95DD66AD-51C2-4626-ABDD-FE5568E62BEF}" sibTransId="{6DC308FA-7EF4-439E-9C8B-2AE3FDDF20E0}"/>
    <dgm:cxn modelId="{599A44C9-9FBE-486C-ABAD-42314164E6B0}" srcId="{C70E06F0-EB1C-4B0D-97C5-2ABF1D8B8CD3}" destId="{F3134374-0ADC-45B6-B409-D128E10DFDE6}" srcOrd="6" destOrd="0" parTransId="{0961A274-FF9E-43E4-A2AB-21DF9ECFF478}" sibTransId="{4EA6559B-8281-48C3-A904-477F7D1C73BD}"/>
    <dgm:cxn modelId="{BEFCF156-E695-4BF4-9985-B84D8F78624B}" type="presOf" srcId="{38A8C88C-2DA4-4C4B-B226-D575F6348F39}" destId="{55FCCBD6-85C0-4EB2-9F1F-6D65495ACC12}" srcOrd="0" destOrd="0" presId="urn:microsoft.com/office/officeart/2005/8/layout/radial6"/>
    <dgm:cxn modelId="{88DB0720-8F0C-4973-B430-21A3874E0088}" type="presOf" srcId="{E1B737A3-035F-4888-9108-FF233F7594F7}" destId="{6D8540F9-53EC-4EAF-81C0-825330765B01}" srcOrd="0" destOrd="0" presId="urn:microsoft.com/office/officeart/2005/8/layout/radial6"/>
    <dgm:cxn modelId="{1507CF10-BA79-4502-9C09-37EBB41BB981}" type="presOf" srcId="{AF1EE757-E886-4D20-A547-9EB634F7D85F}" destId="{CEB972BD-790A-49A2-A5CA-78F1B436A1AB}" srcOrd="0" destOrd="0" presId="urn:microsoft.com/office/officeart/2005/8/layout/radial6"/>
    <dgm:cxn modelId="{C3047A0C-C887-400A-8290-55D4D31EF058}" type="presOf" srcId="{05731E80-6338-42DD-89C8-00727517916E}" destId="{54DE3635-FBB7-44CD-BF6E-3AC6AB9B5E8A}" srcOrd="0" destOrd="0" presId="urn:microsoft.com/office/officeart/2005/8/layout/radial6"/>
    <dgm:cxn modelId="{6820271F-0F88-4AF8-A1F5-A1123E33CE34}" srcId="{C70E06F0-EB1C-4B0D-97C5-2ABF1D8B8CD3}" destId="{1837102A-B115-4581-90A3-F3817C205C52}" srcOrd="2" destOrd="0" parTransId="{CF306A5C-29F2-435B-A9AA-824F14308617}" sibTransId="{AE9ED3DE-E2F0-408F-9873-77CF4F763914}"/>
    <dgm:cxn modelId="{FFB49000-EECF-4386-BD40-30ADCFDEF182}" type="presOf" srcId="{1837102A-B115-4581-90A3-F3817C205C52}" destId="{FDEA637F-0B44-44DC-B4E8-C0062510D706}" srcOrd="0" destOrd="0" presId="urn:microsoft.com/office/officeart/2005/8/layout/radial6"/>
    <dgm:cxn modelId="{B5CA6D2E-6972-4D74-A276-74C6FC077D07}" type="presOf" srcId="{A5410F67-7862-47AF-84B1-DCDD713AD2F2}" destId="{93B83B09-C31E-4CAB-9EE9-7AFAEA4A101F}" srcOrd="0" destOrd="0" presId="urn:microsoft.com/office/officeart/2005/8/layout/radial6"/>
    <dgm:cxn modelId="{55DE7136-60ED-47BD-8AC6-EF765162C885}" type="presOf" srcId="{DA4A45A6-CD4B-41A4-B67B-B235134DB5B1}" destId="{CA8BA87E-6E56-42CF-A87B-CBED8FB19B17}" srcOrd="0" destOrd="0" presId="urn:microsoft.com/office/officeart/2005/8/layout/radial6"/>
    <dgm:cxn modelId="{D3BC8A0C-C70D-4A40-B66A-1EA2AB71F07E}" srcId="{F2BBEDA8-BA91-4ADA-8796-D9A47BBFE4DE}" destId="{C70E06F0-EB1C-4B0D-97C5-2ABF1D8B8CD3}" srcOrd="0" destOrd="0" parTransId="{F8D486D9-82D5-413F-AB03-0A04233843CE}" sibTransId="{DBA38597-F39F-4328-B57D-D503E343F4D7}"/>
    <dgm:cxn modelId="{83E12B06-8672-4D42-840E-9274D690DA3B}" type="presOf" srcId="{4EA6559B-8281-48C3-A904-477F7D1C73BD}" destId="{D859FDF9-3986-4367-9279-4799EC8D5CCB}" srcOrd="0" destOrd="0" presId="urn:microsoft.com/office/officeart/2005/8/layout/radial6"/>
    <dgm:cxn modelId="{9FE3DE87-78B3-40F2-BFA5-12BBE50AD523}" type="presOf" srcId="{F3134374-0ADC-45B6-B409-D128E10DFDE6}" destId="{D27B6111-098C-48EF-9E26-31EA02D004D5}" srcOrd="0" destOrd="0" presId="urn:microsoft.com/office/officeart/2005/8/layout/radial6"/>
    <dgm:cxn modelId="{1F3814B2-0715-4EBE-A02C-2825B3B95962}" srcId="{C70E06F0-EB1C-4B0D-97C5-2ABF1D8B8CD3}" destId="{DA4A45A6-CD4B-41A4-B67B-B235134DB5B1}" srcOrd="3" destOrd="0" parTransId="{DD60D8BF-5809-46CE-BD61-DA9BE0B6C980}" sibTransId="{05731E80-6338-42DD-89C8-00727517916E}"/>
    <dgm:cxn modelId="{E446135D-EBA6-4DF9-B2E1-8A73EF47384F}" type="presOf" srcId="{6D7C88C9-ED36-4810-AF57-69BFD8DEDBE1}" destId="{26DE38E3-49B3-46E0-8EA4-8DEA360D6248}" srcOrd="0" destOrd="0" presId="urn:microsoft.com/office/officeart/2005/8/layout/radial6"/>
    <dgm:cxn modelId="{8E30AE0F-BB6C-4B38-A6C9-E5F8D791E321}" srcId="{C70E06F0-EB1C-4B0D-97C5-2ABF1D8B8CD3}" destId="{AF1EE757-E886-4D20-A547-9EB634F7D85F}" srcOrd="4" destOrd="0" parTransId="{8748ACE3-008D-4B6C-B3BE-C25EDF4C582F}" sibTransId="{A5410F67-7862-47AF-84B1-DCDD713AD2F2}"/>
    <dgm:cxn modelId="{97A818C1-E218-48E6-9F59-802DC7A30F11}" srcId="{C70E06F0-EB1C-4B0D-97C5-2ABF1D8B8CD3}" destId="{D48C6EAC-B6F5-4F43-B4BF-FB7213055095}" srcOrd="1" destOrd="0" parTransId="{E212691F-8EC0-4F50-858D-B8EF7EC71783}" sibTransId="{6D7C88C9-ED36-4810-AF57-69BFD8DEDBE1}"/>
    <dgm:cxn modelId="{6FFC355A-1E05-489A-B676-1B21FB6F8C9A}" type="presParOf" srcId="{03DE51B6-3365-4F13-AB76-97A1A5A669D6}" destId="{3305F057-ADAA-48AE-ACEB-91219C45FE41}" srcOrd="0" destOrd="0" presId="urn:microsoft.com/office/officeart/2005/8/layout/radial6"/>
    <dgm:cxn modelId="{6B7633EC-1280-4D23-AAA3-251CFAFF161D}" type="presParOf" srcId="{03DE51B6-3365-4F13-AB76-97A1A5A669D6}" destId="{A456AEBC-787B-41FF-A9E0-44ECE6C99947}" srcOrd="1" destOrd="0" presId="urn:microsoft.com/office/officeart/2005/8/layout/radial6"/>
    <dgm:cxn modelId="{B3CC8541-5113-42AA-804E-832647CF3DE4}" type="presParOf" srcId="{03DE51B6-3365-4F13-AB76-97A1A5A669D6}" destId="{1CC679E9-7850-4376-B3AC-DDCFB96C9703}" srcOrd="2" destOrd="0" presId="urn:microsoft.com/office/officeart/2005/8/layout/radial6"/>
    <dgm:cxn modelId="{B10E410D-916B-447C-A790-8DE83F9C8E73}" type="presParOf" srcId="{03DE51B6-3365-4F13-AB76-97A1A5A669D6}" destId="{6D8540F9-53EC-4EAF-81C0-825330765B01}" srcOrd="3" destOrd="0" presId="urn:microsoft.com/office/officeart/2005/8/layout/radial6"/>
    <dgm:cxn modelId="{4A3952A4-E561-4E71-8308-C79B1554183E}" type="presParOf" srcId="{03DE51B6-3365-4F13-AB76-97A1A5A669D6}" destId="{3D6A566F-7BBC-41BA-A04B-91D22B3B45C0}" srcOrd="4" destOrd="0" presId="urn:microsoft.com/office/officeart/2005/8/layout/radial6"/>
    <dgm:cxn modelId="{8C7A0EE9-F39B-4207-8DE6-21FAC0487440}" type="presParOf" srcId="{03DE51B6-3365-4F13-AB76-97A1A5A669D6}" destId="{D514F6A8-3A5E-4AC6-A222-ED37DE918D7F}" srcOrd="5" destOrd="0" presId="urn:microsoft.com/office/officeart/2005/8/layout/radial6"/>
    <dgm:cxn modelId="{E5D1EC00-ABED-4017-89EA-9EC0DAD1B0B1}" type="presParOf" srcId="{03DE51B6-3365-4F13-AB76-97A1A5A669D6}" destId="{26DE38E3-49B3-46E0-8EA4-8DEA360D6248}" srcOrd="6" destOrd="0" presId="urn:microsoft.com/office/officeart/2005/8/layout/radial6"/>
    <dgm:cxn modelId="{D225B683-00CF-4D9B-A396-AD3CA74604D9}" type="presParOf" srcId="{03DE51B6-3365-4F13-AB76-97A1A5A669D6}" destId="{FDEA637F-0B44-44DC-B4E8-C0062510D706}" srcOrd="7" destOrd="0" presId="urn:microsoft.com/office/officeart/2005/8/layout/radial6"/>
    <dgm:cxn modelId="{18755ECD-104F-4B63-9B98-62301AF88F95}" type="presParOf" srcId="{03DE51B6-3365-4F13-AB76-97A1A5A669D6}" destId="{40B97517-74E5-467C-AC30-13238293279C}" srcOrd="8" destOrd="0" presId="urn:microsoft.com/office/officeart/2005/8/layout/radial6"/>
    <dgm:cxn modelId="{89716380-6835-4495-A3AF-2D16FAF6A33B}" type="presParOf" srcId="{03DE51B6-3365-4F13-AB76-97A1A5A669D6}" destId="{DE16BBAC-26E6-4F4A-A1C8-00FA32731EB3}" srcOrd="9" destOrd="0" presId="urn:microsoft.com/office/officeart/2005/8/layout/radial6"/>
    <dgm:cxn modelId="{27A8F8FE-109A-43AC-AF22-DC39F8A2456E}" type="presParOf" srcId="{03DE51B6-3365-4F13-AB76-97A1A5A669D6}" destId="{CA8BA87E-6E56-42CF-A87B-CBED8FB19B17}" srcOrd="10" destOrd="0" presId="urn:microsoft.com/office/officeart/2005/8/layout/radial6"/>
    <dgm:cxn modelId="{CC75ACBE-7546-4282-9464-4E87A325C67A}" type="presParOf" srcId="{03DE51B6-3365-4F13-AB76-97A1A5A669D6}" destId="{AFC8D034-9625-48F2-A893-C9E3288CC73B}" srcOrd="11" destOrd="0" presId="urn:microsoft.com/office/officeart/2005/8/layout/radial6"/>
    <dgm:cxn modelId="{F140EF6F-03A7-4E18-A792-A63A1F664168}" type="presParOf" srcId="{03DE51B6-3365-4F13-AB76-97A1A5A669D6}" destId="{54DE3635-FBB7-44CD-BF6E-3AC6AB9B5E8A}" srcOrd="12" destOrd="0" presId="urn:microsoft.com/office/officeart/2005/8/layout/radial6"/>
    <dgm:cxn modelId="{70781D4D-D095-4E0F-9931-1893DF35A525}" type="presParOf" srcId="{03DE51B6-3365-4F13-AB76-97A1A5A669D6}" destId="{CEB972BD-790A-49A2-A5CA-78F1B436A1AB}" srcOrd="13" destOrd="0" presId="urn:microsoft.com/office/officeart/2005/8/layout/radial6"/>
    <dgm:cxn modelId="{2E3E3A5F-AF2D-4EEA-BD54-3B5C663D96E9}" type="presParOf" srcId="{03DE51B6-3365-4F13-AB76-97A1A5A669D6}" destId="{6266EED1-D55D-4427-B3BC-AD4348488B0B}" srcOrd="14" destOrd="0" presId="urn:microsoft.com/office/officeart/2005/8/layout/radial6"/>
    <dgm:cxn modelId="{991E24DE-FAB2-49ED-945A-BB3AC9D329F4}" type="presParOf" srcId="{03DE51B6-3365-4F13-AB76-97A1A5A669D6}" destId="{93B83B09-C31E-4CAB-9EE9-7AFAEA4A101F}" srcOrd="15" destOrd="0" presId="urn:microsoft.com/office/officeart/2005/8/layout/radial6"/>
    <dgm:cxn modelId="{7F85B2BD-0009-46DF-B11B-C1FE0CD6D293}" type="presParOf" srcId="{03DE51B6-3365-4F13-AB76-97A1A5A669D6}" destId="{55FCCBD6-85C0-4EB2-9F1F-6D65495ACC12}" srcOrd="16" destOrd="0" presId="urn:microsoft.com/office/officeart/2005/8/layout/radial6"/>
    <dgm:cxn modelId="{E4CD5218-FA57-477B-B758-8A8531215F72}" type="presParOf" srcId="{03DE51B6-3365-4F13-AB76-97A1A5A669D6}" destId="{80F008B4-DF28-4F04-AD0A-3FACA22B4590}" srcOrd="17" destOrd="0" presId="urn:microsoft.com/office/officeart/2005/8/layout/radial6"/>
    <dgm:cxn modelId="{0A4276CA-0B0F-4F83-BACB-50418DDAC4A3}" type="presParOf" srcId="{03DE51B6-3365-4F13-AB76-97A1A5A669D6}" destId="{B6D349B2-8B09-4F0A-8F40-D36B001CED0C}" srcOrd="18" destOrd="0" presId="urn:microsoft.com/office/officeart/2005/8/layout/radial6"/>
    <dgm:cxn modelId="{89443D75-C16F-40B4-93F7-D74177771C69}" type="presParOf" srcId="{03DE51B6-3365-4F13-AB76-97A1A5A669D6}" destId="{D27B6111-098C-48EF-9E26-31EA02D004D5}" srcOrd="19" destOrd="0" presId="urn:microsoft.com/office/officeart/2005/8/layout/radial6"/>
    <dgm:cxn modelId="{2C284106-21AC-472B-A79C-F7F66BE4C017}" type="presParOf" srcId="{03DE51B6-3365-4F13-AB76-97A1A5A669D6}" destId="{E53DF4FA-989A-4E63-A90E-7688124BB849}" srcOrd="20" destOrd="0" presId="urn:microsoft.com/office/officeart/2005/8/layout/radial6"/>
    <dgm:cxn modelId="{63DEEB4D-223F-421A-BCA6-D06E534800B2}" type="presParOf" srcId="{03DE51B6-3365-4F13-AB76-97A1A5A669D6}" destId="{D859FDF9-3986-4367-9279-4799EC8D5CCB}" srcOrd="21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9FDF9-3986-4367-9279-4799EC8D5CCB}">
      <dsp:nvSpPr>
        <dsp:cNvPr id="0" name=""/>
        <dsp:cNvSpPr/>
      </dsp:nvSpPr>
      <dsp:spPr>
        <a:xfrm>
          <a:off x="2436671" y="617907"/>
          <a:ext cx="4884833" cy="4884833"/>
        </a:xfrm>
        <a:prstGeom prst="blockArc">
          <a:avLst>
            <a:gd name="adj1" fmla="val 13114286"/>
            <a:gd name="adj2" fmla="val 16200000"/>
            <a:gd name="adj3" fmla="val 390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349B2-8B09-4F0A-8F40-D36B001CED0C}">
      <dsp:nvSpPr>
        <dsp:cNvPr id="0" name=""/>
        <dsp:cNvSpPr/>
      </dsp:nvSpPr>
      <dsp:spPr>
        <a:xfrm>
          <a:off x="2436671" y="617907"/>
          <a:ext cx="4884833" cy="4884833"/>
        </a:xfrm>
        <a:prstGeom prst="blockArc">
          <a:avLst>
            <a:gd name="adj1" fmla="val 10028571"/>
            <a:gd name="adj2" fmla="val 13114286"/>
            <a:gd name="adj3" fmla="val 390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83B09-C31E-4CAB-9EE9-7AFAEA4A101F}">
      <dsp:nvSpPr>
        <dsp:cNvPr id="0" name=""/>
        <dsp:cNvSpPr/>
      </dsp:nvSpPr>
      <dsp:spPr>
        <a:xfrm>
          <a:off x="2436671" y="617907"/>
          <a:ext cx="4884833" cy="4884833"/>
        </a:xfrm>
        <a:prstGeom prst="blockArc">
          <a:avLst>
            <a:gd name="adj1" fmla="val 6942857"/>
            <a:gd name="adj2" fmla="val 10028571"/>
            <a:gd name="adj3" fmla="val 390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E3635-FBB7-44CD-BF6E-3AC6AB9B5E8A}">
      <dsp:nvSpPr>
        <dsp:cNvPr id="0" name=""/>
        <dsp:cNvSpPr/>
      </dsp:nvSpPr>
      <dsp:spPr>
        <a:xfrm>
          <a:off x="2436671" y="617907"/>
          <a:ext cx="4884833" cy="4884833"/>
        </a:xfrm>
        <a:prstGeom prst="blockArc">
          <a:avLst>
            <a:gd name="adj1" fmla="val 3857143"/>
            <a:gd name="adj2" fmla="val 6942857"/>
            <a:gd name="adj3" fmla="val 39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6BBAC-26E6-4F4A-A1C8-00FA32731EB3}">
      <dsp:nvSpPr>
        <dsp:cNvPr id="0" name=""/>
        <dsp:cNvSpPr/>
      </dsp:nvSpPr>
      <dsp:spPr>
        <a:xfrm>
          <a:off x="2436671" y="617907"/>
          <a:ext cx="4884833" cy="4884833"/>
        </a:xfrm>
        <a:prstGeom prst="blockArc">
          <a:avLst>
            <a:gd name="adj1" fmla="val 771429"/>
            <a:gd name="adj2" fmla="val 3857143"/>
            <a:gd name="adj3" fmla="val 390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E38E3-49B3-46E0-8EA4-8DEA360D6248}">
      <dsp:nvSpPr>
        <dsp:cNvPr id="0" name=""/>
        <dsp:cNvSpPr/>
      </dsp:nvSpPr>
      <dsp:spPr>
        <a:xfrm>
          <a:off x="2436671" y="617907"/>
          <a:ext cx="4884833" cy="4884833"/>
        </a:xfrm>
        <a:prstGeom prst="blockArc">
          <a:avLst>
            <a:gd name="adj1" fmla="val 19285714"/>
            <a:gd name="adj2" fmla="val 771429"/>
            <a:gd name="adj3" fmla="val 390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540F9-53EC-4EAF-81C0-825330765B01}">
      <dsp:nvSpPr>
        <dsp:cNvPr id="0" name=""/>
        <dsp:cNvSpPr/>
      </dsp:nvSpPr>
      <dsp:spPr>
        <a:xfrm>
          <a:off x="2436671" y="617907"/>
          <a:ext cx="4884833" cy="4884833"/>
        </a:xfrm>
        <a:prstGeom prst="blockArc">
          <a:avLst>
            <a:gd name="adj1" fmla="val 16200000"/>
            <a:gd name="adj2" fmla="val 19285714"/>
            <a:gd name="adj3" fmla="val 390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5F057-ADAA-48AE-ACEB-91219C45FE41}">
      <dsp:nvSpPr>
        <dsp:cNvPr id="0" name=""/>
        <dsp:cNvSpPr/>
      </dsp:nvSpPr>
      <dsp:spPr>
        <a:xfrm>
          <a:off x="3932097" y="2113333"/>
          <a:ext cx="1893981" cy="1893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দারিদ্রের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দুষ্ট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চক্র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209464" y="2390700"/>
        <a:ext cx="1339247" cy="1339247"/>
      </dsp:txXfrm>
    </dsp:sp>
    <dsp:sp modelId="{A456AEBC-787B-41FF-A9E0-44ECE6C99947}">
      <dsp:nvSpPr>
        <dsp:cNvPr id="0" name=""/>
        <dsp:cNvSpPr/>
      </dsp:nvSpPr>
      <dsp:spPr>
        <a:xfrm>
          <a:off x="4216194" y="2742"/>
          <a:ext cx="1325787" cy="13257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দারিদ্র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410351" y="196899"/>
        <a:ext cx="937473" cy="937473"/>
      </dsp:txXfrm>
    </dsp:sp>
    <dsp:sp modelId="{3D6A566F-7BBC-41BA-A04B-91D22B3B45C0}">
      <dsp:nvSpPr>
        <dsp:cNvPr id="0" name=""/>
        <dsp:cNvSpPr/>
      </dsp:nvSpPr>
      <dsp:spPr>
        <a:xfrm>
          <a:off x="6088437" y="904366"/>
          <a:ext cx="1325787" cy="13257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স্বল্প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282594" y="1098523"/>
        <a:ext cx="937473" cy="937473"/>
      </dsp:txXfrm>
    </dsp:sp>
    <dsp:sp modelId="{FDEA637F-0B44-44DC-B4E8-C0062510D706}">
      <dsp:nvSpPr>
        <dsp:cNvPr id="0" name=""/>
        <dsp:cNvSpPr/>
      </dsp:nvSpPr>
      <dsp:spPr>
        <a:xfrm>
          <a:off x="6550842" y="2930298"/>
          <a:ext cx="1325787" cy="13257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স্বল্প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744999" y="3124455"/>
        <a:ext cx="937473" cy="937473"/>
      </dsp:txXfrm>
    </dsp:sp>
    <dsp:sp modelId="{CA8BA87E-6E56-42CF-A87B-CBED8FB19B17}">
      <dsp:nvSpPr>
        <dsp:cNvPr id="0" name=""/>
        <dsp:cNvSpPr/>
      </dsp:nvSpPr>
      <dsp:spPr>
        <a:xfrm>
          <a:off x="5255210" y="4554970"/>
          <a:ext cx="1325787" cy="13257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জীবনযাত্রার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নিম্ন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মান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449367" y="4749127"/>
        <a:ext cx="937473" cy="937473"/>
      </dsp:txXfrm>
    </dsp:sp>
    <dsp:sp modelId="{CEB972BD-790A-49A2-A5CA-78F1B436A1AB}">
      <dsp:nvSpPr>
        <dsp:cNvPr id="0" name=""/>
        <dsp:cNvSpPr/>
      </dsp:nvSpPr>
      <dsp:spPr>
        <a:xfrm>
          <a:off x="3177177" y="4554970"/>
          <a:ext cx="1325787" cy="13257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সঞ্চয়ের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371334" y="4749127"/>
        <a:ext cx="937473" cy="937473"/>
      </dsp:txXfrm>
    </dsp:sp>
    <dsp:sp modelId="{55FCCBD6-85C0-4EB2-9F1F-6D65495ACC12}">
      <dsp:nvSpPr>
        <dsp:cNvPr id="0" name=""/>
        <dsp:cNvSpPr/>
      </dsp:nvSpPr>
      <dsp:spPr>
        <a:xfrm>
          <a:off x="1881545" y="2930298"/>
          <a:ext cx="1325787" cy="13257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স্বল্প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075702" y="3124455"/>
        <a:ext cx="937473" cy="937473"/>
      </dsp:txXfrm>
    </dsp:sp>
    <dsp:sp modelId="{D27B6111-098C-48EF-9E26-31EA02D004D5}">
      <dsp:nvSpPr>
        <dsp:cNvPr id="0" name=""/>
        <dsp:cNvSpPr/>
      </dsp:nvSpPr>
      <dsp:spPr>
        <a:xfrm>
          <a:off x="2343951" y="904366"/>
          <a:ext cx="1325787" cy="13257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স্বল্প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উৎপাদনশীলতা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538108" y="1098523"/>
        <a:ext cx="937473" cy="93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D8682-5365-4A6D-A64A-F0DD698DED9E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6E9A1-ADCC-4763-A436-A19671CCC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51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6E9A1-ADCC-4763-A436-A19671CCC8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6E9A1-ADCC-4763-A436-A19671CCC8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75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E64D-9F72-4381-AA13-90AC38439CA0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C655-D16C-47CC-884D-F559B2AE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821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E64D-9F72-4381-AA13-90AC38439CA0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C655-D16C-47CC-884D-F559B2AE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574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E64D-9F72-4381-AA13-90AC38439CA0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C655-D16C-47CC-884D-F559B2AE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1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E64D-9F72-4381-AA13-90AC38439CA0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C655-D16C-47CC-884D-F559B2AE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54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E64D-9F72-4381-AA13-90AC38439CA0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C655-D16C-47CC-884D-F559B2AE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46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E64D-9F72-4381-AA13-90AC38439CA0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C655-D16C-47CC-884D-F559B2AE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58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E64D-9F72-4381-AA13-90AC38439CA0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C655-D16C-47CC-884D-F559B2AE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916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E64D-9F72-4381-AA13-90AC38439CA0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C655-D16C-47CC-884D-F559B2AE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4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ame 4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5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Half Frame 49"/>
          <p:cNvSpPr/>
          <p:nvPr/>
        </p:nvSpPr>
        <p:spPr>
          <a:xfrm>
            <a:off x="304801" y="228600"/>
            <a:ext cx="1172367" cy="845830"/>
          </a:xfrm>
          <a:prstGeom prst="halfFrame">
            <a:avLst>
              <a:gd name="adj1" fmla="val 41720"/>
              <a:gd name="adj2" fmla="val 4286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Half Frame 50"/>
          <p:cNvSpPr/>
          <p:nvPr/>
        </p:nvSpPr>
        <p:spPr>
          <a:xfrm rot="16200000">
            <a:off x="473644" y="5633111"/>
            <a:ext cx="879275" cy="1127773"/>
          </a:xfrm>
          <a:prstGeom prst="halfFrame">
            <a:avLst>
              <a:gd name="adj1" fmla="val 33530"/>
              <a:gd name="adj2" fmla="val 49418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Half Frame 51"/>
          <p:cNvSpPr/>
          <p:nvPr/>
        </p:nvSpPr>
        <p:spPr>
          <a:xfrm rot="5400000">
            <a:off x="10893849" y="104352"/>
            <a:ext cx="879275" cy="1127773"/>
          </a:xfrm>
          <a:prstGeom prst="halfFrame">
            <a:avLst>
              <a:gd name="adj1" fmla="val 31892"/>
              <a:gd name="adj2" fmla="val 46142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Half Frame 52"/>
          <p:cNvSpPr/>
          <p:nvPr/>
        </p:nvSpPr>
        <p:spPr>
          <a:xfrm rot="10800000">
            <a:off x="10725007" y="5774083"/>
            <a:ext cx="1172367" cy="845830"/>
          </a:xfrm>
          <a:prstGeom prst="halfFrame">
            <a:avLst>
              <a:gd name="adj1" fmla="val 20426"/>
              <a:gd name="adj2" fmla="val 510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73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E64D-9F72-4381-AA13-90AC38439CA0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C655-D16C-47CC-884D-F559B2AE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38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E64D-9F72-4381-AA13-90AC38439CA0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C655-D16C-47CC-884D-F559B2AE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95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E64D-9F72-4381-AA13-90AC38439CA0}" type="datetimeFigureOut">
              <a:rPr lang="en-US" smtClean="0"/>
              <a:pPr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C655-D16C-47CC-884D-F559B2AE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91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hyperlink" Target="https://pixabay.com/en/recruitment-search-people-job-2698439/" TargetMode="External"/><Relationship Id="rId3" Type="http://schemas.openxmlformats.org/officeDocument/2006/relationships/image" Target="../media/image28.png"/><Relationship Id="rId21" Type="http://schemas.openxmlformats.org/officeDocument/2006/relationships/image" Target="../media/image34.png"/><Relationship Id="rId12" Type="http://schemas.openxmlformats.org/officeDocument/2006/relationships/hyperlink" Target="https://techsoup-taiwan.blogspot.com/2018/09/au.html" TargetMode="External"/><Relationship Id="rId17" Type="http://schemas.openxmlformats.org/officeDocument/2006/relationships/image" Target="../media/image32.png"/><Relationship Id="rId2" Type="http://schemas.openxmlformats.org/officeDocument/2006/relationships/image" Target="../media/image27.jpeg"/><Relationship Id="rId16" Type="http://schemas.openxmlformats.org/officeDocument/2006/relationships/hyperlink" Target="https://www.gw-openscience.org/about/" TargetMode="External"/><Relationship Id="rId20" Type="http://schemas.openxmlformats.org/officeDocument/2006/relationships/hyperlink" Target="https://pixabay.com/vectors/gauge-icons-performance-1294568/" TargetMode="Externa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15" Type="http://schemas.openxmlformats.org/officeDocument/2006/relationships/image" Target="../media/image31.png"/><Relationship Id="rId10" Type="http://schemas.openxmlformats.org/officeDocument/2006/relationships/hyperlink" Target="https://baghdad.eregulations.org/procedure/26/step/117?l=en&amp;reg=0" TargetMode="External"/><Relationship Id="rId19" Type="http://schemas.openxmlformats.org/officeDocument/2006/relationships/image" Target="../media/image33.png"/><Relationship Id="rId14" Type="http://schemas.openxmlformats.org/officeDocument/2006/relationships/hyperlink" Target="https://pixabay.com/en/database-search-database-search-icon-2797375/" TargetMode="External"/><Relationship Id="rId22" Type="http://schemas.openxmlformats.org/officeDocument/2006/relationships/hyperlink" Target="https://commons.wikimedia.org/wiki/File:Leadership_-_The_Noun_Project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25.jpeg"/><Relationship Id="rId10" Type="http://schemas.openxmlformats.org/officeDocument/2006/relationships/image" Target="../media/image43.jpeg"/><Relationship Id="rId4" Type="http://schemas.openxmlformats.org/officeDocument/2006/relationships/image" Target="../media/image24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qed.qld.gov.au/contact/customer-compliments-complaint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ouse-roof-blue-country-county-158939/" TargetMode="External"/><Relationship Id="rId7" Type="http://schemas.openxmlformats.org/officeDocument/2006/relationships/hyperlink" Target="https://pixabay.com/en/home-icon-svg-vector-button-2741413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hyperlink" Target="https://pixabay.com/en/home-website-start-house-computer-150499/" TargetMode="Externa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ower-nature-plant-garden-spring-3084111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reehighresolutiongraphicsandclipart.blogspot.com/2010_11_01_archive.html" TargetMode="Externa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i3dl.org/scoring-evaluation-criteria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hyperlink" Target="http://pngimg.com/download/91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73C3BD-7366-4FDC-99BE-FE4047461052}"/>
              </a:ext>
            </a:extLst>
          </p:cNvPr>
          <p:cNvSpPr txBox="1"/>
          <p:nvPr/>
        </p:nvSpPr>
        <p:spPr>
          <a:xfrm>
            <a:off x="171450" y="86108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en-US" sz="66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as-IN" sz="6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Image result for multimedia classroom">
            <a:extLst>
              <a:ext uri="{FF2B5EF4-FFF2-40B4-BE49-F238E27FC236}">
                <a16:creationId xmlns="" xmlns:a16="http://schemas.microsoft.com/office/drawing/2014/main" id="{20849D5E-B4F9-4F42-ABD1-947C37F4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52792" y="2047328"/>
            <a:ext cx="5686415" cy="3199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8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13FB58B-4D15-470E-93CE-AE57E98910B1}"/>
              </a:ext>
            </a:extLst>
          </p:cNvPr>
          <p:cNvSpPr txBox="1"/>
          <p:nvPr/>
        </p:nvSpPr>
        <p:spPr>
          <a:xfrm>
            <a:off x="4432738" y="505148"/>
            <a:ext cx="332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7A84BFB-69B3-4C12-8AEF-0448F8D960BC}"/>
              </a:ext>
            </a:extLst>
          </p:cNvPr>
          <p:cNvSpPr txBox="1"/>
          <p:nvPr/>
        </p:nvSpPr>
        <p:spPr>
          <a:xfrm>
            <a:off x="914400" y="1440226"/>
            <a:ext cx="10862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্রম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ৃথিবি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="" xmlns:a16="http://schemas.microsoft.com/office/drawing/2014/main" id="{8FA0499A-6629-4290-9DA5-F6E45FF5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55" y="2018249"/>
            <a:ext cx="7219083" cy="433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97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A08DE4E-A7E8-4538-A6A5-19D024137271}"/>
              </a:ext>
            </a:extLst>
          </p:cNvPr>
          <p:cNvSpPr/>
          <p:nvPr/>
        </p:nvSpPr>
        <p:spPr>
          <a:xfrm>
            <a:off x="3786553" y="655770"/>
            <a:ext cx="5386475" cy="107721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রও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2052" name="Picture 4" descr="Image result for গার্মেন্টস">
            <a:extLst>
              <a:ext uri="{FF2B5EF4-FFF2-40B4-BE49-F238E27FC236}">
                <a16:creationId xmlns="" xmlns:a16="http://schemas.microsoft.com/office/drawing/2014/main" id="{1F0DF22C-CF28-4910-B787-27C55B3E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3" y="2668907"/>
            <a:ext cx="3666746" cy="2200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="" xmlns:a16="http://schemas.microsoft.com/office/drawing/2014/main" id="{FAEFE4E3-C5F0-4761-B278-B90A397E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49" y="2714624"/>
            <a:ext cx="3666746" cy="2108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শ্রমিক প্রশিক্ষণ">
            <a:extLst>
              <a:ext uri="{FF2B5EF4-FFF2-40B4-BE49-F238E27FC236}">
                <a16:creationId xmlns="" xmlns:a16="http://schemas.microsoft.com/office/drawing/2014/main" id="{A06B9D11-C4EF-4F95-BA32-F0263F42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695" y="2670280"/>
            <a:ext cx="3666746" cy="2200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3CC2EB0-985B-4F82-B426-701D7FC2BCA2}"/>
              </a:ext>
            </a:extLst>
          </p:cNvPr>
          <p:cNvSpPr txBox="1"/>
          <p:nvPr/>
        </p:nvSpPr>
        <p:spPr>
          <a:xfrm>
            <a:off x="2884026" y="5713445"/>
            <a:ext cx="674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নসম্পদ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078A1C-6D0B-4387-8977-7AD40134F5F2}"/>
              </a:ext>
            </a:extLst>
          </p:cNvPr>
          <p:cNvSpPr txBox="1"/>
          <p:nvPr/>
        </p:nvSpPr>
        <p:spPr>
          <a:xfrm>
            <a:off x="5267167" y="5242792"/>
            <a:ext cx="203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দ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16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7443321-D7AC-4381-8931-5CC1B3713E1C}"/>
              </a:ext>
            </a:extLst>
          </p:cNvPr>
          <p:cNvSpPr/>
          <p:nvPr/>
        </p:nvSpPr>
        <p:spPr>
          <a:xfrm>
            <a:off x="961046" y="2494729"/>
            <a:ext cx="10335603" cy="95410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rgbClr val="0000CC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bn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 উন্নয়ন হল মানুষের উৎপাদন ক্ষমতা বৃদ্বিকরণ অর্থাৎ, উৎপাদন কর্মে প্রয়োজনীয় উপকরণ হিসেবে মানুষের কারিগরী দক্ষতা বা ব্যবহারের উপযোগিতা বৃদ্বিকরণ।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161DE10-59FB-48C2-8762-84FE001FEEF7}"/>
              </a:ext>
            </a:extLst>
          </p:cNvPr>
          <p:cNvSpPr/>
          <p:nvPr/>
        </p:nvSpPr>
        <p:spPr>
          <a:xfrm>
            <a:off x="4314158" y="977594"/>
            <a:ext cx="2361544" cy="52322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rgbClr val="0000CC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bn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 উন্নয়ন 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04900" y="4087634"/>
            <a:ext cx="9466751" cy="1916693"/>
            <a:chOff x="1104900" y="4087634"/>
            <a:chExt cx="9466751" cy="1916693"/>
          </a:xfrm>
        </p:grpSpPr>
        <p:pic>
          <p:nvPicPr>
            <p:cNvPr id="7" name="Picture 2" descr="Image result for কৃষি">
              <a:extLst>
                <a:ext uri="{FF2B5EF4-FFF2-40B4-BE49-F238E27FC236}">
                  <a16:creationId xmlns="" xmlns:a16="http://schemas.microsoft.com/office/drawing/2014/main" id="{C497BF52-C028-4083-BD29-99FF9324E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4205511"/>
              <a:ext cx="2462542" cy="17988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Related image">
              <a:extLst>
                <a:ext uri="{FF2B5EF4-FFF2-40B4-BE49-F238E27FC236}">
                  <a16:creationId xmlns="" xmlns:a16="http://schemas.microsoft.com/office/drawing/2014/main" id="{10F8DB23-AC29-4422-A604-AE3B9FFE2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323" y="4163834"/>
              <a:ext cx="2462542" cy="17988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elated image">
              <a:extLst>
                <a:ext uri="{FF2B5EF4-FFF2-40B4-BE49-F238E27FC236}">
                  <a16:creationId xmlns="" xmlns:a16="http://schemas.microsoft.com/office/drawing/2014/main" id="{F8FEE183-0623-4BE3-8285-536BD4DDB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109" y="4087634"/>
              <a:ext cx="2462542" cy="17988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8883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1519DCC-5979-4B9C-ABEF-3A7DBFE1453B}"/>
              </a:ext>
            </a:extLst>
          </p:cNvPr>
          <p:cNvSpPr/>
          <p:nvPr/>
        </p:nvSpPr>
        <p:spPr>
          <a:xfrm>
            <a:off x="3143250" y="696733"/>
            <a:ext cx="5962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ভাইরাসের জন্য 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="" xmlns:a16="http://schemas.microsoft.com/office/drawing/2014/main" id="{0DCDE236-A5F7-4100-84BA-22FAED7B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82" y="1720347"/>
            <a:ext cx="2929489" cy="304189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EA44556-EBED-45B3-8441-33FCF2FF2C9A}"/>
              </a:ext>
            </a:extLst>
          </p:cNvPr>
          <p:cNvSpPr/>
          <p:nvPr/>
        </p:nvSpPr>
        <p:spPr>
          <a:xfrm>
            <a:off x="4146768" y="5035422"/>
            <a:ext cx="3842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631413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904D6022-70E9-4B1F-BB21-EC3487B37510}"/>
              </a:ext>
            </a:extLst>
          </p:cNvPr>
          <p:cNvSpPr/>
          <p:nvPr/>
        </p:nvSpPr>
        <p:spPr>
          <a:xfrm>
            <a:off x="5540467" y="2873467"/>
            <a:ext cx="1111064" cy="1111064"/>
          </a:xfrm>
          <a:custGeom>
            <a:avLst/>
            <a:gdLst>
              <a:gd name="connsiteX0" fmla="*/ 0 w 1111064"/>
              <a:gd name="connsiteY0" fmla="*/ 555532 h 1111064"/>
              <a:gd name="connsiteX1" fmla="*/ 555532 w 1111064"/>
              <a:gd name="connsiteY1" fmla="*/ 0 h 1111064"/>
              <a:gd name="connsiteX2" fmla="*/ 1111064 w 1111064"/>
              <a:gd name="connsiteY2" fmla="*/ 555532 h 1111064"/>
              <a:gd name="connsiteX3" fmla="*/ 555532 w 1111064"/>
              <a:gd name="connsiteY3" fmla="*/ 1111064 h 1111064"/>
              <a:gd name="connsiteX4" fmla="*/ 0 w 1111064"/>
              <a:gd name="connsiteY4" fmla="*/ 555532 h 111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064" h="1111064">
                <a:moveTo>
                  <a:pt x="0" y="555532"/>
                </a:moveTo>
                <a:cubicBezTo>
                  <a:pt x="0" y="248720"/>
                  <a:pt x="248720" y="0"/>
                  <a:pt x="555532" y="0"/>
                </a:cubicBezTo>
                <a:cubicBezTo>
                  <a:pt x="862344" y="0"/>
                  <a:pt x="1111064" y="248720"/>
                  <a:pt x="1111064" y="555532"/>
                </a:cubicBezTo>
                <a:cubicBezTo>
                  <a:pt x="1111064" y="862344"/>
                  <a:pt x="862344" y="1111064"/>
                  <a:pt x="555532" y="1111064"/>
                </a:cubicBezTo>
                <a:cubicBezTo>
                  <a:pt x="248720" y="1111064"/>
                  <a:pt x="0" y="862344"/>
                  <a:pt x="0" y="55553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112" tIns="188112" rIns="188112" bIns="1881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29A90B43-08FA-4399-9451-DB89B805F599}"/>
              </a:ext>
            </a:extLst>
          </p:cNvPr>
          <p:cNvSpPr/>
          <p:nvPr/>
        </p:nvSpPr>
        <p:spPr>
          <a:xfrm rot="16200000">
            <a:off x="5924974" y="2371577"/>
            <a:ext cx="342051" cy="377761"/>
          </a:xfrm>
          <a:custGeom>
            <a:avLst/>
            <a:gdLst>
              <a:gd name="connsiteX0" fmla="*/ 0 w 342051"/>
              <a:gd name="connsiteY0" fmla="*/ 75552 h 377761"/>
              <a:gd name="connsiteX1" fmla="*/ 171026 w 342051"/>
              <a:gd name="connsiteY1" fmla="*/ 75552 h 377761"/>
              <a:gd name="connsiteX2" fmla="*/ 171026 w 342051"/>
              <a:gd name="connsiteY2" fmla="*/ 0 h 377761"/>
              <a:gd name="connsiteX3" fmla="*/ 342051 w 342051"/>
              <a:gd name="connsiteY3" fmla="*/ 188881 h 377761"/>
              <a:gd name="connsiteX4" fmla="*/ 171026 w 342051"/>
              <a:gd name="connsiteY4" fmla="*/ 377761 h 377761"/>
              <a:gd name="connsiteX5" fmla="*/ 171026 w 342051"/>
              <a:gd name="connsiteY5" fmla="*/ 302209 h 377761"/>
              <a:gd name="connsiteX6" fmla="*/ 0 w 342051"/>
              <a:gd name="connsiteY6" fmla="*/ 302209 h 377761"/>
              <a:gd name="connsiteX7" fmla="*/ 0 w 342051"/>
              <a:gd name="connsiteY7" fmla="*/ 75552 h 37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51" h="377761">
                <a:moveTo>
                  <a:pt x="0" y="75552"/>
                </a:moveTo>
                <a:lnTo>
                  <a:pt x="171026" y="75552"/>
                </a:lnTo>
                <a:lnTo>
                  <a:pt x="171026" y="0"/>
                </a:lnTo>
                <a:lnTo>
                  <a:pt x="342051" y="188881"/>
                </a:lnTo>
                <a:lnTo>
                  <a:pt x="171026" y="377761"/>
                </a:lnTo>
                <a:lnTo>
                  <a:pt x="171026" y="302209"/>
                </a:lnTo>
                <a:lnTo>
                  <a:pt x="0" y="302209"/>
                </a:lnTo>
                <a:lnTo>
                  <a:pt x="0" y="7555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75552" rIns="102616" bIns="7555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D8D532F-13A3-4E5B-BD1D-0E97D2D464F7}"/>
              </a:ext>
            </a:extLst>
          </p:cNvPr>
          <p:cNvSpPr/>
          <p:nvPr/>
        </p:nvSpPr>
        <p:spPr>
          <a:xfrm>
            <a:off x="5596021" y="1228129"/>
            <a:ext cx="999957" cy="999957"/>
          </a:xfrm>
          <a:custGeom>
            <a:avLst/>
            <a:gdLst>
              <a:gd name="connsiteX0" fmla="*/ 0 w 999957"/>
              <a:gd name="connsiteY0" fmla="*/ 499979 h 999957"/>
              <a:gd name="connsiteX1" fmla="*/ 499979 w 999957"/>
              <a:gd name="connsiteY1" fmla="*/ 0 h 999957"/>
              <a:gd name="connsiteX2" fmla="*/ 999958 w 999957"/>
              <a:gd name="connsiteY2" fmla="*/ 499979 h 999957"/>
              <a:gd name="connsiteX3" fmla="*/ 499979 w 999957"/>
              <a:gd name="connsiteY3" fmla="*/ 999958 h 999957"/>
              <a:gd name="connsiteX4" fmla="*/ 0 w 999957"/>
              <a:gd name="connsiteY4" fmla="*/ 499979 h 99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957" h="999957">
                <a:moveTo>
                  <a:pt x="0" y="499979"/>
                </a:moveTo>
                <a:cubicBezTo>
                  <a:pt x="0" y="223848"/>
                  <a:pt x="223848" y="0"/>
                  <a:pt x="499979" y="0"/>
                </a:cubicBezTo>
                <a:cubicBezTo>
                  <a:pt x="776110" y="0"/>
                  <a:pt x="999958" y="223848"/>
                  <a:pt x="999958" y="499979"/>
                </a:cubicBezTo>
                <a:cubicBezTo>
                  <a:pt x="999958" y="776110"/>
                  <a:pt x="776110" y="999958"/>
                  <a:pt x="499979" y="999958"/>
                </a:cubicBezTo>
                <a:cubicBezTo>
                  <a:pt x="223848" y="999958"/>
                  <a:pt x="0" y="776110"/>
                  <a:pt x="0" y="4999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840" tIns="171840" rIns="171840" bIns="1718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AE2A854E-EE6B-4D42-9E4B-B82E7C7AA429}"/>
              </a:ext>
            </a:extLst>
          </p:cNvPr>
          <p:cNvSpPr/>
          <p:nvPr/>
        </p:nvSpPr>
        <p:spPr>
          <a:xfrm rot="18900000">
            <a:off x="6539125" y="2625966"/>
            <a:ext cx="342051" cy="377761"/>
          </a:xfrm>
          <a:custGeom>
            <a:avLst/>
            <a:gdLst>
              <a:gd name="connsiteX0" fmla="*/ 0 w 342051"/>
              <a:gd name="connsiteY0" fmla="*/ 75552 h 377761"/>
              <a:gd name="connsiteX1" fmla="*/ 171026 w 342051"/>
              <a:gd name="connsiteY1" fmla="*/ 75552 h 377761"/>
              <a:gd name="connsiteX2" fmla="*/ 171026 w 342051"/>
              <a:gd name="connsiteY2" fmla="*/ 0 h 377761"/>
              <a:gd name="connsiteX3" fmla="*/ 342051 w 342051"/>
              <a:gd name="connsiteY3" fmla="*/ 188881 h 377761"/>
              <a:gd name="connsiteX4" fmla="*/ 171026 w 342051"/>
              <a:gd name="connsiteY4" fmla="*/ 377761 h 377761"/>
              <a:gd name="connsiteX5" fmla="*/ 171026 w 342051"/>
              <a:gd name="connsiteY5" fmla="*/ 302209 h 377761"/>
              <a:gd name="connsiteX6" fmla="*/ 0 w 342051"/>
              <a:gd name="connsiteY6" fmla="*/ 302209 h 377761"/>
              <a:gd name="connsiteX7" fmla="*/ 0 w 342051"/>
              <a:gd name="connsiteY7" fmla="*/ 75552 h 37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51" h="377761">
                <a:moveTo>
                  <a:pt x="0" y="75552"/>
                </a:moveTo>
                <a:lnTo>
                  <a:pt x="171026" y="75552"/>
                </a:lnTo>
                <a:lnTo>
                  <a:pt x="171026" y="0"/>
                </a:lnTo>
                <a:lnTo>
                  <a:pt x="342051" y="188881"/>
                </a:lnTo>
                <a:lnTo>
                  <a:pt x="171026" y="377761"/>
                </a:lnTo>
                <a:lnTo>
                  <a:pt x="171026" y="302209"/>
                </a:lnTo>
                <a:lnTo>
                  <a:pt x="0" y="302209"/>
                </a:lnTo>
                <a:lnTo>
                  <a:pt x="0" y="7555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269771"/>
              <a:satOff val="5019"/>
              <a:lumOff val="672"/>
              <a:alphaOff val="0"/>
            </a:schemeClr>
          </a:fillRef>
          <a:effectRef idx="3">
            <a:schemeClr val="accent2">
              <a:hueOff val="-269771"/>
              <a:satOff val="5019"/>
              <a:lumOff val="67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5552" rIns="102615" bIns="7555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DB32D46F-BABD-4D86-9733-0D5305C7B51A}"/>
              </a:ext>
            </a:extLst>
          </p:cNvPr>
          <p:cNvSpPr/>
          <p:nvPr/>
        </p:nvSpPr>
        <p:spPr>
          <a:xfrm>
            <a:off x="6798732" y="1726308"/>
            <a:ext cx="999957" cy="999957"/>
          </a:xfrm>
          <a:custGeom>
            <a:avLst/>
            <a:gdLst>
              <a:gd name="connsiteX0" fmla="*/ 0 w 999957"/>
              <a:gd name="connsiteY0" fmla="*/ 499979 h 999957"/>
              <a:gd name="connsiteX1" fmla="*/ 499979 w 999957"/>
              <a:gd name="connsiteY1" fmla="*/ 0 h 999957"/>
              <a:gd name="connsiteX2" fmla="*/ 999958 w 999957"/>
              <a:gd name="connsiteY2" fmla="*/ 499979 h 999957"/>
              <a:gd name="connsiteX3" fmla="*/ 499979 w 999957"/>
              <a:gd name="connsiteY3" fmla="*/ 999958 h 999957"/>
              <a:gd name="connsiteX4" fmla="*/ 0 w 999957"/>
              <a:gd name="connsiteY4" fmla="*/ 499979 h 99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957" h="999957">
                <a:moveTo>
                  <a:pt x="0" y="499979"/>
                </a:moveTo>
                <a:cubicBezTo>
                  <a:pt x="0" y="223848"/>
                  <a:pt x="223848" y="0"/>
                  <a:pt x="499979" y="0"/>
                </a:cubicBezTo>
                <a:cubicBezTo>
                  <a:pt x="776110" y="0"/>
                  <a:pt x="999958" y="223848"/>
                  <a:pt x="999958" y="499979"/>
                </a:cubicBezTo>
                <a:cubicBezTo>
                  <a:pt x="999958" y="776110"/>
                  <a:pt x="776110" y="999958"/>
                  <a:pt x="499979" y="999958"/>
                </a:cubicBezTo>
                <a:cubicBezTo>
                  <a:pt x="223848" y="999958"/>
                  <a:pt x="0" y="776110"/>
                  <a:pt x="0" y="4999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269771"/>
              <a:satOff val="5019"/>
              <a:lumOff val="672"/>
              <a:alphaOff val="0"/>
            </a:schemeClr>
          </a:fillRef>
          <a:effectRef idx="3">
            <a:schemeClr val="accent2">
              <a:hueOff val="-269771"/>
              <a:satOff val="5019"/>
              <a:lumOff val="67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840" tIns="171840" rIns="171840" bIns="1718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82C6541C-A4BD-440C-81E3-5FBA550512BE}"/>
              </a:ext>
            </a:extLst>
          </p:cNvPr>
          <p:cNvSpPr/>
          <p:nvPr/>
        </p:nvSpPr>
        <p:spPr>
          <a:xfrm>
            <a:off x="6793515" y="3240118"/>
            <a:ext cx="342051" cy="377761"/>
          </a:xfrm>
          <a:custGeom>
            <a:avLst/>
            <a:gdLst>
              <a:gd name="connsiteX0" fmla="*/ 0 w 342051"/>
              <a:gd name="connsiteY0" fmla="*/ 75552 h 377761"/>
              <a:gd name="connsiteX1" fmla="*/ 171026 w 342051"/>
              <a:gd name="connsiteY1" fmla="*/ 75552 h 377761"/>
              <a:gd name="connsiteX2" fmla="*/ 171026 w 342051"/>
              <a:gd name="connsiteY2" fmla="*/ 0 h 377761"/>
              <a:gd name="connsiteX3" fmla="*/ 342051 w 342051"/>
              <a:gd name="connsiteY3" fmla="*/ 188881 h 377761"/>
              <a:gd name="connsiteX4" fmla="*/ 171026 w 342051"/>
              <a:gd name="connsiteY4" fmla="*/ 377761 h 377761"/>
              <a:gd name="connsiteX5" fmla="*/ 171026 w 342051"/>
              <a:gd name="connsiteY5" fmla="*/ 302209 h 377761"/>
              <a:gd name="connsiteX6" fmla="*/ 0 w 342051"/>
              <a:gd name="connsiteY6" fmla="*/ 302209 h 377761"/>
              <a:gd name="connsiteX7" fmla="*/ 0 w 342051"/>
              <a:gd name="connsiteY7" fmla="*/ 75552 h 37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51" h="377761">
                <a:moveTo>
                  <a:pt x="0" y="75552"/>
                </a:moveTo>
                <a:lnTo>
                  <a:pt x="171026" y="75552"/>
                </a:lnTo>
                <a:lnTo>
                  <a:pt x="171026" y="0"/>
                </a:lnTo>
                <a:lnTo>
                  <a:pt x="342051" y="188881"/>
                </a:lnTo>
                <a:lnTo>
                  <a:pt x="171026" y="377761"/>
                </a:lnTo>
                <a:lnTo>
                  <a:pt x="171026" y="302209"/>
                </a:lnTo>
                <a:lnTo>
                  <a:pt x="0" y="302209"/>
                </a:lnTo>
                <a:lnTo>
                  <a:pt x="0" y="7555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539541"/>
              <a:satOff val="10039"/>
              <a:lumOff val="1344"/>
              <a:alphaOff val="0"/>
            </a:schemeClr>
          </a:fillRef>
          <a:effectRef idx="3">
            <a:schemeClr val="accent2">
              <a:hueOff val="-539541"/>
              <a:satOff val="10039"/>
              <a:lumOff val="13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552" rIns="102615" bIns="755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52B56B-98A7-4334-A19F-26C8251BF43A}"/>
              </a:ext>
            </a:extLst>
          </p:cNvPr>
          <p:cNvSpPr/>
          <p:nvPr/>
        </p:nvSpPr>
        <p:spPr>
          <a:xfrm>
            <a:off x="7296912" y="2929020"/>
            <a:ext cx="999957" cy="999957"/>
          </a:xfrm>
          <a:custGeom>
            <a:avLst/>
            <a:gdLst>
              <a:gd name="connsiteX0" fmla="*/ 0 w 999957"/>
              <a:gd name="connsiteY0" fmla="*/ 499979 h 999957"/>
              <a:gd name="connsiteX1" fmla="*/ 499979 w 999957"/>
              <a:gd name="connsiteY1" fmla="*/ 0 h 999957"/>
              <a:gd name="connsiteX2" fmla="*/ 999958 w 999957"/>
              <a:gd name="connsiteY2" fmla="*/ 499979 h 999957"/>
              <a:gd name="connsiteX3" fmla="*/ 499979 w 999957"/>
              <a:gd name="connsiteY3" fmla="*/ 999958 h 999957"/>
              <a:gd name="connsiteX4" fmla="*/ 0 w 999957"/>
              <a:gd name="connsiteY4" fmla="*/ 499979 h 99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957" h="999957">
                <a:moveTo>
                  <a:pt x="0" y="499979"/>
                </a:moveTo>
                <a:cubicBezTo>
                  <a:pt x="0" y="223848"/>
                  <a:pt x="223848" y="0"/>
                  <a:pt x="499979" y="0"/>
                </a:cubicBezTo>
                <a:cubicBezTo>
                  <a:pt x="776110" y="0"/>
                  <a:pt x="999958" y="223848"/>
                  <a:pt x="999958" y="499979"/>
                </a:cubicBezTo>
                <a:cubicBezTo>
                  <a:pt x="999958" y="776110"/>
                  <a:pt x="776110" y="999958"/>
                  <a:pt x="499979" y="999958"/>
                </a:cubicBezTo>
                <a:cubicBezTo>
                  <a:pt x="223848" y="999958"/>
                  <a:pt x="0" y="776110"/>
                  <a:pt x="0" y="4999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539541"/>
              <a:satOff val="10039"/>
              <a:lumOff val="1344"/>
              <a:alphaOff val="0"/>
            </a:schemeClr>
          </a:fillRef>
          <a:effectRef idx="3">
            <a:schemeClr val="accent2">
              <a:hueOff val="-539541"/>
              <a:satOff val="10039"/>
              <a:lumOff val="13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840" tIns="171840" rIns="171840" bIns="1718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CC2F023A-E8FF-46A4-89E3-CF23FB5554B4}"/>
              </a:ext>
            </a:extLst>
          </p:cNvPr>
          <p:cNvSpPr/>
          <p:nvPr/>
        </p:nvSpPr>
        <p:spPr>
          <a:xfrm rot="2700000">
            <a:off x="6539125" y="3854270"/>
            <a:ext cx="342051" cy="377761"/>
          </a:xfrm>
          <a:custGeom>
            <a:avLst/>
            <a:gdLst>
              <a:gd name="connsiteX0" fmla="*/ 0 w 342051"/>
              <a:gd name="connsiteY0" fmla="*/ 75552 h 377761"/>
              <a:gd name="connsiteX1" fmla="*/ 171026 w 342051"/>
              <a:gd name="connsiteY1" fmla="*/ 75552 h 377761"/>
              <a:gd name="connsiteX2" fmla="*/ 171026 w 342051"/>
              <a:gd name="connsiteY2" fmla="*/ 0 h 377761"/>
              <a:gd name="connsiteX3" fmla="*/ 342051 w 342051"/>
              <a:gd name="connsiteY3" fmla="*/ 188881 h 377761"/>
              <a:gd name="connsiteX4" fmla="*/ 171026 w 342051"/>
              <a:gd name="connsiteY4" fmla="*/ 377761 h 377761"/>
              <a:gd name="connsiteX5" fmla="*/ 171026 w 342051"/>
              <a:gd name="connsiteY5" fmla="*/ 302209 h 377761"/>
              <a:gd name="connsiteX6" fmla="*/ 0 w 342051"/>
              <a:gd name="connsiteY6" fmla="*/ 302209 h 377761"/>
              <a:gd name="connsiteX7" fmla="*/ 0 w 342051"/>
              <a:gd name="connsiteY7" fmla="*/ 75552 h 37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51" h="377761">
                <a:moveTo>
                  <a:pt x="0" y="75552"/>
                </a:moveTo>
                <a:lnTo>
                  <a:pt x="171026" y="75552"/>
                </a:lnTo>
                <a:lnTo>
                  <a:pt x="171026" y="0"/>
                </a:lnTo>
                <a:lnTo>
                  <a:pt x="342051" y="188881"/>
                </a:lnTo>
                <a:lnTo>
                  <a:pt x="171026" y="377761"/>
                </a:lnTo>
                <a:lnTo>
                  <a:pt x="171026" y="302209"/>
                </a:lnTo>
                <a:lnTo>
                  <a:pt x="0" y="302209"/>
                </a:lnTo>
                <a:lnTo>
                  <a:pt x="0" y="7555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09312"/>
              <a:satOff val="15058"/>
              <a:lumOff val="2016"/>
              <a:alphaOff val="0"/>
            </a:schemeClr>
          </a:fillRef>
          <a:effectRef idx="3">
            <a:schemeClr val="accent2">
              <a:hueOff val="-809312"/>
              <a:satOff val="15058"/>
              <a:lumOff val="20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551" rIns="102614" bIns="755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CEC5792A-F9B4-4E05-AB73-75899297FEC2}"/>
              </a:ext>
            </a:extLst>
          </p:cNvPr>
          <p:cNvSpPr/>
          <p:nvPr/>
        </p:nvSpPr>
        <p:spPr>
          <a:xfrm>
            <a:off x="6798732" y="4131732"/>
            <a:ext cx="999957" cy="999957"/>
          </a:xfrm>
          <a:custGeom>
            <a:avLst/>
            <a:gdLst>
              <a:gd name="connsiteX0" fmla="*/ 0 w 999957"/>
              <a:gd name="connsiteY0" fmla="*/ 499979 h 999957"/>
              <a:gd name="connsiteX1" fmla="*/ 499979 w 999957"/>
              <a:gd name="connsiteY1" fmla="*/ 0 h 999957"/>
              <a:gd name="connsiteX2" fmla="*/ 999958 w 999957"/>
              <a:gd name="connsiteY2" fmla="*/ 499979 h 999957"/>
              <a:gd name="connsiteX3" fmla="*/ 499979 w 999957"/>
              <a:gd name="connsiteY3" fmla="*/ 999958 h 999957"/>
              <a:gd name="connsiteX4" fmla="*/ 0 w 999957"/>
              <a:gd name="connsiteY4" fmla="*/ 499979 h 99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957" h="999957">
                <a:moveTo>
                  <a:pt x="0" y="499979"/>
                </a:moveTo>
                <a:cubicBezTo>
                  <a:pt x="0" y="223848"/>
                  <a:pt x="223848" y="0"/>
                  <a:pt x="499979" y="0"/>
                </a:cubicBezTo>
                <a:cubicBezTo>
                  <a:pt x="776110" y="0"/>
                  <a:pt x="999958" y="223848"/>
                  <a:pt x="999958" y="499979"/>
                </a:cubicBezTo>
                <a:cubicBezTo>
                  <a:pt x="999958" y="776110"/>
                  <a:pt x="776110" y="999958"/>
                  <a:pt x="499979" y="999958"/>
                </a:cubicBezTo>
                <a:cubicBezTo>
                  <a:pt x="223848" y="999958"/>
                  <a:pt x="0" y="776110"/>
                  <a:pt x="0" y="4999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09312"/>
              <a:satOff val="15058"/>
              <a:lumOff val="2016"/>
              <a:alphaOff val="0"/>
            </a:schemeClr>
          </a:fillRef>
          <a:effectRef idx="3">
            <a:schemeClr val="accent2">
              <a:hueOff val="-809312"/>
              <a:satOff val="15058"/>
              <a:lumOff val="20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00" tIns="169300" rIns="169300" bIns="16930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3B7B7E66-275B-4E7B-B547-F7A5D0D5D81E}"/>
              </a:ext>
            </a:extLst>
          </p:cNvPr>
          <p:cNvSpPr/>
          <p:nvPr/>
        </p:nvSpPr>
        <p:spPr>
          <a:xfrm rot="5400000">
            <a:off x="5924974" y="4108660"/>
            <a:ext cx="342051" cy="377761"/>
          </a:xfrm>
          <a:custGeom>
            <a:avLst/>
            <a:gdLst>
              <a:gd name="connsiteX0" fmla="*/ 0 w 342051"/>
              <a:gd name="connsiteY0" fmla="*/ 75552 h 377761"/>
              <a:gd name="connsiteX1" fmla="*/ 171026 w 342051"/>
              <a:gd name="connsiteY1" fmla="*/ 75552 h 377761"/>
              <a:gd name="connsiteX2" fmla="*/ 171026 w 342051"/>
              <a:gd name="connsiteY2" fmla="*/ 0 h 377761"/>
              <a:gd name="connsiteX3" fmla="*/ 342051 w 342051"/>
              <a:gd name="connsiteY3" fmla="*/ 188881 h 377761"/>
              <a:gd name="connsiteX4" fmla="*/ 171026 w 342051"/>
              <a:gd name="connsiteY4" fmla="*/ 377761 h 377761"/>
              <a:gd name="connsiteX5" fmla="*/ 171026 w 342051"/>
              <a:gd name="connsiteY5" fmla="*/ 302209 h 377761"/>
              <a:gd name="connsiteX6" fmla="*/ 0 w 342051"/>
              <a:gd name="connsiteY6" fmla="*/ 302209 h 377761"/>
              <a:gd name="connsiteX7" fmla="*/ 0 w 342051"/>
              <a:gd name="connsiteY7" fmla="*/ 75552 h 37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51" h="377761">
                <a:moveTo>
                  <a:pt x="0" y="75552"/>
                </a:moveTo>
                <a:lnTo>
                  <a:pt x="171026" y="75552"/>
                </a:lnTo>
                <a:lnTo>
                  <a:pt x="171026" y="0"/>
                </a:lnTo>
                <a:lnTo>
                  <a:pt x="342051" y="188881"/>
                </a:lnTo>
                <a:lnTo>
                  <a:pt x="171026" y="377761"/>
                </a:lnTo>
                <a:lnTo>
                  <a:pt x="171026" y="302209"/>
                </a:lnTo>
                <a:lnTo>
                  <a:pt x="0" y="302209"/>
                </a:lnTo>
                <a:lnTo>
                  <a:pt x="0" y="7555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079083"/>
              <a:satOff val="20078"/>
              <a:lumOff val="2689"/>
              <a:alphaOff val="0"/>
            </a:schemeClr>
          </a:fillRef>
          <a:effectRef idx="3">
            <a:schemeClr val="accent2">
              <a:hueOff val="-1079083"/>
              <a:satOff val="20078"/>
              <a:lumOff val="26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550" rIns="102614" bIns="75553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317F2505-54E1-44F3-A94A-D7D8B3C663C0}"/>
              </a:ext>
            </a:extLst>
          </p:cNvPr>
          <p:cNvSpPr/>
          <p:nvPr/>
        </p:nvSpPr>
        <p:spPr>
          <a:xfrm>
            <a:off x="5596021" y="4629911"/>
            <a:ext cx="999957" cy="999957"/>
          </a:xfrm>
          <a:custGeom>
            <a:avLst/>
            <a:gdLst>
              <a:gd name="connsiteX0" fmla="*/ 0 w 999957"/>
              <a:gd name="connsiteY0" fmla="*/ 499979 h 999957"/>
              <a:gd name="connsiteX1" fmla="*/ 499979 w 999957"/>
              <a:gd name="connsiteY1" fmla="*/ 0 h 999957"/>
              <a:gd name="connsiteX2" fmla="*/ 999958 w 999957"/>
              <a:gd name="connsiteY2" fmla="*/ 499979 h 999957"/>
              <a:gd name="connsiteX3" fmla="*/ 499979 w 999957"/>
              <a:gd name="connsiteY3" fmla="*/ 999958 h 999957"/>
              <a:gd name="connsiteX4" fmla="*/ 0 w 999957"/>
              <a:gd name="connsiteY4" fmla="*/ 499979 h 99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957" h="999957">
                <a:moveTo>
                  <a:pt x="0" y="499979"/>
                </a:moveTo>
                <a:cubicBezTo>
                  <a:pt x="0" y="223848"/>
                  <a:pt x="223848" y="0"/>
                  <a:pt x="499979" y="0"/>
                </a:cubicBezTo>
                <a:cubicBezTo>
                  <a:pt x="776110" y="0"/>
                  <a:pt x="999958" y="223848"/>
                  <a:pt x="999958" y="499979"/>
                </a:cubicBezTo>
                <a:cubicBezTo>
                  <a:pt x="999958" y="776110"/>
                  <a:pt x="776110" y="999958"/>
                  <a:pt x="499979" y="999958"/>
                </a:cubicBezTo>
                <a:cubicBezTo>
                  <a:pt x="223848" y="999958"/>
                  <a:pt x="0" y="776110"/>
                  <a:pt x="0" y="4999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079083"/>
              <a:satOff val="20078"/>
              <a:lumOff val="2689"/>
              <a:alphaOff val="0"/>
            </a:schemeClr>
          </a:fillRef>
          <a:effectRef idx="3">
            <a:schemeClr val="accent2">
              <a:hueOff val="-1079083"/>
              <a:satOff val="20078"/>
              <a:lumOff val="26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840" tIns="171840" rIns="171840" bIns="1718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27475BEF-790B-4E64-B684-5670DC6F80BE}"/>
              </a:ext>
            </a:extLst>
          </p:cNvPr>
          <p:cNvSpPr/>
          <p:nvPr/>
        </p:nvSpPr>
        <p:spPr>
          <a:xfrm rot="18900000">
            <a:off x="5310822" y="3854269"/>
            <a:ext cx="342051" cy="377762"/>
          </a:xfrm>
          <a:custGeom>
            <a:avLst/>
            <a:gdLst>
              <a:gd name="connsiteX0" fmla="*/ 0 w 342051"/>
              <a:gd name="connsiteY0" fmla="*/ 75552 h 377761"/>
              <a:gd name="connsiteX1" fmla="*/ 171026 w 342051"/>
              <a:gd name="connsiteY1" fmla="*/ 75552 h 377761"/>
              <a:gd name="connsiteX2" fmla="*/ 171026 w 342051"/>
              <a:gd name="connsiteY2" fmla="*/ 0 h 377761"/>
              <a:gd name="connsiteX3" fmla="*/ 342051 w 342051"/>
              <a:gd name="connsiteY3" fmla="*/ 188881 h 377761"/>
              <a:gd name="connsiteX4" fmla="*/ 171026 w 342051"/>
              <a:gd name="connsiteY4" fmla="*/ 377761 h 377761"/>
              <a:gd name="connsiteX5" fmla="*/ 171026 w 342051"/>
              <a:gd name="connsiteY5" fmla="*/ 302209 h 377761"/>
              <a:gd name="connsiteX6" fmla="*/ 0 w 342051"/>
              <a:gd name="connsiteY6" fmla="*/ 302209 h 377761"/>
              <a:gd name="connsiteX7" fmla="*/ 0 w 342051"/>
              <a:gd name="connsiteY7" fmla="*/ 75552 h 37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51" h="377761">
                <a:moveTo>
                  <a:pt x="342051" y="302209"/>
                </a:moveTo>
                <a:lnTo>
                  <a:pt x="171025" y="302209"/>
                </a:lnTo>
                <a:lnTo>
                  <a:pt x="171025" y="377761"/>
                </a:lnTo>
                <a:lnTo>
                  <a:pt x="0" y="188880"/>
                </a:lnTo>
                <a:lnTo>
                  <a:pt x="171025" y="0"/>
                </a:lnTo>
                <a:lnTo>
                  <a:pt x="171025" y="75552"/>
                </a:lnTo>
                <a:lnTo>
                  <a:pt x="342051" y="75552"/>
                </a:lnTo>
                <a:lnTo>
                  <a:pt x="342051" y="3022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348854"/>
              <a:satOff val="25097"/>
              <a:lumOff val="3361"/>
              <a:alphaOff val="0"/>
            </a:schemeClr>
          </a:fillRef>
          <a:effectRef idx="3">
            <a:schemeClr val="accent2">
              <a:hueOff val="-1348854"/>
              <a:satOff val="25097"/>
              <a:lumOff val="33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614" tIns="75552" rIns="0" bIns="755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A638222C-09AB-47A8-BC9D-36BDA8CCCCDD}"/>
              </a:ext>
            </a:extLst>
          </p:cNvPr>
          <p:cNvSpPr/>
          <p:nvPr/>
        </p:nvSpPr>
        <p:spPr>
          <a:xfrm>
            <a:off x="4393309" y="4131732"/>
            <a:ext cx="999957" cy="999957"/>
          </a:xfrm>
          <a:custGeom>
            <a:avLst/>
            <a:gdLst>
              <a:gd name="connsiteX0" fmla="*/ 0 w 999957"/>
              <a:gd name="connsiteY0" fmla="*/ 499979 h 999957"/>
              <a:gd name="connsiteX1" fmla="*/ 499979 w 999957"/>
              <a:gd name="connsiteY1" fmla="*/ 0 h 999957"/>
              <a:gd name="connsiteX2" fmla="*/ 999958 w 999957"/>
              <a:gd name="connsiteY2" fmla="*/ 499979 h 999957"/>
              <a:gd name="connsiteX3" fmla="*/ 499979 w 999957"/>
              <a:gd name="connsiteY3" fmla="*/ 999958 h 999957"/>
              <a:gd name="connsiteX4" fmla="*/ 0 w 999957"/>
              <a:gd name="connsiteY4" fmla="*/ 499979 h 99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957" h="999957">
                <a:moveTo>
                  <a:pt x="0" y="499979"/>
                </a:moveTo>
                <a:cubicBezTo>
                  <a:pt x="0" y="223848"/>
                  <a:pt x="223848" y="0"/>
                  <a:pt x="499979" y="0"/>
                </a:cubicBezTo>
                <a:cubicBezTo>
                  <a:pt x="776110" y="0"/>
                  <a:pt x="999958" y="223848"/>
                  <a:pt x="999958" y="499979"/>
                </a:cubicBezTo>
                <a:cubicBezTo>
                  <a:pt x="999958" y="776110"/>
                  <a:pt x="776110" y="999958"/>
                  <a:pt x="499979" y="999958"/>
                </a:cubicBezTo>
                <a:cubicBezTo>
                  <a:pt x="223848" y="999958"/>
                  <a:pt x="0" y="776110"/>
                  <a:pt x="0" y="4999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348854"/>
              <a:satOff val="25097"/>
              <a:lumOff val="3361"/>
              <a:alphaOff val="0"/>
            </a:schemeClr>
          </a:fillRef>
          <a:effectRef idx="3">
            <a:schemeClr val="accent2">
              <a:hueOff val="-1348854"/>
              <a:satOff val="25097"/>
              <a:lumOff val="33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840" tIns="171840" rIns="171840" bIns="1718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A9C762EA-B1D9-4478-B372-86782E31E11E}"/>
              </a:ext>
            </a:extLst>
          </p:cNvPr>
          <p:cNvSpPr/>
          <p:nvPr/>
        </p:nvSpPr>
        <p:spPr>
          <a:xfrm>
            <a:off x="5056432" y="3240117"/>
            <a:ext cx="342052" cy="377762"/>
          </a:xfrm>
          <a:custGeom>
            <a:avLst/>
            <a:gdLst>
              <a:gd name="connsiteX0" fmla="*/ 0 w 342051"/>
              <a:gd name="connsiteY0" fmla="*/ 75552 h 377761"/>
              <a:gd name="connsiteX1" fmla="*/ 171026 w 342051"/>
              <a:gd name="connsiteY1" fmla="*/ 75552 h 377761"/>
              <a:gd name="connsiteX2" fmla="*/ 171026 w 342051"/>
              <a:gd name="connsiteY2" fmla="*/ 0 h 377761"/>
              <a:gd name="connsiteX3" fmla="*/ 342051 w 342051"/>
              <a:gd name="connsiteY3" fmla="*/ 188881 h 377761"/>
              <a:gd name="connsiteX4" fmla="*/ 171026 w 342051"/>
              <a:gd name="connsiteY4" fmla="*/ 377761 h 377761"/>
              <a:gd name="connsiteX5" fmla="*/ 171026 w 342051"/>
              <a:gd name="connsiteY5" fmla="*/ 302209 h 377761"/>
              <a:gd name="connsiteX6" fmla="*/ 0 w 342051"/>
              <a:gd name="connsiteY6" fmla="*/ 302209 h 377761"/>
              <a:gd name="connsiteX7" fmla="*/ 0 w 342051"/>
              <a:gd name="connsiteY7" fmla="*/ 75552 h 37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51" h="377761">
                <a:moveTo>
                  <a:pt x="342051" y="302209"/>
                </a:moveTo>
                <a:lnTo>
                  <a:pt x="171025" y="302209"/>
                </a:lnTo>
                <a:lnTo>
                  <a:pt x="171025" y="377761"/>
                </a:lnTo>
                <a:lnTo>
                  <a:pt x="0" y="188880"/>
                </a:lnTo>
                <a:lnTo>
                  <a:pt x="171025" y="0"/>
                </a:lnTo>
                <a:lnTo>
                  <a:pt x="171025" y="75552"/>
                </a:lnTo>
                <a:lnTo>
                  <a:pt x="342051" y="75552"/>
                </a:lnTo>
                <a:lnTo>
                  <a:pt x="342051" y="3022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18624"/>
              <a:satOff val="30117"/>
              <a:lumOff val="4033"/>
              <a:alphaOff val="0"/>
            </a:schemeClr>
          </a:fillRef>
          <a:effectRef idx="3">
            <a:schemeClr val="accent2">
              <a:hueOff val="-1618624"/>
              <a:satOff val="30117"/>
              <a:lumOff val="40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615" tIns="75553" rIns="1" bIns="755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7EA40E-3FEA-46D5-A087-9334EF754EA0}"/>
              </a:ext>
            </a:extLst>
          </p:cNvPr>
          <p:cNvSpPr/>
          <p:nvPr/>
        </p:nvSpPr>
        <p:spPr>
          <a:xfrm>
            <a:off x="3895129" y="2929020"/>
            <a:ext cx="999957" cy="999957"/>
          </a:xfrm>
          <a:custGeom>
            <a:avLst/>
            <a:gdLst>
              <a:gd name="connsiteX0" fmla="*/ 0 w 999957"/>
              <a:gd name="connsiteY0" fmla="*/ 499979 h 999957"/>
              <a:gd name="connsiteX1" fmla="*/ 499979 w 999957"/>
              <a:gd name="connsiteY1" fmla="*/ 0 h 999957"/>
              <a:gd name="connsiteX2" fmla="*/ 999958 w 999957"/>
              <a:gd name="connsiteY2" fmla="*/ 499979 h 999957"/>
              <a:gd name="connsiteX3" fmla="*/ 499979 w 999957"/>
              <a:gd name="connsiteY3" fmla="*/ 999958 h 999957"/>
              <a:gd name="connsiteX4" fmla="*/ 0 w 999957"/>
              <a:gd name="connsiteY4" fmla="*/ 499979 h 99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957" h="999957">
                <a:moveTo>
                  <a:pt x="0" y="499979"/>
                </a:moveTo>
                <a:cubicBezTo>
                  <a:pt x="0" y="223848"/>
                  <a:pt x="223848" y="0"/>
                  <a:pt x="499979" y="0"/>
                </a:cubicBezTo>
                <a:cubicBezTo>
                  <a:pt x="776110" y="0"/>
                  <a:pt x="999958" y="223848"/>
                  <a:pt x="999958" y="499979"/>
                </a:cubicBezTo>
                <a:cubicBezTo>
                  <a:pt x="999958" y="776110"/>
                  <a:pt x="776110" y="999958"/>
                  <a:pt x="499979" y="999958"/>
                </a:cubicBezTo>
                <a:cubicBezTo>
                  <a:pt x="223848" y="999958"/>
                  <a:pt x="0" y="776110"/>
                  <a:pt x="0" y="4999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18624"/>
              <a:satOff val="30117"/>
              <a:lumOff val="4033"/>
              <a:alphaOff val="0"/>
            </a:schemeClr>
          </a:fillRef>
          <a:effectRef idx="3">
            <a:schemeClr val="accent2">
              <a:hueOff val="-1618624"/>
              <a:satOff val="30117"/>
              <a:lumOff val="40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760" tIns="166760" rIns="166760" bIns="1667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</a:t>
            </a:r>
            <a:r>
              <a:rPr lang="en-US" sz="16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4EC27B2C-CF07-4056-A389-902B96925D23}"/>
              </a:ext>
            </a:extLst>
          </p:cNvPr>
          <p:cNvSpPr/>
          <p:nvPr/>
        </p:nvSpPr>
        <p:spPr>
          <a:xfrm rot="2700000">
            <a:off x="5310822" y="2625966"/>
            <a:ext cx="342051" cy="377761"/>
          </a:xfrm>
          <a:custGeom>
            <a:avLst/>
            <a:gdLst>
              <a:gd name="connsiteX0" fmla="*/ 0 w 342051"/>
              <a:gd name="connsiteY0" fmla="*/ 75552 h 377761"/>
              <a:gd name="connsiteX1" fmla="*/ 171026 w 342051"/>
              <a:gd name="connsiteY1" fmla="*/ 75552 h 377761"/>
              <a:gd name="connsiteX2" fmla="*/ 171026 w 342051"/>
              <a:gd name="connsiteY2" fmla="*/ 0 h 377761"/>
              <a:gd name="connsiteX3" fmla="*/ 342051 w 342051"/>
              <a:gd name="connsiteY3" fmla="*/ 188881 h 377761"/>
              <a:gd name="connsiteX4" fmla="*/ 171026 w 342051"/>
              <a:gd name="connsiteY4" fmla="*/ 377761 h 377761"/>
              <a:gd name="connsiteX5" fmla="*/ 171026 w 342051"/>
              <a:gd name="connsiteY5" fmla="*/ 302209 h 377761"/>
              <a:gd name="connsiteX6" fmla="*/ 0 w 342051"/>
              <a:gd name="connsiteY6" fmla="*/ 302209 h 377761"/>
              <a:gd name="connsiteX7" fmla="*/ 0 w 342051"/>
              <a:gd name="connsiteY7" fmla="*/ 75552 h 37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51" h="377761">
                <a:moveTo>
                  <a:pt x="342051" y="302209"/>
                </a:moveTo>
                <a:lnTo>
                  <a:pt x="171025" y="302209"/>
                </a:lnTo>
                <a:lnTo>
                  <a:pt x="171025" y="377761"/>
                </a:lnTo>
                <a:lnTo>
                  <a:pt x="0" y="188880"/>
                </a:lnTo>
                <a:lnTo>
                  <a:pt x="171025" y="0"/>
                </a:lnTo>
                <a:lnTo>
                  <a:pt x="171025" y="75552"/>
                </a:lnTo>
                <a:lnTo>
                  <a:pt x="342051" y="75552"/>
                </a:lnTo>
                <a:lnTo>
                  <a:pt x="342051" y="3022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888395"/>
              <a:satOff val="35136"/>
              <a:lumOff val="4705"/>
              <a:alphaOff val="0"/>
            </a:schemeClr>
          </a:fillRef>
          <a:effectRef idx="3">
            <a:schemeClr val="accent2">
              <a:hueOff val="-1888395"/>
              <a:satOff val="35136"/>
              <a:lumOff val="47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615" tIns="75551" rIns="-1" bIns="755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ADE1A071-95A1-4F21-84EF-FCCCF92A930F}"/>
              </a:ext>
            </a:extLst>
          </p:cNvPr>
          <p:cNvSpPr/>
          <p:nvPr/>
        </p:nvSpPr>
        <p:spPr>
          <a:xfrm>
            <a:off x="4393309" y="1726308"/>
            <a:ext cx="999957" cy="999957"/>
          </a:xfrm>
          <a:custGeom>
            <a:avLst/>
            <a:gdLst>
              <a:gd name="connsiteX0" fmla="*/ 0 w 999957"/>
              <a:gd name="connsiteY0" fmla="*/ 499979 h 999957"/>
              <a:gd name="connsiteX1" fmla="*/ 499979 w 999957"/>
              <a:gd name="connsiteY1" fmla="*/ 0 h 999957"/>
              <a:gd name="connsiteX2" fmla="*/ 999958 w 999957"/>
              <a:gd name="connsiteY2" fmla="*/ 499979 h 999957"/>
              <a:gd name="connsiteX3" fmla="*/ 499979 w 999957"/>
              <a:gd name="connsiteY3" fmla="*/ 999958 h 999957"/>
              <a:gd name="connsiteX4" fmla="*/ 0 w 999957"/>
              <a:gd name="connsiteY4" fmla="*/ 499979 h 99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957" h="999957">
                <a:moveTo>
                  <a:pt x="0" y="499979"/>
                </a:moveTo>
                <a:cubicBezTo>
                  <a:pt x="0" y="223848"/>
                  <a:pt x="223848" y="0"/>
                  <a:pt x="499979" y="0"/>
                </a:cubicBezTo>
                <a:cubicBezTo>
                  <a:pt x="776110" y="0"/>
                  <a:pt x="999958" y="223848"/>
                  <a:pt x="999958" y="499979"/>
                </a:cubicBezTo>
                <a:cubicBezTo>
                  <a:pt x="999958" y="776110"/>
                  <a:pt x="776110" y="999958"/>
                  <a:pt x="499979" y="999958"/>
                </a:cubicBezTo>
                <a:cubicBezTo>
                  <a:pt x="223848" y="999958"/>
                  <a:pt x="0" y="776110"/>
                  <a:pt x="0" y="4999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888395"/>
              <a:satOff val="35136"/>
              <a:lumOff val="4705"/>
              <a:alphaOff val="0"/>
            </a:schemeClr>
          </a:fillRef>
          <a:effectRef idx="3">
            <a:schemeClr val="accent2">
              <a:hueOff val="-1888395"/>
              <a:satOff val="35136"/>
              <a:lumOff val="47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840" tIns="171840" rIns="171840" bIns="1718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2" descr="Image result for Human Resources">
            <a:extLst>
              <a:ext uri="{FF2B5EF4-FFF2-40B4-BE49-F238E27FC236}">
                <a16:creationId xmlns="" xmlns:a16="http://schemas.microsoft.com/office/drawing/2014/main" id="{529294BE-89CD-48CB-987D-A2AC0B098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9993" y="442104"/>
            <a:ext cx="712014" cy="72003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19AB2DB-328D-49FD-8464-81514EBE1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b="-930"/>
          <a:stretch/>
        </p:blipFill>
        <p:spPr>
          <a:xfrm>
            <a:off x="7500779" y="1140979"/>
            <a:ext cx="712014" cy="709456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3FF9411-675B-4E1C-8A58-3159F6A16AF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360980" y="3072993"/>
            <a:ext cx="712014" cy="712014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5CA9732-FA96-48A7-BB2E-26B496DC279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645436" y="4897872"/>
            <a:ext cx="712014" cy="712014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1DBAA5C-6A2E-42C9-8F4A-2DCC6C6B64C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736340" y="5705829"/>
            <a:ext cx="715646" cy="712014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9E217FC-34DC-447B-A176-1B5434CD5D9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8"/>
              </a:ext>
            </a:extLst>
          </a:blip>
          <a:srcRect l="-7662" t="-5884" r="-10353" b="-12131"/>
          <a:stretch/>
        </p:blipFill>
        <p:spPr>
          <a:xfrm>
            <a:off x="3879456" y="4897872"/>
            <a:ext cx="712014" cy="712014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7BD92D8-98CC-4E67-AC42-411E73C54FE8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048933" y="3004535"/>
            <a:ext cx="800585" cy="84892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D307B6C1-96C6-47EC-ABFB-A8738E28A86E}"/>
              </a:ext>
            </a:extLst>
          </p:cNvPr>
          <p:cNvGrpSpPr/>
          <p:nvPr/>
        </p:nvGrpSpPr>
        <p:grpSpPr>
          <a:xfrm>
            <a:off x="3730075" y="1198960"/>
            <a:ext cx="812616" cy="812616"/>
            <a:chOff x="1458289" y="1196807"/>
            <a:chExt cx="812616" cy="812616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159FD221-2353-4AF0-BE80-4A6F402D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=""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1608585" y="1405632"/>
              <a:ext cx="505890" cy="414986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7FF62AC9-100A-4C79-AE61-C66854382A1B}"/>
                </a:ext>
              </a:extLst>
            </p:cNvPr>
            <p:cNvSpPr/>
            <p:nvPr/>
          </p:nvSpPr>
          <p:spPr>
            <a:xfrm>
              <a:off x="1458289" y="1196807"/>
              <a:ext cx="812616" cy="8126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83597994-DCE7-40C0-98C1-2B4DE9282EA9}"/>
              </a:ext>
            </a:extLst>
          </p:cNvPr>
          <p:cNvSpPr/>
          <p:nvPr/>
        </p:nvSpPr>
        <p:spPr>
          <a:xfrm rot="18911197">
            <a:off x="-2392046" y="-1123667"/>
            <a:ext cx="6571068" cy="388769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50887CF-4632-4477-9999-F9CA2C0EF52F}"/>
              </a:ext>
            </a:extLst>
          </p:cNvPr>
          <p:cNvSpPr txBox="1"/>
          <p:nvPr/>
        </p:nvSpPr>
        <p:spPr>
          <a:xfrm rot="18991152">
            <a:off x="-3428" y="1484794"/>
            <a:ext cx="375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65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EA89178D-4F5B-465F-B95D-52814D46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91" y="942004"/>
            <a:ext cx="2708544" cy="170055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523A11F-8782-44F3-B733-E24DC0F3559C}"/>
              </a:ext>
            </a:extLst>
          </p:cNvPr>
          <p:cNvSpPr txBox="1"/>
          <p:nvPr/>
        </p:nvSpPr>
        <p:spPr>
          <a:xfrm>
            <a:off x="3221156" y="364610"/>
            <a:ext cx="124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as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4A479A1-EC3C-4795-A1A2-3E8017ED515B}"/>
              </a:ext>
            </a:extLst>
          </p:cNvPr>
          <p:cNvSpPr txBox="1"/>
          <p:nvPr/>
        </p:nvSpPr>
        <p:spPr>
          <a:xfrm>
            <a:off x="7210206" y="1585941"/>
            <a:ext cx="137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খ্যান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8" name="Table 19">
            <a:extLst>
              <a:ext uri="{FF2B5EF4-FFF2-40B4-BE49-F238E27FC236}">
                <a16:creationId xmlns="" xmlns:a16="http://schemas.microsoft.com/office/drawing/2014/main" id="{0CB080A8-F7B1-41B8-B381-FA43AB39A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2188044"/>
              </p:ext>
            </p:extLst>
          </p:nvPr>
        </p:nvGraphicFramePr>
        <p:xfrm>
          <a:off x="6393716" y="2147261"/>
          <a:ext cx="3006203" cy="18382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2754">
                  <a:extLst>
                    <a:ext uri="{9D8B030D-6E8A-4147-A177-3AD203B41FA5}">
                      <a16:colId xmlns="" xmlns:a16="http://schemas.microsoft.com/office/drawing/2014/main" val="3279495137"/>
                    </a:ext>
                  </a:extLst>
                </a:gridCol>
                <a:gridCol w="1663449">
                  <a:extLst>
                    <a:ext uri="{9D8B030D-6E8A-4147-A177-3AD203B41FA5}">
                      <a16:colId xmlns="" xmlns:a16="http://schemas.microsoft.com/office/drawing/2014/main" val="3190267192"/>
                    </a:ext>
                  </a:extLst>
                </a:gridCol>
              </a:tblGrid>
              <a:tr h="367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খ্যা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05472342"/>
                  </a:ext>
                </a:extLst>
              </a:tr>
              <a:tr h="367644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 কোটির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বেশি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3676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32711527"/>
                  </a:ext>
                </a:extLst>
              </a:tr>
              <a:tr h="3676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5198437"/>
                  </a:ext>
                </a:extLst>
              </a:tr>
              <a:tr h="3676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 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83323584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="" xmlns:a16="http://schemas.microsoft.com/office/drawing/2014/main" id="{E72AF72C-32C6-4A26-BDEC-083F2969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5507196"/>
              </p:ext>
            </p:extLst>
          </p:nvPr>
        </p:nvGraphicFramePr>
        <p:xfrm>
          <a:off x="6469916" y="5382817"/>
          <a:ext cx="3006204" cy="731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2068">
                  <a:extLst>
                    <a:ext uri="{9D8B030D-6E8A-4147-A177-3AD203B41FA5}">
                      <a16:colId xmlns="" xmlns:a16="http://schemas.microsoft.com/office/drawing/2014/main" val="2208535392"/>
                    </a:ext>
                  </a:extLst>
                </a:gridCol>
                <a:gridCol w="1002068">
                  <a:extLst>
                    <a:ext uri="{9D8B030D-6E8A-4147-A177-3AD203B41FA5}">
                      <a16:colId xmlns="" xmlns:a16="http://schemas.microsoft.com/office/drawing/2014/main" val="886717680"/>
                    </a:ext>
                  </a:extLst>
                </a:gridCol>
                <a:gridCol w="1002068">
                  <a:extLst>
                    <a:ext uri="{9D8B030D-6E8A-4147-A177-3AD203B41FA5}">
                      <a16:colId xmlns="" xmlns:a16="http://schemas.microsoft.com/office/drawing/2014/main" val="1284292172"/>
                    </a:ext>
                  </a:extLst>
                </a:gridCol>
              </a:tblGrid>
              <a:tr h="3360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endParaRPr lang="en-US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19365653"/>
                  </a:ext>
                </a:extLst>
              </a:tr>
              <a:tr h="336082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৩৯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17313742"/>
                  </a:ext>
                </a:extLst>
              </a:tr>
            </a:tbl>
          </a:graphicData>
        </a:graphic>
      </p:graphicFrame>
      <p:pic>
        <p:nvPicPr>
          <p:cNvPr id="1028" name="Picture 4" descr="Image result for কৃষি">
            <a:extLst>
              <a:ext uri="{FF2B5EF4-FFF2-40B4-BE49-F238E27FC236}">
                <a16:creationId xmlns="" xmlns:a16="http://schemas.microsoft.com/office/drawing/2014/main" id="{375BDD0F-363E-44F9-9D1A-2829BBC5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91" y="2763952"/>
            <a:ext cx="2708544" cy="170055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শিল্প">
            <a:extLst>
              <a:ext uri="{FF2B5EF4-FFF2-40B4-BE49-F238E27FC236}">
                <a16:creationId xmlns="" xmlns:a16="http://schemas.microsoft.com/office/drawing/2014/main" id="{35ACB120-3E44-4FD1-BDD2-4BE5274C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91" y="4585900"/>
            <a:ext cx="2708544" cy="170055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38900" y="4457700"/>
            <a:ext cx="493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বিবিএস(</a:t>
            </a:r>
            <a:r>
              <a:rPr lang="en-US" dirty="0" smtClean="0">
                <a:solidFill>
                  <a:srgbClr val="FF0000"/>
                </a:solidFill>
              </a:rPr>
              <a:t>Bangladesh Bureau of Statistics</a:t>
            </a:r>
            <a:r>
              <a:rPr lang="en-US" dirty="0" smtClean="0"/>
              <a:t>) </a:t>
            </a:r>
            <a:r>
              <a:rPr lang="bn-BD" dirty="0" smtClean="0"/>
              <a:t>তথ্য আনুযায়ী শ্রমশক্তিরশতকরা হার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0A729171-34CD-4217-95D5-CBDDCB7F3028}"/>
              </a:ext>
            </a:extLst>
          </p:cNvPr>
          <p:cNvSpPr/>
          <p:nvPr/>
        </p:nvSpPr>
        <p:spPr>
          <a:xfrm rot="19073228">
            <a:off x="-2229822" y="-810975"/>
            <a:ext cx="7265905" cy="3738224"/>
          </a:xfrm>
          <a:prstGeom prst="triangle">
            <a:avLst>
              <a:gd name="adj" fmla="val 4689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4728801D-DC7C-4860-8110-4AD2B106EA9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37723676"/>
              </p:ext>
            </p:extLst>
          </p:nvPr>
        </p:nvGraphicFramePr>
        <p:xfrm>
          <a:off x="3182533" y="466426"/>
          <a:ext cx="9758176" cy="588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BF062EF-1EEF-461E-BF66-026F13186DDC}"/>
              </a:ext>
            </a:extLst>
          </p:cNvPr>
          <p:cNvSpPr txBox="1"/>
          <p:nvPr/>
        </p:nvSpPr>
        <p:spPr>
          <a:xfrm rot="19067559">
            <a:off x="665790" y="1757629"/>
            <a:ext cx="3261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ুষ্ট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="" xmlns:a16="http://schemas.microsoft.com/office/drawing/2014/main" id="{78FA2EFC-A761-41CD-B534-D4EA0E07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12" y="3408176"/>
            <a:ext cx="1339897" cy="19156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1F9C1DE-A9A2-4939-BEB8-4A01BD607F06}"/>
              </a:ext>
            </a:extLst>
          </p:cNvPr>
          <p:cNvSpPr txBox="1"/>
          <p:nvPr/>
        </p:nvSpPr>
        <p:spPr>
          <a:xfrm>
            <a:off x="1846251" y="5319932"/>
            <a:ext cx="18544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গনার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নার্ক</a:t>
            </a:r>
            <a:r>
              <a:rPr lang="as-IN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245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05F057-ADAA-48AE-ACEB-91219C45F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3305F057-ADAA-48AE-ACEB-91219C45F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3305F057-ADAA-48AE-ACEB-91219C45F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56AEBC-787B-41FF-A9E0-44ECE6C99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A456AEBC-787B-41FF-A9E0-44ECE6C99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A456AEBC-787B-41FF-A9E0-44ECE6C99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8540F9-53EC-4EAF-81C0-825330765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6D8540F9-53EC-4EAF-81C0-825330765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6D8540F9-53EC-4EAF-81C0-825330765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6A566F-7BBC-41BA-A04B-91D22B3B4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3D6A566F-7BBC-41BA-A04B-91D22B3B4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3D6A566F-7BBC-41BA-A04B-91D22B3B4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DE38E3-49B3-46E0-8EA4-8DEA360D6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26DE38E3-49B3-46E0-8EA4-8DEA360D6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26DE38E3-49B3-46E0-8EA4-8DEA360D6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EA637F-0B44-44DC-B4E8-C0062510D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FDEA637F-0B44-44DC-B4E8-C0062510D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FDEA637F-0B44-44DC-B4E8-C0062510D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6BBAC-26E6-4F4A-A1C8-00FA3273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DE16BBAC-26E6-4F4A-A1C8-00FA3273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DE16BBAC-26E6-4F4A-A1C8-00FA3273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8BA87E-6E56-42CF-A87B-CBED8FB19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graphicEl>
                                              <a:dgm id="{CA8BA87E-6E56-42CF-A87B-CBED8FB19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CA8BA87E-6E56-42CF-A87B-CBED8FB19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DE3635-FBB7-44CD-BF6E-3AC6AB9B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54DE3635-FBB7-44CD-BF6E-3AC6AB9B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54DE3635-FBB7-44CD-BF6E-3AC6AB9B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B972BD-790A-49A2-A5CA-78F1B436A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CEB972BD-790A-49A2-A5CA-78F1B436A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CEB972BD-790A-49A2-A5CA-78F1B436A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3B83B09-C31E-4CAB-9EE9-7AFAEA4A1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graphicEl>
                                              <a:dgm id="{93B83B09-C31E-4CAB-9EE9-7AFAEA4A1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graphicEl>
                                              <a:dgm id="{93B83B09-C31E-4CAB-9EE9-7AFAEA4A1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FCCBD6-85C0-4EB2-9F1F-6D65495AC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55FCCBD6-85C0-4EB2-9F1F-6D65495AC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graphicEl>
                                              <a:dgm id="{55FCCBD6-85C0-4EB2-9F1F-6D65495AC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D349B2-8B09-4F0A-8F40-D36B001CE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B6D349B2-8B09-4F0A-8F40-D36B001CE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graphicEl>
                                              <a:dgm id="{B6D349B2-8B09-4F0A-8F40-D36B001CE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7B6111-098C-48EF-9E26-31EA02D00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graphicEl>
                                              <a:dgm id="{D27B6111-098C-48EF-9E26-31EA02D00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graphicEl>
                                              <a:dgm id="{D27B6111-098C-48EF-9E26-31EA02D00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59FDF9-3986-4367-9279-4799EC8D5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D859FDF9-3986-4367-9279-4799EC8D5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D859FDF9-3986-4367-9279-4799EC8D5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9BD9E8C-12FC-4926-B1DF-6A67AAD86649}"/>
              </a:ext>
            </a:extLst>
          </p:cNvPr>
          <p:cNvSpPr/>
          <p:nvPr/>
        </p:nvSpPr>
        <p:spPr>
          <a:xfrm>
            <a:off x="-1" y="1313245"/>
            <a:ext cx="12192001" cy="5171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D37107-74B9-4258-B6F6-8CFD8DD6ACCB}"/>
              </a:ext>
            </a:extLst>
          </p:cNvPr>
          <p:cNvSpPr txBox="1"/>
          <p:nvPr/>
        </p:nvSpPr>
        <p:spPr>
          <a:xfrm>
            <a:off x="3407388" y="510872"/>
            <a:ext cx="563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িষয়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74" name="Picture 2" descr="Image result for কৃষি">
            <a:extLst>
              <a:ext uri="{FF2B5EF4-FFF2-40B4-BE49-F238E27FC236}">
                <a16:creationId xmlns="" xmlns:a16="http://schemas.microsoft.com/office/drawing/2014/main" id="{C497BF52-C028-4083-BD29-99FF9324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3" y="2148111"/>
            <a:ext cx="2462542" cy="179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="" xmlns:a16="http://schemas.microsoft.com/office/drawing/2014/main" id="{10F8DB23-AC29-4422-A604-AE3B9FFE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3" y="4224034"/>
            <a:ext cx="2462542" cy="179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="" xmlns:a16="http://schemas.microsoft.com/office/drawing/2014/main" id="{F8FEE183-0623-4BE3-8285-536BD4DD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959" y="4211522"/>
            <a:ext cx="2462542" cy="179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শিল্প">
            <a:extLst>
              <a:ext uri="{FF2B5EF4-FFF2-40B4-BE49-F238E27FC236}">
                <a16:creationId xmlns="" xmlns:a16="http://schemas.microsoft.com/office/drawing/2014/main" id="{90C81C03-08CF-4A78-9C41-96E1C6EB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65" y="2135599"/>
            <a:ext cx="2462542" cy="179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>
            <a:extLst>
              <a:ext uri="{FF2B5EF4-FFF2-40B4-BE49-F238E27FC236}">
                <a16:creationId xmlns="" xmlns:a16="http://schemas.microsoft.com/office/drawing/2014/main" id="{4E1A1AAA-8B21-4FDB-B4E4-0D4E1E92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09" y="2136347"/>
            <a:ext cx="2462542" cy="1812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usa hospital room">
            <a:extLst>
              <a:ext uri="{FF2B5EF4-FFF2-40B4-BE49-F238E27FC236}">
                <a16:creationId xmlns="" xmlns:a16="http://schemas.microsoft.com/office/drawing/2014/main" id="{DFF957CA-3A1F-4AF8-8E94-BD21C1405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4709" y="4211522"/>
            <a:ext cx="2462542" cy="179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Image result for classroom in bangladesh">
            <a:extLst>
              <a:ext uri="{FF2B5EF4-FFF2-40B4-BE49-F238E27FC236}">
                <a16:creationId xmlns="" xmlns:a16="http://schemas.microsoft.com/office/drawing/2014/main" id="{E34C8130-CB31-46E3-A175-1AD1AFF585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7534" y="3554053"/>
            <a:ext cx="261002" cy="28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Image result for classroom in bangladesh">
            <a:extLst>
              <a:ext uri="{FF2B5EF4-FFF2-40B4-BE49-F238E27FC236}">
                <a16:creationId xmlns="" xmlns:a16="http://schemas.microsoft.com/office/drawing/2014/main" id="{4F8788F5-970C-474F-A1A8-85570DEFE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70051" y="2148111"/>
            <a:ext cx="2458988" cy="179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lated image">
            <a:extLst>
              <a:ext uri="{FF2B5EF4-FFF2-40B4-BE49-F238E27FC236}">
                <a16:creationId xmlns="" xmlns:a16="http://schemas.microsoft.com/office/drawing/2014/main" id="{1C76BE97-7B7A-497D-A20B-20B9CE2F1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051" y="4211521"/>
            <a:ext cx="2458987" cy="179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0C83AB-63E6-4874-8012-64474D8BEE36}"/>
              </a:ext>
            </a:extLst>
          </p:cNvPr>
          <p:cNvSpPr txBox="1"/>
          <p:nvPr/>
        </p:nvSpPr>
        <p:spPr>
          <a:xfrm>
            <a:off x="1740787" y="1327761"/>
            <a:ext cx="63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3552194-D69C-4046-8277-701E45AE06CC}"/>
              </a:ext>
            </a:extLst>
          </p:cNvPr>
          <p:cNvSpPr txBox="1"/>
          <p:nvPr/>
        </p:nvSpPr>
        <p:spPr>
          <a:xfrm>
            <a:off x="4471281" y="1327761"/>
            <a:ext cx="63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B334685-8EF7-439F-B232-2F8F1E802CB1}"/>
              </a:ext>
            </a:extLst>
          </p:cNvPr>
          <p:cNvSpPr txBox="1"/>
          <p:nvPr/>
        </p:nvSpPr>
        <p:spPr>
          <a:xfrm>
            <a:off x="7142789" y="1327761"/>
            <a:ext cx="107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িৎসা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7DAE6E7-3D17-4B72-BB0E-5EE1946C5D4B}"/>
              </a:ext>
            </a:extLst>
          </p:cNvPr>
          <p:cNvSpPr txBox="1"/>
          <p:nvPr/>
        </p:nvSpPr>
        <p:spPr>
          <a:xfrm>
            <a:off x="9879510" y="1327761"/>
            <a:ext cx="7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rapezoid 14">
            <a:extLst>
              <a:ext uri="{FF2B5EF4-FFF2-40B4-BE49-F238E27FC236}">
                <a16:creationId xmlns="" xmlns:a16="http://schemas.microsoft.com/office/drawing/2014/main" id="{6052E178-E854-4DDE-AF48-2EDDF6F78EA7}"/>
              </a:ext>
            </a:extLst>
          </p:cNvPr>
          <p:cNvSpPr/>
          <p:nvPr/>
        </p:nvSpPr>
        <p:spPr>
          <a:xfrm>
            <a:off x="1373067" y="1819727"/>
            <a:ext cx="1441965" cy="287684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>
            <a:extLst>
              <a:ext uri="{FF2B5EF4-FFF2-40B4-BE49-F238E27FC236}">
                <a16:creationId xmlns="" xmlns:a16="http://schemas.microsoft.com/office/drawing/2014/main" id="{1B1472D0-7F72-4EC9-A089-D1D0A196E583}"/>
              </a:ext>
            </a:extLst>
          </p:cNvPr>
          <p:cNvSpPr/>
          <p:nvPr/>
        </p:nvSpPr>
        <p:spPr>
          <a:xfrm>
            <a:off x="4069172" y="1813498"/>
            <a:ext cx="1441965" cy="287684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>
            <a:extLst>
              <a:ext uri="{FF2B5EF4-FFF2-40B4-BE49-F238E27FC236}">
                <a16:creationId xmlns="" xmlns:a16="http://schemas.microsoft.com/office/drawing/2014/main" id="{23D77981-CD03-4387-8CDD-D4489D1A7D7C}"/>
              </a:ext>
            </a:extLst>
          </p:cNvPr>
          <p:cNvSpPr/>
          <p:nvPr/>
        </p:nvSpPr>
        <p:spPr>
          <a:xfrm>
            <a:off x="6884205" y="1812875"/>
            <a:ext cx="1441965" cy="287684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>
            <a:extLst>
              <a:ext uri="{FF2B5EF4-FFF2-40B4-BE49-F238E27FC236}">
                <a16:creationId xmlns="" xmlns:a16="http://schemas.microsoft.com/office/drawing/2014/main" id="{9684B54A-B099-4639-BF34-1F0DCC88631B}"/>
              </a:ext>
            </a:extLst>
          </p:cNvPr>
          <p:cNvSpPr/>
          <p:nvPr/>
        </p:nvSpPr>
        <p:spPr>
          <a:xfrm>
            <a:off x="9536651" y="1825582"/>
            <a:ext cx="1441965" cy="287684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6DD8615-0207-4DA1-A13B-323613FA9857}"/>
              </a:ext>
            </a:extLst>
          </p:cNvPr>
          <p:cNvSpPr txBox="1"/>
          <p:nvPr/>
        </p:nvSpPr>
        <p:spPr>
          <a:xfrm rot="5400000">
            <a:off x="11082880" y="2941691"/>
            <a:ext cx="148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585410B-1F48-40F3-9EAA-86B3F315CEE6}"/>
              </a:ext>
            </a:extLst>
          </p:cNvPr>
          <p:cNvSpPr txBox="1"/>
          <p:nvPr/>
        </p:nvSpPr>
        <p:spPr>
          <a:xfrm rot="5400000">
            <a:off x="11184817" y="5021168"/>
            <a:ext cx="1312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শীলং</a:t>
            </a:r>
            <a:r>
              <a:rPr lang="as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01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65781DC-6868-4007-AA49-27A4E7B17201}"/>
              </a:ext>
            </a:extLst>
          </p:cNvPr>
          <p:cNvGrpSpPr/>
          <p:nvPr/>
        </p:nvGrpSpPr>
        <p:grpSpPr>
          <a:xfrm>
            <a:off x="4955319" y="293266"/>
            <a:ext cx="2218544" cy="830997"/>
            <a:chOff x="4955319" y="293266"/>
            <a:chExt cx="2218544" cy="830997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E5497815-CD0F-493E-BF75-A0939FF6FEBC}"/>
                </a:ext>
              </a:extLst>
            </p:cNvPr>
            <p:cNvGrpSpPr/>
            <p:nvPr/>
          </p:nvGrpSpPr>
          <p:grpSpPr>
            <a:xfrm>
              <a:off x="4955319" y="464697"/>
              <a:ext cx="599606" cy="599606"/>
              <a:chOff x="6625652" y="1454046"/>
              <a:chExt cx="1259174" cy="1259174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80384B88-007F-420E-8CAB-0B18C4FBDC63}"/>
                  </a:ext>
                </a:extLst>
              </p:cNvPr>
              <p:cNvSpPr/>
              <p:nvPr/>
            </p:nvSpPr>
            <p:spPr>
              <a:xfrm>
                <a:off x="6625652" y="1454046"/>
                <a:ext cx="1259174" cy="125917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9D166624-533F-40CD-88DA-723E22F62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837473B0-CC2E-450A-ABE3-18F120FF3D39}">
                    <a1611:picAttrSrcUrl xmlns=""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6906380" y="1653254"/>
                <a:ext cx="757678" cy="830778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3396E06-26B2-4EB0-9B9A-D3CFE0A62428}"/>
                </a:ext>
              </a:extLst>
            </p:cNvPr>
            <p:cNvSpPr txBox="1"/>
            <p:nvPr/>
          </p:nvSpPr>
          <p:spPr>
            <a:xfrm>
              <a:off x="5479975" y="293266"/>
              <a:ext cx="1693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12EE0F-51D8-47CC-B518-FF45C703B38D}"/>
              </a:ext>
            </a:extLst>
          </p:cNvPr>
          <p:cNvSpPr txBox="1"/>
          <p:nvPr/>
        </p:nvSpPr>
        <p:spPr>
          <a:xfrm>
            <a:off x="3716252" y="5143968"/>
            <a:ext cx="770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ম্পদ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D8B36A4-86CB-49BE-8624-2191F812921F}"/>
              </a:ext>
            </a:extLst>
          </p:cNvPr>
          <p:cNvSpPr/>
          <p:nvPr/>
        </p:nvSpPr>
        <p:spPr>
          <a:xfrm>
            <a:off x="4807753" y="2863508"/>
            <a:ext cx="2353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B3D2AE1-62D6-411F-B325-5AA1F208C76C}"/>
              </a:ext>
            </a:extLst>
          </p:cNvPr>
          <p:cNvSpPr/>
          <p:nvPr/>
        </p:nvSpPr>
        <p:spPr>
          <a:xfrm>
            <a:off x="4610929" y="3232330"/>
            <a:ext cx="3520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2271488-0A47-4895-9161-5344C244752F}"/>
              </a:ext>
            </a:extLst>
          </p:cNvPr>
          <p:cNvSpPr/>
          <p:nvPr/>
        </p:nvSpPr>
        <p:spPr>
          <a:xfrm>
            <a:off x="4346559" y="3678198"/>
            <a:ext cx="681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3961452-EACB-48D5-B5D8-99F9B098F519}"/>
              </a:ext>
            </a:extLst>
          </p:cNvPr>
          <p:cNvSpPr/>
          <p:nvPr/>
        </p:nvSpPr>
        <p:spPr>
          <a:xfrm>
            <a:off x="4125986" y="4125327"/>
            <a:ext cx="2887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দুষ্ট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BB71A8A-2D70-4CC5-B5A6-3C2B61B62DB7}"/>
              </a:ext>
            </a:extLst>
          </p:cNvPr>
          <p:cNvSpPr/>
          <p:nvPr/>
        </p:nvSpPr>
        <p:spPr>
          <a:xfrm>
            <a:off x="3902231" y="4666980"/>
            <a:ext cx="5593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াধা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i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80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E5DCA6-9C92-4AC0-BA00-A0CE90B49D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778" y="1805791"/>
            <a:ext cx="3434671" cy="3123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2393C56-E2CD-4B07-AB7D-5856AF7E61A9}"/>
              </a:ext>
            </a:extLst>
          </p:cNvPr>
          <p:cNvGrpSpPr/>
          <p:nvPr/>
        </p:nvGrpSpPr>
        <p:grpSpPr>
          <a:xfrm>
            <a:off x="4875845" y="1159460"/>
            <a:ext cx="2489238" cy="646331"/>
            <a:chOff x="4875845" y="1159460"/>
            <a:chExt cx="2489238" cy="64633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EA2A1A6-5A50-4E7B-B426-79A298E260DC}"/>
                </a:ext>
              </a:extLst>
            </p:cNvPr>
            <p:cNvSpPr txBox="1"/>
            <p:nvPr/>
          </p:nvSpPr>
          <p:spPr>
            <a:xfrm>
              <a:off x="5453625" y="1159460"/>
              <a:ext cx="1911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36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36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6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F4B602D-3607-4753-943D-CDABCD7AC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875845" y="1190457"/>
              <a:ext cx="607642" cy="61533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3F8BBF-2C59-4127-97E0-AA046F1F7B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47853" y="3574626"/>
            <a:ext cx="1204407" cy="1204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F311FB4-086A-4259-8CA3-C1EF6EB908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51559" y="3367648"/>
            <a:ext cx="1204407" cy="12044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B9D86B6-B3D8-4E10-9FEB-0D6D2C4C9E21}"/>
              </a:ext>
            </a:extLst>
          </p:cNvPr>
          <p:cNvSpPr txBox="1"/>
          <p:nvPr/>
        </p:nvSpPr>
        <p:spPr>
          <a:xfrm>
            <a:off x="5055966" y="3604075"/>
            <a:ext cx="6331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49911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আসাই্নমেন্ট প্রস্তুত</a:t>
            </a:r>
            <a:endParaRPr lang="en-US" sz="28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0650" y="5543550"/>
            <a:ext cx="965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ফেসবুক আইডিঃ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Irms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Chirirbandar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ফেসবুক পেজঃ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IRMSC Online School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chirirbandar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275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512DB0-37D1-44AA-ACD6-2E6C64131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42" y="1600657"/>
            <a:ext cx="3448066" cy="429768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1AAC03E-2AB7-4D93-AADE-A7727AF226DC}"/>
              </a:ext>
            </a:extLst>
          </p:cNvPr>
          <p:cNvSpPr txBox="1"/>
          <p:nvPr/>
        </p:nvSpPr>
        <p:spPr>
          <a:xfrm>
            <a:off x="6417152" y="2060506"/>
            <a:ext cx="5470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শাহজাহান সিরাজ</a:t>
            </a:r>
            <a:endParaRPr lang="en-US" sz="40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হকারী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আইডিয়াল রেসিডেন্সিয়াল মডেল স্কুল</a:t>
            </a:r>
            <a:endParaRPr lang="en-US" sz="28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01882002557</a:t>
            </a: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Mail:siraj4265@gmail.com</a:t>
            </a:r>
            <a:endParaRPr lang="en-US" sz="2800" b="1" dirty="0" smtClean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1297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9950" y="457200"/>
            <a:ext cx="52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করোনা কালীন বিশেষ করণীয়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2552700"/>
            <a:ext cx="2847975" cy="1600200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62" y="2533650"/>
            <a:ext cx="2847975" cy="1600200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887" y="2552700"/>
            <a:ext cx="27908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1E4F5A-D8DE-4C92-A56E-42ED70DB8DE7}"/>
              </a:ext>
            </a:extLst>
          </p:cNvPr>
          <p:cNvSpPr txBox="1"/>
          <p:nvPr/>
        </p:nvSpPr>
        <p:spPr>
          <a:xfrm>
            <a:off x="1600200" y="152400"/>
            <a:ext cx="8991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err="1">
                <a:solidFill>
                  <a:srgbClr val="FF43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7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3F3F594-D912-40A5-BA27-E2B731A3FFEF}"/>
              </a:ext>
            </a:extLst>
          </p:cNvPr>
          <p:cNvSpPr/>
          <p:nvPr/>
        </p:nvSpPr>
        <p:spPr>
          <a:xfrm>
            <a:off x="1428750" y="3486150"/>
            <a:ext cx="9372600" cy="33718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E9423F5-034B-4A27-A7F5-81ED947CB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638300"/>
            <a:ext cx="12192000" cy="5219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FF2EDE-1F69-438D-B2D1-61695A712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552700" y="-1475870"/>
            <a:ext cx="18821400" cy="11398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5331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5000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5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F46F08-E2D6-4669-808B-3F5C11BB6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13" y="1426824"/>
            <a:ext cx="3505287" cy="4297680"/>
          </a:xfrm>
          <a:prstGeom prst="rect">
            <a:avLst/>
          </a:prstGeom>
          <a:ln w="228600" cap="sq" cmpd="thickThin">
            <a:solidFill>
              <a:srgbClr val="3B6F8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79E757A-B565-45F6-AC51-ECA657BC3A2F}"/>
              </a:ext>
            </a:extLst>
          </p:cNvPr>
          <p:cNvSpPr txBox="1"/>
          <p:nvPr/>
        </p:nvSpPr>
        <p:spPr>
          <a:xfrm>
            <a:off x="6627096" y="2859656"/>
            <a:ext cx="4098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ষ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.ব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০৩/১১/২০২০</a:t>
            </a:r>
            <a:endParaRPr lang="en-US" sz="2800" b="1" i="1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১২:০০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2638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কৃষি কাজ">
            <a:extLst>
              <a:ext uri="{FF2B5EF4-FFF2-40B4-BE49-F238E27FC236}">
                <a16:creationId xmlns="" xmlns:a16="http://schemas.microsoft.com/office/drawing/2014/main" id="{CAC7F3EE-9DC8-4D83-8CBF-412B02BFA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28" y="2211561"/>
            <a:ext cx="3371666" cy="265893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FFB6AC8-0F61-455F-B352-F243962AD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51" y="3701380"/>
            <a:ext cx="3371666" cy="265762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AutoShape 10" descr="Related image">
            <a:extLst>
              <a:ext uri="{FF2B5EF4-FFF2-40B4-BE49-F238E27FC236}">
                <a16:creationId xmlns="" xmlns:a16="http://schemas.microsoft.com/office/drawing/2014/main" id="{345EED5E-22C5-494D-BE0D-670B1FE17D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0844" y="30817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2" descr="Related image">
            <a:extLst>
              <a:ext uri="{FF2B5EF4-FFF2-40B4-BE49-F238E27FC236}">
                <a16:creationId xmlns="" xmlns:a16="http://schemas.microsoft.com/office/drawing/2014/main" id="{F3FE42E5-911A-4472-9AC6-F90C69779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3244" y="32341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Related image">
            <a:extLst>
              <a:ext uri="{FF2B5EF4-FFF2-40B4-BE49-F238E27FC236}">
                <a16:creationId xmlns="" xmlns:a16="http://schemas.microsoft.com/office/drawing/2014/main" id="{F4BED028-733C-461C-8F2C-85A59CA2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44" y="575195"/>
            <a:ext cx="3371666" cy="265893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4FA3B45D-18DB-4FA6-BC67-D6EDB702F852}"/>
              </a:ext>
            </a:extLst>
          </p:cNvPr>
          <p:cNvCxnSpPr/>
          <p:nvPr/>
        </p:nvCxnSpPr>
        <p:spPr>
          <a:xfrm flipV="1">
            <a:off x="4282224" y="2148590"/>
            <a:ext cx="2304820" cy="139033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87450A40-9BAC-4A27-BE9A-E643A20A25D4}"/>
              </a:ext>
            </a:extLst>
          </p:cNvPr>
          <p:cNvCxnSpPr>
            <a:cxnSpLocks/>
          </p:cNvCxnSpPr>
          <p:nvPr/>
        </p:nvCxnSpPr>
        <p:spPr>
          <a:xfrm>
            <a:off x="4267674" y="3538928"/>
            <a:ext cx="2304820" cy="139033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36B72A0-34D7-4391-9C27-E3C27829DAC3}"/>
              </a:ext>
            </a:extLst>
          </p:cNvPr>
          <p:cNvSpPr txBox="1"/>
          <p:nvPr/>
        </p:nvSpPr>
        <p:spPr>
          <a:xfrm>
            <a:off x="1043377" y="967655"/>
            <a:ext cx="4376707" cy="584775"/>
          </a:xfrm>
          <a:prstGeom prst="rect">
            <a:avLst/>
          </a:prstGeom>
          <a:solidFill>
            <a:srgbClr val="3BCCFF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7750" y="497205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একজন কৃষক গরু দিয়ে হালচাষ করছে</a:t>
            </a:r>
          </a:p>
        </p:txBody>
      </p:sp>
    </p:spTree>
    <p:extLst>
      <p:ext uri="{BB962C8B-B14F-4D97-AF65-F5344CB8AC3E}">
        <p14:creationId xmlns="" xmlns:p14="http://schemas.microsoft.com/office/powerpoint/2010/main" val="1733612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="" xmlns:a16="http://schemas.microsoft.com/office/drawing/2014/main" id="{FA688B66-1CF9-415C-9FD5-922F81A3F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99" y="1351610"/>
            <a:ext cx="4199467" cy="2362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>
            <a:extLst>
              <a:ext uri="{FF2B5EF4-FFF2-40B4-BE49-F238E27FC236}">
                <a16:creationId xmlns="" xmlns:a16="http://schemas.microsoft.com/office/drawing/2014/main" id="{4CF8C39A-D107-472F-A173-0B532758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99" y="3989901"/>
            <a:ext cx="4199467" cy="2362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মোবাইলের ব্যাবহার">
            <a:extLst>
              <a:ext uri="{FF2B5EF4-FFF2-40B4-BE49-F238E27FC236}">
                <a16:creationId xmlns="" xmlns:a16="http://schemas.microsoft.com/office/drawing/2014/main" id="{647493BA-4A13-4769-9A71-DB3433DC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81335" y="1351610"/>
            <a:ext cx="3543300" cy="2362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d image">
            <a:extLst>
              <a:ext uri="{FF2B5EF4-FFF2-40B4-BE49-F238E27FC236}">
                <a16:creationId xmlns="" xmlns:a16="http://schemas.microsoft.com/office/drawing/2014/main" id="{C6DA211F-DAE7-4639-9B4E-C86E317F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56000" y="3989902"/>
            <a:ext cx="3393965" cy="2362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C85323-F05F-468C-81E5-E74614B9EBF1}"/>
              </a:ext>
            </a:extLst>
          </p:cNvPr>
          <p:cNvSpPr txBox="1"/>
          <p:nvPr/>
        </p:nvSpPr>
        <p:spPr>
          <a:xfrm>
            <a:off x="1949142" y="875464"/>
            <a:ext cx="2929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োগাযোগের</a:t>
            </a:r>
            <a:r>
              <a:rPr lang="en-US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FFF6B5-0498-4165-9900-8234B63A9957}"/>
              </a:ext>
            </a:extLst>
          </p:cNvPr>
          <p:cNvSpPr txBox="1"/>
          <p:nvPr/>
        </p:nvSpPr>
        <p:spPr>
          <a:xfrm>
            <a:off x="7588061" y="813454"/>
            <a:ext cx="278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8836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="" xmlns:a16="http://schemas.microsoft.com/office/drawing/2014/main" id="{427239D5-E479-42CE-AFB7-D3C11A18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75" y="2269289"/>
            <a:ext cx="3932421" cy="2949316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গবেষক">
            <a:extLst>
              <a:ext uri="{FF2B5EF4-FFF2-40B4-BE49-F238E27FC236}">
                <a16:creationId xmlns="" xmlns:a16="http://schemas.microsoft.com/office/drawing/2014/main" id="{CE4864DA-CC45-4C50-86FE-BFB4D5CB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05" y="2256096"/>
            <a:ext cx="3932421" cy="2949316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080C54-28B3-47C4-BEE7-688D6BB35DE7}"/>
              </a:ext>
            </a:extLst>
          </p:cNvPr>
          <p:cNvSpPr txBox="1"/>
          <p:nvPr/>
        </p:nvSpPr>
        <p:spPr>
          <a:xfrm>
            <a:off x="3099410" y="1639395"/>
            <a:ext cx="98935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874D53F-DE00-43D8-854B-AE561BC0EB4A}"/>
              </a:ext>
            </a:extLst>
          </p:cNvPr>
          <p:cNvSpPr txBox="1"/>
          <p:nvPr/>
        </p:nvSpPr>
        <p:spPr>
          <a:xfrm>
            <a:off x="8167140" y="1639395"/>
            <a:ext cx="1186722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6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1E4F5A-D8DE-4C92-A56E-42ED70DB8DE7}"/>
              </a:ext>
            </a:extLst>
          </p:cNvPr>
          <p:cNvSpPr txBox="1"/>
          <p:nvPr/>
        </p:nvSpPr>
        <p:spPr>
          <a:xfrm>
            <a:off x="3305331" y="3429000"/>
            <a:ext cx="6695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43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8800" b="1" dirty="0">
                <a:solidFill>
                  <a:srgbClr val="FF43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43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8800" b="1" dirty="0">
                <a:solidFill>
                  <a:srgbClr val="FF43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43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8800" b="1" dirty="0">
                <a:solidFill>
                  <a:srgbClr val="FF43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3FF35B-6A1E-4BC5-B8D0-E98A8D886475}"/>
              </a:ext>
            </a:extLst>
          </p:cNvPr>
          <p:cNvSpPr txBox="1"/>
          <p:nvPr/>
        </p:nvSpPr>
        <p:spPr>
          <a:xfrm>
            <a:off x="4005341" y="716331"/>
            <a:ext cx="5295900" cy="76944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92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EB6FFA-45C5-4082-A004-F2727012FD49}"/>
              </a:ext>
            </a:extLst>
          </p:cNvPr>
          <p:cNvSpPr txBox="1"/>
          <p:nvPr/>
        </p:nvSpPr>
        <p:spPr>
          <a:xfrm>
            <a:off x="5254172" y="1726797"/>
            <a:ext cx="1683656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5487"/>
              </a:avLst>
            </a:prstTxWarp>
            <a:spAutoFit/>
          </a:bodyPr>
          <a:lstStyle/>
          <a:p>
            <a:r>
              <a:rPr lang="en-US" sz="3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6B10DEC-F21B-4794-A88E-614ACB28AD61}"/>
              </a:ext>
            </a:extLst>
          </p:cNvPr>
          <p:cNvSpPr txBox="1"/>
          <p:nvPr/>
        </p:nvSpPr>
        <p:spPr>
          <a:xfrm>
            <a:off x="1208697" y="3235778"/>
            <a:ext cx="10392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ুষ্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ন্যান্য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42DD313-66BF-4BC4-8463-DBA67CAFB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930060" y="3354842"/>
            <a:ext cx="311978" cy="2616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560B175-0F3B-4775-B45D-37F61A3594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913390" y="3889803"/>
            <a:ext cx="311978" cy="2616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E221223-0130-4E3E-B4C8-763DC3263D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930060" y="4365183"/>
            <a:ext cx="311978" cy="2616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8840687-6BB9-4AF7-9818-0A18DADE3A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rcRect/>
          <a:stretch/>
        </p:blipFill>
        <p:spPr>
          <a:xfrm rot="1159056">
            <a:off x="4184314" y="927312"/>
            <a:ext cx="1143706" cy="15989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71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শ্রমিক">
            <a:extLst>
              <a:ext uri="{FF2B5EF4-FFF2-40B4-BE49-F238E27FC236}">
                <a16:creationId xmlns="" xmlns:a16="http://schemas.microsoft.com/office/drawing/2014/main" id="{6C1CC078-722E-4799-8432-C74232213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30" y="1747017"/>
            <a:ext cx="5886940" cy="3363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D8010C-8C01-4EFC-A143-7DD7F61FC6C0}"/>
              </a:ext>
            </a:extLst>
          </p:cNvPr>
          <p:cNvSpPr txBox="1"/>
          <p:nvPr/>
        </p:nvSpPr>
        <p:spPr>
          <a:xfrm>
            <a:off x="3974601" y="598511"/>
            <a:ext cx="4242798" cy="82731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7072"/>
              </a:avLst>
            </a:prstTxWarp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রকে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95E645-02C7-49D7-B287-A965D12A22B2}"/>
              </a:ext>
            </a:extLst>
          </p:cNvPr>
          <p:cNvSpPr txBox="1"/>
          <p:nvPr/>
        </p:nvSpPr>
        <p:spPr>
          <a:xfrm>
            <a:off x="2952750" y="5170740"/>
            <a:ext cx="62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488668"/>
            <a:ext cx="42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06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1939</TotalTime>
  <Words>812</Words>
  <Application>Microsoft Office PowerPoint</Application>
  <PresentationFormat>Custom</PresentationFormat>
  <Paragraphs>115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DELL</cp:lastModifiedBy>
  <cp:revision>212</cp:revision>
  <dcterms:created xsi:type="dcterms:W3CDTF">2019-12-15T08:40:29Z</dcterms:created>
  <dcterms:modified xsi:type="dcterms:W3CDTF">2020-11-02T14:52:53Z</dcterms:modified>
</cp:coreProperties>
</file>