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44" r:id="rId3"/>
    <p:sldMasterId id="2147483756" r:id="rId4"/>
    <p:sldMasterId id="2147483768" r:id="rId5"/>
  </p:sldMasterIdLst>
  <p:notesMasterIdLst>
    <p:notesMasterId r:id="rId19"/>
  </p:notesMasterIdLst>
  <p:sldIdLst>
    <p:sldId id="256" r:id="rId6"/>
    <p:sldId id="257" r:id="rId7"/>
    <p:sldId id="258" r:id="rId8"/>
    <p:sldId id="263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80F35-B8A3-4A1F-B3A9-A81BFC50E2B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64665-E59C-430E-AA1E-5EF31C99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64665-E59C-430E-AA1E-5EF31C99FA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73E868C-D96E-4C75-AC38-34A765B8F7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69BD97-85FE-4255-B182-621AA23006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ra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vg.com/" TargetMode="External"/><Relationship Id="rId4" Type="http://schemas.openxmlformats.org/officeDocument/2006/relationships/hyperlink" Target="http://www.avast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l.google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600" y="685800"/>
            <a:ext cx="4419600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9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478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নির্মূল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উইন্ডোজের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এখনকার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এন্টিভাইরাসগুলো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ব্যবহারকারীকে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হালনাগাদ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(Update)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1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47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এন্টিভাইরাসের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7137" y="200453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McAfee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ম্যাক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-এ-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7137" y="360473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Avira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এভিরা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7136" y="3974068"/>
            <a:ext cx="320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KasperSky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ক্যাস্পারস্কি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819" y="436673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Panda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পান্ডা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0937" y="47360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Avast</a:t>
            </a:r>
            <a:r>
              <a:rPr lang="en-US" sz="2400" dirty="0" smtClean="0"/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এভাস্ট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97137" y="32120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Avg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এভিজি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97137" y="246173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Norton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7136" y="2831068"/>
            <a:ext cx="373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Bit-Defender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বিট-ডিফেন্ডার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5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বিনামূল্যে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55779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www.avira.com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09119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hlinkClick r:id="rId4"/>
              </a:rPr>
              <a:t>www.avast.com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436" y="362780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hlinkClick r:id="rId5"/>
              </a:rPr>
              <a:t>www.avg.com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3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76400" y="1143000"/>
            <a:ext cx="5867400" cy="2590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chemeClr val="bg1"/>
                  </a:solidFill>
                </a:ln>
                <a:effectLst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effectLst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effectLst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ln>
                <a:solidFill>
                  <a:schemeClr val="bg1"/>
                </a:solidFill>
              </a:ln>
              <a:effectLst>
                <a:reflection blurRad="6350" stA="55000" endA="50" endPos="85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5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295400"/>
            <a:ext cx="4031673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43400" y="1371600"/>
            <a:ext cx="464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নাদিয়া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8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তেতুলিয়া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আল-হেলাল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কেন্দুয়া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নেত্রকোণা</a:t>
            </a:r>
            <a:endParaRPr lang="en-US" sz="28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3"/>
              </a:rPr>
              <a:t>nadiakendua@gmail.com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17372"/>
            <a:ext cx="3810000" cy="25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2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762000"/>
            <a:ext cx="53340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043545"/>
            <a:ext cx="7696200" cy="43396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9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755073"/>
            <a:ext cx="6781800" cy="3505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9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1447800"/>
            <a:ext cx="9144000" cy="4419600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VIRUS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Vital Information Resources Under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Seige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ক্ষতিসাধন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নেওয়া।ভাইরাস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ক্ষতিসাধন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থাকে।১৯৮০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ফ্রেড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কোহেন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(Fred Cohen)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সফটওয়ারটিকে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“VIRUS”.</a:t>
            </a:r>
          </a:p>
        </p:txBody>
      </p:sp>
    </p:spTree>
    <p:extLst>
      <p:ext uri="{BB962C8B-B14F-4D97-AF65-F5344CB8AC3E}">
        <p14:creationId xmlns:p14="http://schemas.microsoft.com/office/powerpoint/2010/main" val="122745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219200"/>
            <a:ext cx="6248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500" y="3810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(Worm)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500" y="3352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ভিয়েনা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(Vienna)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20266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সিআইএইচ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(CIH)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1500" y="4705804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স্টোন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(Stone)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00" y="23738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মেইলওয়্যার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Maleware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1500" y="2895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স্পাইওয়্যার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(Spyware)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1905000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(Trojan Horse)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5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লক্ষণসমূহঃ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লাগছে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দেখাবে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অপ্রত্যাশিত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মেসেজ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ফোল্ডারে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ফাইলগুলোর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গেছে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ফাইলগুলো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ইন্সটল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লাগছে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রিস্টার্ট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লাগছে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9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tile tx="0" ty="0" sx="72000" sy="67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ক্ষতিসাধন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0574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ধীরগতিসম্পন্ন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অবাঞ্ছিত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ডিসপ্লেকে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8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755073"/>
            <a:ext cx="6781800" cy="3505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305</Words>
  <Application>Microsoft Office PowerPoint</Application>
  <PresentationFormat>On-screen Show (4:3)</PresentationFormat>
  <Paragraphs>57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Flow</vt:lpstr>
      <vt:lpstr>Couture</vt:lpstr>
      <vt:lpstr>Trek</vt:lpstr>
      <vt:lpstr>Angles</vt:lpstr>
      <vt:lpstr>1_Couture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</dc:creator>
  <cp:lastModifiedBy>Nadia</cp:lastModifiedBy>
  <cp:revision>53</cp:revision>
  <dcterms:created xsi:type="dcterms:W3CDTF">2020-11-16T03:07:05Z</dcterms:created>
  <dcterms:modified xsi:type="dcterms:W3CDTF">2020-11-19T10:10:40Z</dcterms:modified>
</cp:coreProperties>
</file>