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74" r:id="rId2"/>
    <p:sldId id="269" r:id="rId3"/>
    <p:sldId id="262" r:id="rId4"/>
    <p:sldId id="272" r:id="rId5"/>
    <p:sldId id="276" r:id="rId6"/>
    <p:sldId id="285" r:id="rId7"/>
    <p:sldId id="277" r:id="rId8"/>
    <p:sldId id="278" r:id="rId9"/>
    <p:sldId id="279" r:id="rId10"/>
    <p:sldId id="280" r:id="rId11"/>
    <p:sldId id="286" r:id="rId12"/>
    <p:sldId id="281" r:id="rId13"/>
    <p:sldId id="282" r:id="rId14"/>
    <p:sldId id="283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21" autoAdjust="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39FC5-0805-438E-977A-C7166440EFA8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42465-767A-488A-9FD1-5D0046BC15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18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42465-767A-488A-9FD1-5D0046BC15B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524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81200"/>
            <a:ext cx="9144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288" y="284648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উৎসব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219200"/>
            <a:ext cx="415808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295400"/>
            <a:ext cx="3886201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4495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ওয়াংগালা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066800"/>
            <a:ext cx="6096000" cy="258532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এসো আমরা এবার পাঠ্যবই এর ৮৪ পৃষ্ঠার সঙ্গে মিলিয়ে নেই।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19200"/>
            <a:ext cx="8229600" cy="29546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দলীয় কাজ-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 দল: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গারোদের বাসস্থানের বর্ণনা দাও 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খ দল: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গারোদের পোশাকের  বর্ণনা দাও।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গ দল: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গারোদের উৎসবের  বর্ণনা দাও।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0" y="1447800"/>
            <a:ext cx="8915400" cy="32316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একক কাজ:</a:t>
            </a:r>
            <a:endParaRPr lang="bn-IN" sz="7200" dirty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১, গারোদের ধর্মের নাম লিখ।</a:t>
            </a: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২, গারোদেরভাষার নাম লিখ।</a:t>
            </a: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৩, গারোদের পোশাকের নাম লিখ।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838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মূল্যায়ন: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840" y="2852410"/>
            <a:ext cx="1363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বাড়ি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" y="19050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ভাষা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810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আচিক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216661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দকবান্দা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972" y="3743980"/>
            <a:ext cx="1363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পোশাক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834" y="4648200"/>
            <a:ext cx="1363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উৎসব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3062534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ওয়াং গালা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4648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নকমান্দি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-0.5125 -0.282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25" y="-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47917 0.223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8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50834 0.226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47917 -0.24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8" y="-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28600" y="2057400"/>
            <a:ext cx="8305800" cy="4572000"/>
            <a:chOff x="457200" y="2438400"/>
            <a:chExt cx="8686800" cy="4419600"/>
          </a:xfrm>
        </p:grpSpPr>
        <p:sp>
          <p:nvSpPr>
            <p:cNvPr id="10" name="Sun 9"/>
            <p:cNvSpPr/>
            <p:nvPr/>
          </p:nvSpPr>
          <p:spPr>
            <a:xfrm>
              <a:off x="6553200" y="5715000"/>
              <a:ext cx="1295400" cy="1143000"/>
            </a:xfrm>
            <a:prstGeom prst="su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un 10"/>
            <p:cNvSpPr/>
            <p:nvPr/>
          </p:nvSpPr>
          <p:spPr>
            <a:xfrm>
              <a:off x="7848600" y="5715000"/>
              <a:ext cx="1295400" cy="1143000"/>
            </a:xfrm>
            <a:prstGeom prst="su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un 15"/>
            <p:cNvSpPr/>
            <p:nvPr/>
          </p:nvSpPr>
          <p:spPr>
            <a:xfrm>
              <a:off x="457200" y="4648200"/>
              <a:ext cx="1295400" cy="1143000"/>
            </a:xfrm>
            <a:prstGeom prst="su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un 16"/>
            <p:cNvSpPr/>
            <p:nvPr/>
          </p:nvSpPr>
          <p:spPr>
            <a:xfrm>
              <a:off x="457200" y="5715000"/>
              <a:ext cx="1295400" cy="1143000"/>
            </a:xfrm>
            <a:prstGeom prst="su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un 17"/>
            <p:cNvSpPr/>
            <p:nvPr/>
          </p:nvSpPr>
          <p:spPr>
            <a:xfrm>
              <a:off x="1600200" y="5715000"/>
              <a:ext cx="1295400" cy="1143000"/>
            </a:xfrm>
            <a:prstGeom prst="su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un 18"/>
            <p:cNvSpPr/>
            <p:nvPr/>
          </p:nvSpPr>
          <p:spPr>
            <a:xfrm>
              <a:off x="2895600" y="5715000"/>
              <a:ext cx="1295400" cy="1143000"/>
            </a:xfrm>
            <a:prstGeom prst="su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un 19"/>
            <p:cNvSpPr/>
            <p:nvPr/>
          </p:nvSpPr>
          <p:spPr>
            <a:xfrm>
              <a:off x="4114800" y="5715000"/>
              <a:ext cx="1295400" cy="1143000"/>
            </a:xfrm>
            <a:prstGeom prst="su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un 20"/>
            <p:cNvSpPr/>
            <p:nvPr/>
          </p:nvSpPr>
          <p:spPr>
            <a:xfrm>
              <a:off x="5257800" y="5715000"/>
              <a:ext cx="1295400" cy="1143000"/>
            </a:xfrm>
            <a:prstGeom prst="su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un 21"/>
            <p:cNvSpPr/>
            <p:nvPr/>
          </p:nvSpPr>
          <p:spPr>
            <a:xfrm>
              <a:off x="990600" y="2438400"/>
              <a:ext cx="1295400" cy="1143000"/>
            </a:xfrm>
            <a:prstGeom prst="su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un 22"/>
            <p:cNvSpPr/>
            <p:nvPr/>
          </p:nvSpPr>
          <p:spPr>
            <a:xfrm>
              <a:off x="1600200" y="4572000"/>
              <a:ext cx="1295400" cy="1143000"/>
            </a:xfrm>
            <a:prstGeom prst="su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un 23"/>
            <p:cNvSpPr/>
            <p:nvPr/>
          </p:nvSpPr>
          <p:spPr>
            <a:xfrm>
              <a:off x="990600" y="3581400"/>
              <a:ext cx="1295400" cy="1143000"/>
            </a:xfrm>
            <a:prstGeom prst="su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Cloud 27"/>
          <p:cNvSpPr/>
          <p:nvPr/>
        </p:nvSpPr>
        <p:spPr>
          <a:xfrm>
            <a:off x="2895600" y="1981200"/>
            <a:ext cx="3276600" cy="2819400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6" y="2590801"/>
            <a:ext cx="4180114" cy="224676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ছাঃ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জাহান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ভেলাইন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স: প্রা: বিদ্যালয়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ঘোড়াঘাট,দিনাজপুর।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400" y="2514600"/>
            <a:ext cx="4572000" cy="224676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ণিঃপঞ্চম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বাংলাদেশ ও বিশ্ব পরিচয়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ং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লাদেশের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নৃ-গোষ্ঠী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গারো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743" y="457200"/>
            <a:ext cx="5399314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1480" y="2438400"/>
            <a:ext cx="45719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143000"/>
            <a:ext cx="8534400" cy="42780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শিখনফল:</a:t>
            </a:r>
            <a:endParaRPr lang="bn-IN" sz="7200" dirty="0">
              <a:latin typeface="NikoshBAN" pitchFamily="2" charset="0"/>
              <a:cs typeface="NikoshBAN" pitchFamily="2" charset="0"/>
            </a:endParaRPr>
          </a:p>
          <a:p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৭ জাতি,শ্রেনি,ধর্ম, বর্ণ, গোষ্ঠি, ছোট-বড় নির্বিশেষে সবাইকে সমান মর্যাদা দিবে ও মিলে মিশে থাকবে।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.২.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৮ গারো খাসিয়া, মোরাও, ত্রিপুরা ও ওড়াওদের সংস্কৃতি বর্ণনা করতে পারবে।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igeno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276600"/>
            <a:ext cx="4419600" cy="2743200"/>
          </a:xfrm>
          <a:prstGeom prst="rect">
            <a:avLst/>
          </a:prstGeom>
        </p:spPr>
      </p:pic>
      <p:pic>
        <p:nvPicPr>
          <p:cNvPr id="3" name="Picture 2" descr="download (1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609600"/>
            <a:ext cx="4339771" cy="2438400"/>
          </a:xfrm>
          <a:prstGeom prst="rect">
            <a:avLst/>
          </a:prstGeom>
        </p:spPr>
      </p:pic>
      <p:pic>
        <p:nvPicPr>
          <p:cNvPr id="4" name="Picture 3" descr="download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276600"/>
            <a:ext cx="4034118" cy="2743200"/>
          </a:xfrm>
          <a:prstGeom prst="rect">
            <a:avLst/>
          </a:prstGeom>
        </p:spPr>
      </p:pic>
      <p:pic>
        <p:nvPicPr>
          <p:cNvPr id="5" name="Picture 4" descr="b87b384f1112b53f4d349addd5f2eda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609600"/>
            <a:ext cx="4038600" cy="24592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5720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ধর্ম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334952"/>
            <a:ext cx="7162800" cy="43742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5943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সাংসারেক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04800"/>
            <a:ext cx="71628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 ব্যবস্থা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8800"/>
            <a:ext cx="2540000" cy="387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828801"/>
            <a:ext cx="3143250" cy="387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5867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মাতৃপ্রধান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8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itchFamily="2" charset="0"/>
                <a:cs typeface="NikoshBAN" pitchFamily="2" charset="0"/>
              </a:rPr>
              <a:t>খাদ্য </a:t>
            </a:r>
            <a:endParaRPr lang="bn-BD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2429978" cy="1581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47545"/>
            <a:ext cx="2695574" cy="1576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726" y="4086678"/>
            <a:ext cx="3433028" cy="2080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2" y="4038600"/>
            <a:ext cx="3254006" cy="2152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2971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ভাত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8189" y="6324600"/>
            <a:ext cx="197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FF0000"/>
                </a:solidFill>
              </a:rPr>
              <a:t>বাসের </a:t>
            </a:r>
            <a:r>
              <a:rPr lang="bn-IN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কোড়ল</a:t>
            </a:r>
            <a:r>
              <a:rPr lang="bn-IN" sz="2400" dirty="0">
                <a:solidFill>
                  <a:srgbClr val="FF0000"/>
                </a:solidFill>
              </a:rPr>
              <a:t>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29652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মাছ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itchFamily="2" charset="0"/>
                <a:cs typeface="NikoshBAN" pitchFamily="2" charset="0"/>
              </a:rPr>
              <a:t>বাড়ি</a:t>
            </a:r>
            <a:endParaRPr lang="bn-BD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73" y="2133600"/>
            <a:ext cx="3882027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13743"/>
            <a:ext cx="3352800" cy="33726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0800000" flipV="1">
            <a:off x="2514600" y="5793433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নকমান্দি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4800" y="1600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752600"/>
            <a:ext cx="944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830759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পোশাক 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3_47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485900"/>
            <a:ext cx="7239000" cy="434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3352800" y="5943601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দকবান্দা পোশাকে গারো নারি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1495</TotalTime>
  <Words>183</Words>
  <Application>Microsoft Office PowerPoint</Application>
  <PresentationFormat>On-screen Show (4:3)</PresentationFormat>
  <Paragraphs>53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Lucida Sans Unicode</vt:lpstr>
      <vt:lpstr>NikoshBAN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Md. Abdul Wazed</cp:lastModifiedBy>
  <cp:revision>209</cp:revision>
  <dcterms:created xsi:type="dcterms:W3CDTF">2006-08-16T00:00:00Z</dcterms:created>
  <dcterms:modified xsi:type="dcterms:W3CDTF">2020-11-23T16:47:00Z</dcterms:modified>
</cp:coreProperties>
</file>