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61" r:id="rId2"/>
    <p:sldId id="265" r:id="rId3"/>
    <p:sldId id="258" r:id="rId4"/>
    <p:sldId id="266" r:id="rId5"/>
    <p:sldId id="268" r:id="rId6"/>
    <p:sldId id="269" r:id="rId7"/>
    <p:sldId id="616" r:id="rId8"/>
    <p:sldId id="270" r:id="rId9"/>
    <p:sldId id="407" r:id="rId10"/>
    <p:sldId id="292" r:id="rId11"/>
    <p:sldId id="344" r:id="rId12"/>
    <p:sldId id="297" r:id="rId13"/>
    <p:sldId id="399" r:id="rId14"/>
    <p:sldId id="398" r:id="rId15"/>
    <p:sldId id="409" r:id="rId16"/>
    <p:sldId id="607" r:id="rId17"/>
    <p:sldId id="608" r:id="rId18"/>
    <p:sldId id="408" r:id="rId19"/>
    <p:sldId id="391" r:id="rId20"/>
    <p:sldId id="610" r:id="rId21"/>
    <p:sldId id="578" r:id="rId22"/>
    <p:sldId id="614" r:id="rId23"/>
    <p:sldId id="579" r:id="rId24"/>
    <p:sldId id="617" r:id="rId25"/>
    <p:sldId id="386" r:id="rId26"/>
    <p:sldId id="61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D39D-32F7-4D31-A8D4-5D02CD19857A}" type="datetimeFigureOut">
              <a:rPr lang="bn-BD" smtClean="0"/>
              <a:t>8/4/1442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8FDF6-A1AC-4FCA-A806-7BCEF0419708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4038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6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3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6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4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2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96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941FF4EB-AD92-42AF-B9D1-CE03A5B18CED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58" y="549553"/>
            <a:ext cx="2383743" cy="3383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8298" y="3712799"/>
            <a:ext cx="2794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Nikosh"/>
              </a:rPr>
              <a:t>কানিজ</a:t>
            </a:r>
            <a:r>
              <a:rPr lang="en-US" sz="2000" dirty="0">
                <a:latin typeface="Nikosh"/>
              </a:rPr>
              <a:t> </a:t>
            </a:r>
            <a:r>
              <a:rPr lang="en-US" sz="2000" dirty="0" err="1">
                <a:latin typeface="Nikosh"/>
              </a:rPr>
              <a:t>মায়েরা</a:t>
            </a:r>
            <a:r>
              <a:rPr lang="en-US" sz="2000" dirty="0">
                <a:latin typeface="Nikosh"/>
              </a:rPr>
              <a:t>     </a:t>
            </a:r>
            <a:r>
              <a:rPr lang="en-US" sz="2000" dirty="0" err="1">
                <a:latin typeface="Nikosh"/>
              </a:rPr>
              <a:t>সহকারী</a:t>
            </a:r>
            <a:r>
              <a:rPr lang="en-US" sz="2000" dirty="0">
                <a:latin typeface="Nikosh"/>
              </a:rPr>
              <a:t> </a:t>
            </a:r>
            <a:r>
              <a:rPr lang="en-US" sz="2000" dirty="0" err="1">
                <a:latin typeface="Nikosh"/>
              </a:rPr>
              <a:t>শিক্ষক</a:t>
            </a:r>
            <a:r>
              <a:rPr lang="en-US" sz="2000" dirty="0">
                <a:latin typeface="Nikosh"/>
              </a:rPr>
              <a:t>    </a:t>
            </a:r>
            <a:r>
              <a:rPr lang="en-US" sz="2000" dirty="0" err="1">
                <a:latin typeface="Nikosh"/>
              </a:rPr>
              <a:t>খিলগাঁও</a:t>
            </a:r>
            <a:r>
              <a:rPr lang="en-US" sz="2000" dirty="0">
                <a:latin typeface="Nikosh"/>
              </a:rPr>
              <a:t> </a:t>
            </a:r>
            <a:r>
              <a:rPr lang="en-US" sz="2000" dirty="0" err="1">
                <a:latin typeface="Nikosh"/>
              </a:rPr>
              <a:t>গার্লস</a:t>
            </a:r>
            <a:r>
              <a:rPr lang="en-US" sz="2000" dirty="0">
                <a:latin typeface="Nikosh"/>
              </a:rPr>
              <a:t> </a:t>
            </a:r>
            <a:r>
              <a:rPr lang="en-US" sz="2000" dirty="0" err="1">
                <a:latin typeface="Nikosh"/>
              </a:rPr>
              <a:t>স্কুল</a:t>
            </a:r>
            <a:r>
              <a:rPr lang="en-US" sz="2000" dirty="0">
                <a:latin typeface="Nikosh"/>
              </a:rPr>
              <a:t> </a:t>
            </a:r>
            <a:r>
              <a:rPr lang="en-US" sz="2000" dirty="0" err="1">
                <a:latin typeface="Nikosh"/>
              </a:rPr>
              <a:t>এন্ড</a:t>
            </a:r>
            <a:r>
              <a:rPr lang="en-US" sz="2000" dirty="0">
                <a:latin typeface="Nikosh"/>
              </a:rPr>
              <a:t> </a:t>
            </a:r>
            <a:r>
              <a:rPr lang="en-US" sz="2000" dirty="0" err="1">
                <a:latin typeface="Nikosh"/>
              </a:rPr>
              <a:t>কলেজ</a:t>
            </a:r>
            <a:r>
              <a:rPr lang="en-US" sz="2000" dirty="0">
                <a:latin typeface="Nikosh"/>
              </a:rPr>
              <a:t>, </a:t>
            </a:r>
            <a:r>
              <a:rPr lang="bn-BD" sz="2000" dirty="0">
                <a:latin typeface="Nikosh"/>
              </a:rPr>
              <a:t>ঢাকা</a:t>
            </a:r>
            <a:r>
              <a:rPr lang="en-US" sz="2000" dirty="0">
                <a:latin typeface="Nikosh"/>
              </a:rPr>
              <a:t>-১২১৯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792" y="1089655"/>
            <a:ext cx="1568880" cy="2054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3272" y="4019436"/>
            <a:ext cx="3214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Nikosban "/>
              </a:rPr>
              <a:t>তথ্য</a:t>
            </a:r>
            <a:r>
              <a:rPr lang="en-US" sz="2000" dirty="0">
                <a:latin typeface="Nikosban "/>
              </a:rPr>
              <a:t> ও </a:t>
            </a:r>
            <a:r>
              <a:rPr lang="en-US" sz="2000" dirty="0" err="1">
                <a:latin typeface="Nikosban "/>
              </a:rPr>
              <a:t>যোগাযোগ</a:t>
            </a:r>
            <a:r>
              <a:rPr lang="en-US" sz="2000" dirty="0">
                <a:latin typeface="Nikosban "/>
              </a:rPr>
              <a:t> </a:t>
            </a:r>
            <a:r>
              <a:rPr lang="en-US" sz="2000" dirty="0" err="1">
                <a:latin typeface="Nikosban "/>
              </a:rPr>
              <a:t>প্রযুক্তি</a:t>
            </a:r>
            <a:r>
              <a:rPr lang="en-US" sz="2000" dirty="0">
                <a:latin typeface="Nikosban "/>
              </a:rPr>
              <a:t>   </a:t>
            </a:r>
            <a:r>
              <a:rPr lang="en-US" sz="2000" dirty="0" err="1">
                <a:latin typeface="Nikosban "/>
              </a:rPr>
              <a:t>সপ্তম</a:t>
            </a:r>
            <a:r>
              <a:rPr lang="en-US" sz="2000" dirty="0">
                <a:latin typeface="Nikosban "/>
              </a:rPr>
              <a:t> </a:t>
            </a:r>
            <a:r>
              <a:rPr lang="en-US" sz="2000" dirty="0" err="1">
                <a:latin typeface="Nikosban "/>
              </a:rPr>
              <a:t>শ্রেণি</a:t>
            </a:r>
            <a:r>
              <a:rPr lang="en-US" sz="2000" dirty="0">
                <a:latin typeface="Nikosban "/>
              </a:rPr>
              <a:t> </a:t>
            </a:r>
            <a:r>
              <a:rPr lang="en-US" sz="2000" dirty="0" smtClean="0">
                <a:latin typeface="Nikosban "/>
              </a:rPr>
              <a:t>                          </a:t>
            </a:r>
            <a:r>
              <a:rPr lang="en-US" sz="2000" dirty="0" err="1" smtClean="0">
                <a:latin typeface="Nikosban "/>
              </a:rPr>
              <a:t>অধ্যায়</a:t>
            </a:r>
            <a:r>
              <a:rPr lang="en-US" sz="2000" smtClean="0">
                <a:latin typeface="Nikosban "/>
              </a:rPr>
              <a:t>- ৫ম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346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A4E342-A4B1-4560-A4B9-FF69BAC87FF0}"/>
              </a:ext>
            </a:extLst>
          </p:cNvPr>
          <p:cNvSpPr/>
          <p:nvPr/>
        </p:nvSpPr>
        <p:spPr>
          <a:xfrm>
            <a:off x="1828800" y="5486400"/>
            <a:ext cx="2286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D7560-E98C-456A-9871-5144DE69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6" y="527147"/>
            <a:ext cx="11582400" cy="48716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C5D835-EF2D-4078-B34E-365172068015}"/>
              </a:ext>
            </a:extLst>
          </p:cNvPr>
          <p:cNvSpPr/>
          <p:nvPr/>
        </p:nvSpPr>
        <p:spPr>
          <a:xfrm>
            <a:off x="345245" y="5442914"/>
            <a:ext cx="11582400" cy="6408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B16FB-317E-4DC4-A821-A6E31E6D4903}"/>
              </a:ext>
            </a:extLst>
          </p:cNvPr>
          <p:cNvSpPr txBox="1"/>
          <p:nvPr/>
        </p:nvSpPr>
        <p:spPr>
          <a:xfrm>
            <a:off x="266700" y="345545"/>
            <a:ext cx="11658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DF50E7B-CC83-427C-976A-80F8A084A530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41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7329" y="5715000"/>
            <a:ext cx="11597342" cy="916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3974" tIns="41987" rIns="83974" bIns="41987"/>
          <a:lstStyle/>
          <a:p>
            <a:pPr lvl="3">
              <a:spcBef>
                <a:spcPct val="20000"/>
              </a:spcBef>
              <a:defRPr/>
            </a:pPr>
            <a:r>
              <a:rPr lang="bn-BD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শিক্ষা বোর্ডের</a:t>
            </a:r>
            <a:r>
              <a:rPr lang="en-US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 সাইট থেকে।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 সহজেই পরীক্ষার ফলাফল জানা যায়- </a:t>
            </a:r>
            <a:endParaRPr lang="en-US" sz="228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86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686511" lvl="3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8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86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86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>
              <a:defRPr/>
            </a:pPr>
            <a:endParaRPr lang="en-US" sz="2286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457199" y="457200"/>
            <a:ext cx="11201401" cy="380999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92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11E93-33A3-4ACB-97C2-084C80BB6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8" y="821787"/>
            <a:ext cx="11597342" cy="48768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42769A8-096C-49A3-835C-A8F4D77DEAF4}"/>
              </a:ext>
            </a:extLst>
          </p:cNvPr>
          <p:cNvSpPr/>
          <p:nvPr/>
        </p:nvSpPr>
        <p:spPr>
          <a:xfrm>
            <a:off x="297329" y="304293"/>
            <a:ext cx="12039600" cy="6299061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2C3D5E-559D-48B0-AD2E-DE2BED460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82976"/>
            <a:ext cx="5629868" cy="45320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046D17-4041-41BE-A57A-C6681F822640}"/>
              </a:ext>
            </a:extLst>
          </p:cNvPr>
          <p:cNvSpPr/>
          <p:nvPr/>
        </p:nvSpPr>
        <p:spPr>
          <a:xfrm>
            <a:off x="228600" y="304800"/>
            <a:ext cx="11658600" cy="64169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D5846-976D-460D-82CE-1ABFB8C320FE}"/>
              </a:ext>
            </a:extLst>
          </p:cNvPr>
          <p:cNvSpPr txBox="1"/>
          <p:nvPr/>
        </p:nvSpPr>
        <p:spPr>
          <a:xfrm>
            <a:off x="228600" y="6125029"/>
            <a:ext cx="571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কল্যানে এছাড়াও ফলাফল জানা যায়-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 descr="▷ SMS &amp; Text Messages: Animated Images, Gifs, Pictures &amp; Animations - 100%  FREE!">
            <a:extLst>
              <a:ext uri="{FF2B5EF4-FFF2-40B4-BE49-F238E27FC236}">
                <a16:creationId xmlns:a16="http://schemas.microsoft.com/office/drawing/2014/main" id="{4C6F7721-02CE-4941-93E8-6C227A18C4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4" y="1182976"/>
            <a:ext cx="4895556" cy="42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FD203-9F4D-4448-822B-0F27FE271FB8}"/>
              </a:ext>
            </a:extLst>
          </p:cNvPr>
          <p:cNvSpPr txBox="1"/>
          <p:nvPr/>
        </p:nvSpPr>
        <p:spPr>
          <a:xfrm>
            <a:off x="5943600" y="6096000"/>
            <a:ext cx="5943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A75887E1-C574-4931-8049-C10429BEC8B4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61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748460"/>
            <a:ext cx="4506686" cy="57285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3974" tIns="41987" rIns="83974" bIns="419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দেশি-বিদেশী</a:t>
            </a:r>
            <a:r>
              <a:rPr lang="bn-BD" sz="285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 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ভর্তির আবেদন করা যায়-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3857" indent="-251929" algn="just">
              <a:buNone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মাধ্যমে।</a:t>
            </a:r>
          </a:p>
          <a:p>
            <a:pPr marL="503857" indent="-251929" algn="just">
              <a:buFont typeface="Courier New" panose="02070309020205020404" pitchFamily="49" charset="0"/>
              <a:buChar char="o"/>
              <a:defRPr/>
            </a:pP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3857" indent="-251929" algn="just">
              <a:buFont typeface="Courier New" panose="02070309020205020404" pitchFamily="49" charset="0"/>
              <a:buChar char="o"/>
              <a:defRPr/>
            </a:pP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3857" indent="-251929" algn="just">
              <a:buFont typeface="Courier New" panose="02070309020205020404" pitchFamily="49" charset="0"/>
              <a:buChar char="o"/>
              <a:defRPr/>
            </a:pP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কল্যানে ঘরে 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বসেই অর্জন করা সম্ভব।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3857" indent="-251929" algn="just">
              <a:buNone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দেশি-বিদেশী যে কোন ডিগ্রী।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857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sz="2857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609600" y="381000"/>
            <a:ext cx="11049000" cy="3674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92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GDE Admissions and Online Application Guide - Full Details : Current School  News">
            <a:extLst>
              <a:ext uri="{FF2B5EF4-FFF2-40B4-BE49-F238E27FC236}">
                <a16:creationId xmlns:a16="http://schemas.microsoft.com/office/drawing/2014/main" id="{E8F556E1-FF84-4D2C-9090-4E074600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6" y="748460"/>
            <a:ext cx="7086600" cy="30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Online Courses, Colleges And Universities - Social Post English |  DailyHunt">
            <a:extLst>
              <a:ext uri="{FF2B5EF4-FFF2-40B4-BE49-F238E27FC236}">
                <a16:creationId xmlns:a16="http://schemas.microsoft.com/office/drawing/2014/main" id="{DCFF423B-20AF-4FC5-970C-0C03EDD1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3" y="2908340"/>
            <a:ext cx="4343400" cy="8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st to Study Abroad: What's the cost of studying in popular foreign  countries?">
            <a:extLst>
              <a:ext uri="{FF2B5EF4-FFF2-40B4-BE49-F238E27FC236}">
                <a16:creationId xmlns:a16="http://schemas.microsoft.com/office/drawing/2014/main" id="{4A31D8CA-E0A1-41CF-801F-8ED1813E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6" y="3802889"/>
            <a:ext cx="7086600" cy="26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E665AA6-70B9-44DD-81CC-5E21E4A3E562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0" y="1905000"/>
            <a:ext cx="3657600" cy="4572000"/>
          </a:xfrm>
          <a:prstGeom prst="rect">
            <a:avLst/>
          </a:prstGeom>
        </p:spPr>
        <p:txBody>
          <a:bodyPr lIns="83974" tIns="41987" rIns="83974" bIns="41987"/>
          <a:lstStyle/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bn-BD" sz="25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সংক্রান্ত যে কোন তথ্য এখন সহজেই পাওয়া যায়-</a:t>
            </a: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bn-BD" sz="25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ঘরে বসে।</a:t>
            </a: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92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533399" y="381000"/>
            <a:ext cx="11135713" cy="2912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bn-BD" sz="2929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2929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4" descr="Admission – School of Distance Education – Franchises Apply Online">
            <a:extLst>
              <a:ext uri="{FF2B5EF4-FFF2-40B4-BE49-F238E27FC236}">
                <a16:creationId xmlns:a16="http://schemas.microsoft.com/office/drawing/2014/main" id="{DB2AC4CD-2DEC-48DD-99D4-A817576A94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93" y="863878"/>
            <a:ext cx="8022027" cy="10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5C6DE4C-601C-4035-BC96-BEC44807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96618"/>
            <a:ext cx="7086601" cy="41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033FC8D-0092-44B4-A51B-AA024AFB57AB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2900" y="201776"/>
            <a:ext cx="11506200" cy="63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3974" tIns="41987" rIns="83974" bIns="419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 বিশ্ববিদ্যালয়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F6A5E2-7529-4CDE-B7C1-C4B9FCB80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38200"/>
            <a:ext cx="11506200" cy="5558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42D9C0E3-F4B9-4BAD-B0A2-CE9F6A9A8DCF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98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AA02B-A5EE-43EC-A6F5-DFA437D9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80806"/>
            <a:ext cx="11506200" cy="5619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3F437F-4FC8-42F4-A1EA-3C94761C5D47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201776"/>
            <a:ext cx="11506200" cy="63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3974" tIns="41987" rIns="83974" bIns="419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CE14878-DD5C-4CB8-8AAF-D9E1026939DF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37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3A4F2-17A1-4982-9479-291D438B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0804"/>
            <a:ext cx="11620499" cy="5659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39910-449D-4AE2-844E-67559E607768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201776"/>
            <a:ext cx="11506200" cy="63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3974" tIns="41987" rIns="83974" bIns="419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অধিদপ্তর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448276E8-E71C-435E-BA8B-0BE9D70C8212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739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27F33-405C-445F-B887-132A33FD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377"/>
            <a:ext cx="11353799" cy="5181247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0" y="4626429"/>
            <a:ext cx="8382000" cy="1078292"/>
          </a:xfrm>
          <a:prstGeom prst="flowChartAlternateProcess">
            <a:avLst/>
          </a:prstGeom>
          <a:noFill/>
          <a:ln w="2857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83974" tIns="41987" rIns="83974" bIns="41987" numCol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571" b="1" spc="3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বাতায়ন ওয়েব সাইট থেকে কন্টেন্ট </a:t>
            </a:r>
            <a:endParaRPr lang="en-US" sz="2571" b="1" spc="3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571" b="1" spc="3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 </a:t>
            </a:r>
            <a:r>
              <a:rPr lang="en-US" sz="2571" b="1" spc="3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71" b="1" spc="3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b="1" spc="3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571" b="1" spc="3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571" b="1" spc="3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391622" y="415523"/>
            <a:ext cx="11419378" cy="4110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92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7481830-17C2-43D0-9EF5-62A708C6B668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04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457200" y="454804"/>
            <a:ext cx="11277600" cy="5198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92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999957" y="5522895"/>
            <a:ext cx="8192085" cy="434333"/>
          </a:xfrm>
          <a:prstGeom prst="flowChartAlternateProcess">
            <a:avLst/>
          </a:prstGeom>
          <a:noFill/>
          <a:ln w="38100">
            <a:noFill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>
            <a:spAutoFit/>
          </a:bodyPr>
          <a:lstStyle/>
          <a:p>
            <a:pPr>
              <a:defRPr/>
            </a:pP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থেকে যে কোন শিক্ষা মূলক ভিডি ও ডাউনলোড করা যায় । 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ABD59-1E93-4214-9AD5-830BA25E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9048"/>
            <a:ext cx="11201400" cy="437384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61491B5-AE53-4051-9808-83761738FE07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27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DE59B-9FB8-410F-B0A1-0324287CA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6368"/>
            <a:ext cx="11582400" cy="4639450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246E3AA-FA44-45B7-8D5A-8DA126CA7827}"/>
              </a:ext>
            </a:extLst>
          </p:cNvPr>
          <p:cNvSpPr/>
          <p:nvPr/>
        </p:nvSpPr>
        <p:spPr>
          <a:xfrm>
            <a:off x="680066" y="271605"/>
            <a:ext cx="10831866" cy="669011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numCol="1" rtlCol="0" anchor="ctr">
            <a:prstTxWarp prst="textPlain">
              <a:avLst>
                <a:gd name="adj" fmla="val 50695"/>
              </a:avLst>
            </a:prstTxWarp>
          </a:bodyPr>
          <a:lstStyle/>
          <a:p>
            <a:pPr algn="ctr"/>
            <a:r>
              <a:rPr lang="en-US" sz="4600" b="1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600" b="1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b="1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ক্ষায়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</a:t>
            </a:r>
            <a:endParaRPr lang="en-US" sz="6600" b="1" dirty="0">
              <a:ln w="10160">
                <a:solidFill>
                  <a:srgbClr val="FFC00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0AC6B1-8E26-49D1-9956-8406217220E8}"/>
              </a:ext>
            </a:extLst>
          </p:cNvPr>
          <p:cNvSpPr/>
          <p:nvPr/>
        </p:nvSpPr>
        <p:spPr>
          <a:xfrm>
            <a:off x="914400" y="2743200"/>
            <a:ext cx="4332748" cy="304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A5E91DE-F772-424F-90FA-08EA401317B3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16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reaking Down the Pros and Cons of Online Classes | Rasmussen College">
            <a:extLst>
              <a:ext uri="{FF2B5EF4-FFF2-40B4-BE49-F238E27FC236}">
                <a16:creationId xmlns:a16="http://schemas.microsoft.com/office/drawing/2014/main" id="{43CF54AC-A76E-4E60-80C3-666C5C34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0215"/>
            <a:ext cx="11201400" cy="48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0FE53-8D6B-4B0A-AC6A-DC25D73395DF}"/>
              </a:ext>
            </a:extLst>
          </p:cNvPr>
          <p:cNvSpPr txBox="1"/>
          <p:nvPr/>
        </p:nvSpPr>
        <p:spPr>
          <a:xfrm>
            <a:off x="457200" y="466971"/>
            <a:ext cx="1120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4911" indent="-314911" algn="ctr">
              <a:spcBef>
                <a:spcPct val="20000"/>
              </a:spcBef>
              <a:buFont typeface="Courier New" pitchFamily="49" charset="0"/>
              <a:buChar char="o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নির্ভর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A992B88-60F6-4CFB-97CC-9A234379396B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02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9821" y="1158405"/>
            <a:ext cx="5617043" cy="350813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4" name="Rectangle 13"/>
          <p:cNvSpPr/>
          <p:nvPr/>
        </p:nvSpPr>
        <p:spPr>
          <a:xfrm>
            <a:off x="6256865" y="1122513"/>
            <a:ext cx="5334000" cy="350813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6" name="TextBox 15"/>
          <p:cNvSpPr txBox="1"/>
          <p:nvPr/>
        </p:nvSpPr>
        <p:spPr>
          <a:xfrm>
            <a:off x="626532" y="4785590"/>
            <a:ext cx="11260667" cy="9787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ক্লাসরুমে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পড়াবেন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ছাত্রছাত্রী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40389"/>
            <a:ext cx="11430000" cy="56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880" b="1" dirty="0">
              <a:ln/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1776FD1-8CD7-4AC9-9E31-6F254A76CC22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8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E6AA1-E1D8-4297-A227-D2C56659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58405"/>
            <a:ext cx="11430000" cy="5118068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2CD6E95-9CCA-4E32-B64F-7887352D00A3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D93F328-0C27-45B0-BF55-941F0902DCC8}"/>
              </a:ext>
            </a:extLst>
          </p:cNvPr>
          <p:cNvSpPr/>
          <p:nvPr/>
        </p:nvSpPr>
        <p:spPr>
          <a:xfrm>
            <a:off x="381000" y="440389"/>
            <a:ext cx="11430000" cy="56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880" b="1" dirty="0">
              <a:ln/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64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027127"/>
            <a:ext cx="5389099" cy="380869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4" name="Rectangle 13"/>
          <p:cNvSpPr/>
          <p:nvPr/>
        </p:nvSpPr>
        <p:spPr>
          <a:xfrm>
            <a:off x="6250746" y="1000911"/>
            <a:ext cx="5407854" cy="383491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6" name="TextBox 15"/>
          <p:cNvSpPr txBox="1"/>
          <p:nvPr/>
        </p:nvSpPr>
        <p:spPr>
          <a:xfrm>
            <a:off x="381000" y="4990765"/>
            <a:ext cx="11430000" cy="9787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মেডিকেল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ছাত্রছাত্রীরা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282896"/>
            <a:ext cx="11430000" cy="56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880" b="1" dirty="0">
              <a:ln/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16476C5-07AD-44A7-9176-01549FF7D13D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39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5800" y="533400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ban "/>
              </a:rPr>
              <a:t>দলীয় কাজ </a:t>
            </a:r>
            <a:endParaRPr lang="en-US" sz="40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6670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ban "/>
              </a:rPr>
              <a:t>ক দলঃ- ইন্টারনেটের ৫টি সুবিধা লিখ।  </a:t>
            </a:r>
            <a:endParaRPr lang="en-US" sz="36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3434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ban "/>
              </a:rPr>
              <a:t>খ দলঃ- ইন্টারনেটের ৫টি অসুবিধা লিখ। </a:t>
            </a:r>
            <a:endParaRPr lang="en-US" sz="36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1028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81000" y="424148"/>
            <a:ext cx="11430000" cy="417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767" tIns="36383" rIns="72767" bIns="36383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214" dirty="0">
                <a:ln w="0"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14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63841"/>
            <a:ext cx="7010400" cy="31480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533400" y="4789858"/>
            <a:ext cx="11277600" cy="10542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767" tIns="36383" rIns="72767" bIns="36383" numCol="1">
            <a:prstTxWarp prst="textPlain">
              <a:avLst/>
            </a:prstTxWarp>
            <a:spAutoFit/>
          </a:bodyPr>
          <a:lstStyle/>
          <a:p>
            <a:pPr marL="530689" indent="-530689" algn="ctr">
              <a:buFont typeface="+mj-lt"/>
              <a:buAutoNum type="arabicPeriod"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আমাদের শিক্ষা ব্যবস্থায় কী রকম পরিবর্তন</a:t>
            </a:r>
            <a:r>
              <a:rPr lang="en-US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এনেছে আলোচনা কর।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0575730-2860-4C04-BC27-47A13D239F0A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1752600"/>
            <a:ext cx="5381897" cy="32265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ban "/>
              </a:rPr>
              <a:t>ধন্যবাদ</a:t>
            </a:r>
            <a:endParaRPr lang="en-US" sz="5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1207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268656-278B-452C-AC38-54F76202A736}"/>
              </a:ext>
            </a:extLst>
          </p:cNvPr>
          <p:cNvSpPr txBox="1"/>
          <p:nvPr/>
        </p:nvSpPr>
        <p:spPr>
          <a:xfrm>
            <a:off x="4951827" y="377768"/>
            <a:ext cx="2991432" cy="4845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A94BE-120D-4D47-8F38-A350D0484162}"/>
              </a:ext>
            </a:extLst>
          </p:cNvPr>
          <p:cNvSpPr txBox="1"/>
          <p:nvPr/>
        </p:nvSpPr>
        <p:spPr>
          <a:xfrm>
            <a:off x="1752600" y="954535"/>
            <a:ext cx="8686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B654B-0240-4F1B-875F-E78AAD95DFC3}"/>
              </a:ext>
            </a:extLst>
          </p:cNvPr>
          <p:cNvSpPr txBox="1"/>
          <p:nvPr/>
        </p:nvSpPr>
        <p:spPr>
          <a:xfrm>
            <a:off x="2362200" y="3574348"/>
            <a:ext cx="6014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82D62-D91E-4175-ABA4-615DB12DE45E}"/>
              </a:ext>
            </a:extLst>
          </p:cNvPr>
          <p:cNvSpPr txBox="1"/>
          <p:nvPr/>
        </p:nvSpPr>
        <p:spPr>
          <a:xfrm>
            <a:off x="2382982" y="5137972"/>
            <a:ext cx="91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56210-42C3-498C-85F8-A5F7C4C534B7}"/>
              </a:ext>
            </a:extLst>
          </p:cNvPr>
          <p:cNvSpPr txBox="1"/>
          <p:nvPr/>
        </p:nvSpPr>
        <p:spPr>
          <a:xfrm>
            <a:off x="2376055" y="4203011"/>
            <a:ext cx="955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কীভাবে ইন্টারনেট ব্যবহার করা যায় তা বলতে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Online Education – twizzlerexpressway.com">
            <a:extLst>
              <a:ext uri="{FF2B5EF4-FFF2-40B4-BE49-F238E27FC236}">
                <a16:creationId xmlns:a16="http://schemas.microsoft.com/office/drawing/2014/main" id="{8FA40D80-7E7B-4AA5-B9B0-577FB1FF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77313"/>
            <a:ext cx="5024058" cy="153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F675D211-9FB4-4F7A-8966-58AA6E345432}"/>
              </a:ext>
            </a:extLst>
          </p:cNvPr>
          <p:cNvSpPr/>
          <p:nvPr/>
        </p:nvSpPr>
        <p:spPr>
          <a:xfrm>
            <a:off x="152400" y="81130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0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1888DB-8098-4285-898D-5D7B7E43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22" y="4907200"/>
            <a:ext cx="11154756" cy="90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পৃথিবীজুড়ে বিস্তৃত নেটওয়ার্কের সমন্বয়ে গঠিত একটি বৃহৎ নেটওয়ার্ক ব্যবস্থপনার নাম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60DE4EC9-8494-4E7E-8C30-82C38740CFFB}"/>
              </a:ext>
            </a:extLst>
          </p:cNvPr>
          <p:cNvSpPr/>
          <p:nvPr/>
        </p:nvSpPr>
        <p:spPr>
          <a:xfrm>
            <a:off x="293062" y="313105"/>
            <a:ext cx="11415378" cy="677004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8EF7741-F56F-4163-BE3A-C7C4D8E37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48454"/>
            <a:ext cx="4648199" cy="2888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6C9EC-0F34-43E4-9A7F-69EA1D764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68733"/>
            <a:ext cx="4742576" cy="320040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E1FFC286-1B76-4D5B-9DF6-F8B76B4A4C0E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2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9C97F-C952-4AB3-B54D-E57A871D38B6}"/>
              </a:ext>
            </a:extLst>
          </p:cNvPr>
          <p:cNvSpPr txBox="1"/>
          <p:nvPr/>
        </p:nvSpPr>
        <p:spPr>
          <a:xfrm>
            <a:off x="536325" y="489912"/>
            <a:ext cx="11046197" cy="4875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সংযোগ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BE9F86-B82D-4710-B01B-B31039499948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069131"/>
            <a:ext cx="11506200" cy="5415147"/>
          </a:xfrm>
          <a:prstGeom prst="rect">
            <a:avLst/>
          </a:prstGeom>
        </p:spPr>
        <p:txBody>
          <a:bodyPr vert="horz" lIns="117564" tIns="58782" rIns="117564" bIns="58782" numCol="1" rtlCol="0">
            <a:prstTxWarp prst="textPlain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ব্যবহার করে শিক্ষা সংক্রান্ত তথ্য অনুসন্ধানের জন্য প্রয়োজন-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05386" indent="-352693" algn="just">
              <a:buNone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যুক্ত কম্পিউটার।</a:t>
            </a:r>
          </a:p>
          <a:p>
            <a:pPr marL="705386" indent="-352693" algn="just">
              <a:buFont typeface="Courier New" panose="02070309020205020404" pitchFamily="49" charset="0"/>
              <a:buChar char="o"/>
              <a:defRPr/>
            </a:pPr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2693" indent="0" algn="just">
              <a:buNone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কিংবা ব্যবহার করা যেতে পারে-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05386" indent="-352693" algn="just">
              <a:buNone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যুক্ত মোবাইলফোন।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BF7B2D78-3677-4691-BE5A-0F9A2E08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274" y="2023765"/>
            <a:ext cx="3817139" cy="17529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B3E31-2A88-46C5-A4F5-E2CC65314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27" y="4219902"/>
            <a:ext cx="1752940" cy="1752940"/>
          </a:xfrm>
          <a:prstGeom prst="rect">
            <a:avLst/>
          </a:prstGeom>
        </p:spPr>
      </p:pic>
      <p:pic>
        <p:nvPicPr>
          <p:cNvPr id="13" name="Picture 12" descr="animated_globe1.gif">
            <a:extLst>
              <a:ext uri="{FF2B5EF4-FFF2-40B4-BE49-F238E27FC236}">
                <a16:creationId xmlns:a16="http://schemas.microsoft.com/office/drawing/2014/main" id="{273DF138-068C-46C0-9981-20DCC43C9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371" y="4605983"/>
            <a:ext cx="1448681" cy="1079292"/>
          </a:xfrm>
          <a:prstGeom prst="rect">
            <a:avLst/>
          </a:prstGeom>
        </p:spPr>
      </p:pic>
      <p:pic>
        <p:nvPicPr>
          <p:cNvPr id="14" name="Picture 13" descr="animated_globe1.gif">
            <a:extLst>
              <a:ext uri="{FF2B5EF4-FFF2-40B4-BE49-F238E27FC236}">
                <a16:creationId xmlns:a16="http://schemas.microsoft.com/office/drawing/2014/main" id="{ECAA9EEE-4E11-4887-A48B-2F6DF3871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727" y="2023764"/>
            <a:ext cx="1134813" cy="84364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AED38A0-99D4-4467-9E71-BE742852CDBE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42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66D955-7975-40E5-A593-193D8C4CD721}"/>
              </a:ext>
            </a:extLst>
          </p:cNvPr>
          <p:cNvSpPr txBox="1"/>
          <p:nvPr/>
        </p:nvSpPr>
        <p:spPr>
          <a:xfrm>
            <a:off x="381000" y="301735"/>
            <a:ext cx="11430000" cy="6727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61AC36-A77C-4581-9E16-FDB06DC9A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37" y="1693842"/>
            <a:ext cx="2312252" cy="1954409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C33B379B-2809-486B-838B-E9205705437E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2257647"/>
            <a:ext cx="4655111" cy="2565261"/>
          </a:xfrm>
          <a:prstGeom prst="rect">
            <a:avLst/>
          </a:prstGeom>
        </p:spPr>
        <p:txBody>
          <a:bodyPr vert="horz" lIns="117564" tIns="58782" rIns="117564" bIns="58782" numCol="1" rtlCol="0">
            <a:prstTxWarp prst="textPlain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হিসেবে প্রয়োজন-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05386" indent="-352693" algn="just">
              <a:buNone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ওয়েব ব্রাউজার সফট্‌ওয়্যার</a:t>
            </a:r>
          </a:p>
          <a:p>
            <a:pPr marL="705386" indent="-352693" algn="just">
              <a:buFont typeface="Courier New" panose="02070309020205020404" pitchFamily="49" charset="0"/>
              <a:buChar char="o"/>
              <a:defRPr/>
            </a:pPr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2693" indent="0" algn="just">
              <a:buNone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এছাড়াও প্রয়োজন হতে পারে-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05386" indent="-352693" algn="just">
              <a:buNone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সার্চ ইঞ্জিন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nimated_globe1.gif">
            <a:extLst>
              <a:ext uri="{FF2B5EF4-FFF2-40B4-BE49-F238E27FC236}">
                <a16:creationId xmlns:a16="http://schemas.microsoft.com/office/drawing/2014/main" id="{668E91B0-B1AB-4F79-BF64-26C77D567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617" y="2419923"/>
            <a:ext cx="536880" cy="85637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A6D168DB-E23E-4AD7-9FCC-F4FAE66DCD04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6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9600" y="838200"/>
            <a:ext cx="2514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ban "/>
              </a:rPr>
              <a:t>একক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কাজ</a:t>
            </a:r>
            <a:r>
              <a:rPr lang="en-US" sz="4400" dirty="0" smtClean="0">
                <a:latin typeface="Nikosban "/>
              </a:rPr>
              <a:t> </a:t>
            </a:r>
            <a:endParaRPr lang="en-US" sz="44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3352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ban "/>
              </a:rPr>
              <a:t>প্রশ্নঃ</a:t>
            </a:r>
            <a:r>
              <a:rPr lang="en-US" sz="3600" dirty="0" smtClean="0">
                <a:latin typeface="Nikosban "/>
              </a:rPr>
              <a:t>- </a:t>
            </a:r>
            <a:r>
              <a:rPr lang="en-US" sz="3600" dirty="0" err="1" smtClean="0">
                <a:latin typeface="Nikosban "/>
              </a:rPr>
              <a:t>ইন্টারনেট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কি</a:t>
            </a:r>
            <a:r>
              <a:rPr lang="en-US" sz="3600" dirty="0" smtClean="0">
                <a:latin typeface="Nikosban "/>
              </a:rPr>
              <a:t> ? </a:t>
            </a:r>
            <a:endParaRPr lang="en-US" sz="36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4339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14D578-4D72-40CE-AC83-6AA4660AA032}"/>
              </a:ext>
            </a:extLst>
          </p:cNvPr>
          <p:cNvSpPr txBox="1"/>
          <p:nvPr/>
        </p:nvSpPr>
        <p:spPr>
          <a:xfrm>
            <a:off x="395452" y="5266650"/>
            <a:ext cx="1156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" pitchFamily="2" charset="0"/>
                <a:cs typeface="Nikosh" pitchFamily="2" charset="0"/>
              </a:rPr>
              <a:t>অনলাইনে বই পাওয়ার ওয়েবসাইট যেখানে সকল ধরনের বই পাওয়া যায়।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18A2DA-881C-40D8-BE10-23EF8185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7400"/>
            <a:ext cx="11666508" cy="4016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E52970-2AA7-459D-B4D4-5BBC43ABF7CA}"/>
              </a:ext>
            </a:extLst>
          </p:cNvPr>
          <p:cNvSpPr txBox="1"/>
          <p:nvPr/>
        </p:nvSpPr>
        <p:spPr>
          <a:xfrm>
            <a:off x="357352" y="393393"/>
            <a:ext cx="115614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latin typeface="Nikosh" pitchFamily="2" charset="0"/>
                <a:cs typeface="Nikosh" pitchFamily="2" charset="0"/>
              </a:rPr>
              <a:t>ই-বই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7C1DEB-EEDB-4AB4-8D4E-32BAF3EA1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67" y="2212806"/>
            <a:ext cx="3505200" cy="25908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E47E898-2755-48CB-B05D-45740B9F9E35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9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earch bar is not highlighting any recommendations - Google Chrome Community">
            <a:extLst>
              <a:ext uri="{FF2B5EF4-FFF2-40B4-BE49-F238E27FC236}">
                <a16:creationId xmlns:a16="http://schemas.microsoft.com/office/drawing/2014/main" id="{CA2B3115-5F0D-4A96-9272-F9327476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0" y="0"/>
            <a:ext cx="9933549" cy="66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5D56B6C-8859-4ED3-964A-BC54F915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51" y="1295400"/>
            <a:ext cx="5780649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71A40-5BD2-405F-8CA2-811112968087}"/>
              </a:ext>
            </a:extLst>
          </p:cNvPr>
          <p:cNvSpPr txBox="1"/>
          <p:nvPr/>
        </p:nvSpPr>
        <p:spPr>
          <a:xfrm>
            <a:off x="277251" y="232202"/>
            <a:ext cx="11658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EBFA7C4-6040-4B96-8733-570F6671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27739"/>
            <a:ext cx="9383569" cy="42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4" tIns="41987" rIns="83974" bIns="41987" numCol="1">
            <a:prstTxWarp prst="textPlain">
              <a:avLst/>
            </a:prstTxWarp>
            <a:spAutoFit/>
          </a:bodyPr>
          <a:lstStyle/>
          <a:p>
            <a:r>
              <a:rPr lang="bn-BD" sz="2929" dirty="0">
                <a:latin typeface="NikoshBAN" pitchFamily="2" charset="0"/>
                <a:cs typeface="NikoshBAN" pitchFamily="2" charset="0"/>
              </a:rPr>
              <a:t>ওয়বে ব্রাউজার ব্যবহার করে যে কোনো তথ্য অনুসন্ধান করা যায়।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4F9772B-0461-432C-860C-120ED91A5C4F}"/>
              </a:ext>
            </a:extLst>
          </p:cNvPr>
          <p:cNvSpPr/>
          <p:nvPr/>
        </p:nvSpPr>
        <p:spPr>
          <a:xfrm>
            <a:off x="152400" y="101739"/>
            <a:ext cx="119634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60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1167</TotalTime>
  <Words>382</Words>
  <Application>Microsoft Office PowerPoint</Application>
  <PresentationFormat>Widescreen</PresentationFormat>
  <Paragraphs>81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Nikosban </vt:lpstr>
      <vt:lpstr>Nikosh</vt:lpstr>
      <vt:lpstr>NikoshBAN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 Begum</dc:creator>
  <cp:lastModifiedBy>DELL</cp:lastModifiedBy>
  <cp:revision>206</cp:revision>
  <dcterms:created xsi:type="dcterms:W3CDTF">2006-08-16T00:00:00Z</dcterms:created>
  <dcterms:modified xsi:type="dcterms:W3CDTF">2020-11-22T18:25:40Z</dcterms:modified>
</cp:coreProperties>
</file>