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20"/>
  </p:notesMasterIdLst>
  <p:sldIdLst>
    <p:sldId id="262" r:id="rId2"/>
    <p:sldId id="263" r:id="rId3"/>
    <p:sldId id="265" r:id="rId4"/>
    <p:sldId id="266" r:id="rId5"/>
    <p:sldId id="267" r:id="rId6"/>
    <p:sldId id="296" r:id="rId7"/>
    <p:sldId id="297" r:id="rId8"/>
    <p:sldId id="298" r:id="rId9"/>
    <p:sldId id="299" r:id="rId10"/>
    <p:sldId id="270" r:id="rId11"/>
    <p:sldId id="276" r:id="rId12"/>
    <p:sldId id="277" r:id="rId13"/>
    <p:sldId id="282" r:id="rId14"/>
    <p:sldId id="283" r:id="rId15"/>
    <p:sldId id="289" r:id="rId16"/>
    <p:sldId id="290" r:id="rId17"/>
    <p:sldId id="291" r:id="rId18"/>
    <p:sldId id="292" r:id="rId19"/>
  </p:sldIdLst>
  <p:sldSz cx="9144000" cy="6858000" type="screen4x3"/>
  <p:notesSz cx="6858000" cy="9144000"/>
  <p:embeddedFontLst>
    <p:embeddedFont>
      <p:font typeface="NikoshBAN" pitchFamily="2" charset="0"/>
      <p:regular r:id="rId21"/>
    </p:embeddedFont>
    <p:embeddedFont>
      <p:font typeface="Kalpurush" pitchFamily="2" charset="0"/>
      <p:regular r:id="rId22"/>
    </p:embeddedFon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Microsoft JhengHei Light" pitchFamily="34" charset="-12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67CDD602-AEDF-478A-9730-5E3CBCE0B53B}">
          <p14:sldIdLst/>
        </p14:section>
        <p14:section name="Untitled Section" id="{EE7CE693-E0BC-4313-8701-D4B06D0746FA}">
          <p14:sldIdLst>
            <p14:sldId id="262"/>
            <p14:sldId id="294"/>
            <p14:sldId id="263"/>
            <p14:sldId id="264"/>
            <p14:sldId id="265"/>
            <p14:sldId id="266"/>
            <p14:sldId id="267"/>
            <p14:sldId id="269"/>
            <p14:sldId id="270"/>
            <p14:sldId id="276"/>
            <p14:sldId id="277"/>
            <p14:sldId id="279"/>
            <p14:sldId id="280"/>
            <p14:sldId id="281"/>
            <p14:sldId id="282"/>
            <p14:sldId id="283"/>
            <p14:sldId id="284"/>
            <p14:sldId id="271"/>
            <p14:sldId id="278"/>
            <p14:sldId id="287"/>
            <p14:sldId id="288"/>
            <p14:sldId id="289"/>
            <p14:sldId id="290"/>
            <p14:sldId id="291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1" autoAdjust="0"/>
    <p:restoredTop sz="86380" autoAdjust="0"/>
  </p:normalViewPr>
  <p:slideViewPr>
    <p:cSldViewPr snapToGrid="0">
      <p:cViewPr>
        <p:scale>
          <a:sx n="66" d="100"/>
          <a:sy n="66" d="100"/>
        </p:scale>
        <p:origin x="-127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62083-5097-4680-8604-2064137D89B6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EAEA-660E-4006-93FC-EA326692B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2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09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 এখানে আরও প্রশ্নের মাধ্যমে ছাত্র/ছাত্রিদের পূর্ব জ্ঞান যাচাই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12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b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1000" b="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86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96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Kalpurush" pitchFamily="2" charset="0"/>
                <a:cs typeface="Kalpurush" pitchFamily="2" charset="0"/>
              </a:rPr>
              <a:t>সময়</a:t>
            </a:r>
            <a:r>
              <a:rPr lang="bn-BD" baseline="0" dirty="0" smtClean="0">
                <a:latin typeface="Kalpurush" pitchFamily="2" charset="0"/>
                <a:cs typeface="Kalpurush" pitchFamily="2" charset="0"/>
              </a:rPr>
              <a:t> ৭ মিনিট দিতে পারেন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61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68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EAEA-660E-4006-93FC-EA326692BA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10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FC070A-908B-49D1-992E-C1C7E05F4A0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B5D26F-611E-4A6D-A752-B8D243408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96" y="685800"/>
            <a:ext cx="7646926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28900" y="3839111"/>
            <a:ext cx="3581430" cy="18620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572" y="1283998"/>
            <a:ext cx="2799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8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8998" y="606971"/>
            <a:ext cx="2347911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10" y="5344180"/>
            <a:ext cx="719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transformer-trans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9" y="2061028"/>
            <a:ext cx="4528457" cy="2306864"/>
          </a:xfrm>
          <a:prstGeom prst="rect">
            <a:avLst/>
          </a:prstGeom>
        </p:spPr>
      </p:pic>
      <p:pic>
        <p:nvPicPr>
          <p:cNvPr id="13" name="Picture 12" descr="step-up-step-dow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18" y="1910080"/>
            <a:ext cx="2665828" cy="26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758599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8343" y="174171"/>
            <a:ext cx="7532914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ট্রান্সফর্মারের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কার্যপ্রণালি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কাচা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মজ্জা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বাহুতে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অন্তরীত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পেচিয়ে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743" y="5254145"/>
            <a:ext cx="78232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মজ্জা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কুন্ডলীতে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23" name="Picture 22" descr="Transfor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2156033"/>
            <a:ext cx="695234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64845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6" y="217715"/>
            <a:ext cx="7692572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কুন্ডলীতে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আবিস্ট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" name="Picture 8" descr="unnam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1" y="1509485"/>
            <a:ext cx="3247015" cy="3164115"/>
          </a:xfrm>
          <a:prstGeom prst="rect">
            <a:avLst/>
          </a:prstGeom>
        </p:spPr>
      </p:pic>
      <p:pic>
        <p:nvPicPr>
          <p:cNvPr id="13" name="Picture 12" descr="step-up-transformer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950" y="1640113"/>
            <a:ext cx="4595087" cy="30189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7715" y="5207214"/>
            <a:ext cx="7852229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ট্রন্সর্ফমারের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কান্ডলীতে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অবরোহী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ট্রন্সর্ফমারের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কান্ডলীতে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1502312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64667" y="433395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জোড়ায় কাজ</a:t>
            </a:r>
          </a:p>
        </p:txBody>
      </p:sp>
      <p:pic>
        <p:nvPicPr>
          <p:cNvPr id="6" name="Picture 5" descr="transformer-trans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1" y="1915886"/>
            <a:ext cx="6083086" cy="2387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87" y="5297707"/>
            <a:ext cx="788125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2743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5910" y="699637"/>
            <a:ext cx="5835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ransformer-Pinout-Wi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2244467"/>
            <a:ext cx="4963885" cy="326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261257"/>
            <a:ext cx="7503885" cy="18569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n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E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n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baseline="-25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082" name="Equation" r:id="rId4" imgW="114120" imgH="215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428" y="5643878"/>
            <a:ext cx="767805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7516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0128" y="231775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pic>
        <p:nvPicPr>
          <p:cNvPr id="7" name="Picture 6" descr="4420b294f25ff197e29f4d2cee65656a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917121" y="1545634"/>
            <a:ext cx="6760936" cy="378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254016" y="5858100"/>
            <a:ext cx="6090214" cy="646331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ট্রান্সর্ফমার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783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0635" y="609972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1942" y="1857828"/>
            <a:ext cx="290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35201" y="2656115"/>
            <a:ext cx="345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65829" y="3454401"/>
            <a:ext cx="287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314" y="4267199"/>
            <a:ext cx="272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742" y="5208453"/>
            <a:ext cx="464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ট্রান্সর্ফমার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314" y="5965371"/>
            <a:ext cx="442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6।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অবরোহী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ট্রান্সর্ফমার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452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6" grpId="0"/>
      <p:bldP spid="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60171" y="195950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43" y="1190171"/>
            <a:ext cx="6850743" cy="4034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84" y="5544458"/>
            <a:ext cx="836022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ট্রান্সর্ফমারের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210v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73889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988945"/>
            <a:ext cx="5798819" cy="29546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6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67" y="1981200"/>
            <a:ext cx="2850833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Kalpurush" pitchFamily="2" charset="0"/>
                <a:cs typeface="Kalpurush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5" y="2633662"/>
            <a:ext cx="1883791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642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4.81481E-6 L 4.72222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343" y="843195"/>
            <a:ext cx="6313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72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338286"/>
            <a:ext cx="3817257" cy="28315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তড়িতের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51199"/>
            <a:ext cx="4688114" cy="27238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দারুছুন্নাত,ডেমরা,ঢাকা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harunss</a:t>
            </a:r>
            <a:r>
              <a:rPr lang="en-US" sz="2800" b="1" dirty="0" smtClean="0">
                <a:solidFill>
                  <a:prstClr val="white"/>
                </a:solidFill>
                <a:latin typeface="Microsoft JhengHei Light" pitchFamily="34" charset="-120"/>
                <a:ea typeface="Microsoft JhengHei Light" pitchFamily="34" charset="-120"/>
                <a:cs typeface="NikoshBAN" panose="02000000000000000000" pitchFamily="2" charset="0"/>
              </a:rPr>
              <a:t>1977</a:t>
            </a:r>
            <a:r>
              <a:rPr lang="en-US" sz="2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</a:p>
          <a:p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4528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8971" y="2959752"/>
            <a:ext cx="477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/>
                <a:cs typeface="NikoshBAN" panose="02000000000000000000" pitchFamily="2" charset="0"/>
              </a:rPr>
              <a:t>ছবিগুলো দেখে তোমরা কী বুঝতে পারলে?</a:t>
            </a:r>
            <a:endParaRPr lang="en-US" sz="2800" b="1" dirty="0">
              <a:ln w="0"/>
              <a:latin typeface="NikoshBAN"/>
              <a:cs typeface="NikoshBAN" panose="02000000000000000000" pitchFamily="2" charset="0"/>
            </a:endParaRPr>
          </a:p>
        </p:txBody>
      </p:sp>
      <p:pic>
        <p:nvPicPr>
          <p:cNvPr id="8" name="Picture 7" descr="parts-of-a-power-transfor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06" y="336732"/>
            <a:ext cx="2566344" cy="249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step-up-step-dow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1" y="182880"/>
            <a:ext cx="2665828" cy="26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ansform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232" y="3897765"/>
            <a:ext cx="6191250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53081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653846" y="5341257"/>
            <a:ext cx="4037239" cy="1248228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ট্রান্সফর্মার</a:t>
            </a:r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parts-of-a-power-transfor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55" y="1200959"/>
            <a:ext cx="5017916" cy="4220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086" y="203200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sz="3600" b="1" u="sng" dirty="0" smtClean="0">
              <a:ln>
                <a:solidFill>
                  <a:srgbClr val="00B050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1287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46550" y="2124085"/>
            <a:ext cx="5720899" cy="1062038"/>
          </a:xfrm>
          <a:prstGeom prst="downArrow">
            <a:avLst>
              <a:gd name="adj1" fmla="val 100000"/>
              <a:gd name="adj2" fmla="val 40357"/>
            </a:avLst>
          </a:prstGeom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r>
              <a:rPr lang="bn-BD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এই </a:t>
            </a:r>
            <a:r>
              <a:rPr lang="en-US" sz="44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bn-BD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শেষে</a:t>
            </a:r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শিক্ষার্থীরা</a:t>
            </a:r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6779" y="4047212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ঊল্লেখ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179" y="4817138"/>
            <a:ext cx="646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ট্রান্সফর্মারের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3744" y="771198"/>
            <a:ext cx="2347911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</a:t>
            </a:r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খনফল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6779" y="3124714"/>
            <a:ext cx="492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 তা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350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for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1749635"/>
            <a:ext cx="6952343" cy="2371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9" y="4731657"/>
            <a:ext cx="7590971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 :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সাহয্যে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বিভবকে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বিভবকে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99657" y="275771"/>
            <a:ext cx="21045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ট্রান্সফর্মার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258" y="203200"/>
            <a:ext cx="31786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ট্রান্সফর্মার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 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259" y="3236686"/>
            <a:ext cx="593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স্টেপ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ট্রন্স্রর্ফমার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2751" y="5979822"/>
            <a:ext cx="606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অবরোহী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স্টেপ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5" name="Picture 14" descr="step-up-transformer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90650"/>
            <a:ext cx="4528457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hat-is-a-step-down-transform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98" y="4014382"/>
            <a:ext cx="4161064" cy="194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-up-Transfor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55" y="3541488"/>
            <a:ext cx="5801687" cy="2356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86" y="391886"/>
            <a:ext cx="77941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স্টেপ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ট্রন্সর্ফমারঃ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ট্রান্সর্ফমার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তড়িৎপ্রবাহে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স্টেপ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-down-transfor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29" y="3367314"/>
            <a:ext cx="6110515" cy="282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7713" y="486619"/>
            <a:ext cx="7765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অবরোহী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স্টেপ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ট্রান্সর্ফমার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তড়িৎপ্রবাহে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অবরোহী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স্টেপ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ট্রন্সর্ফমার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2182</TotalTime>
  <Words>410</Words>
  <Application>Microsoft Office PowerPoint</Application>
  <PresentationFormat>On-screen Show (4:3)</PresentationFormat>
  <Paragraphs>59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NikoshBAN</vt:lpstr>
      <vt:lpstr>Kalpurush</vt:lpstr>
      <vt:lpstr>Trebuchet MS</vt:lpstr>
      <vt:lpstr>Microsoft JhengHei Light</vt:lpstr>
      <vt:lpstr>Times New Roman</vt:lpstr>
      <vt:lpstr>Calibri</vt:lpstr>
      <vt:lpstr>Vrinda</vt:lpstr>
      <vt:lpstr>Wingdings 2</vt:lpstr>
      <vt:lpstr>Wingdings</vt:lpstr>
      <vt:lpstr>Opulent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sabib</cp:lastModifiedBy>
  <cp:revision>382</cp:revision>
  <dcterms:created xsi:type="dcterms:W3CDTF">2015-03-24T14:14:04Z</dcterms:created>
  <dcterms:modified xsi:type="dcterms:W3CDTF">2020-11-23T07:33:40Z</dcterms:modified>
</cp:coreProperties>
</file>