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1" r:id="rId4"/>
    <p:sldId id="262" r:id="rId5"/>
    <p:sldId id="258" r:id="rId6"/>
    <p:sldId id="260" r:id="rId7"/>
    <p:sldId id="264" r:id="rId8"/>
    <p:sldId id="265" r:id="rId9"/>
    <p:sldId id="267" r:id="rId10"/>
    <p:sldId id="266" r:id="rId11"/>
    <p:sldId id="273" r:id="rId12"/>
    <p:sldId id="270" r:id="rId13"/>
    <p:sldId id="274" r:id="rId14"/>
    <p:sldId id="275" r:id="rId15"/>
    <p:sldId id="27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64FFD-47E5-4E1D-80C3-7456C9BD324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D977A-D46C-4D6D-94E5-6CF378D34153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রাষ্ট্র পরিচালনার মূলনীতি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4136F0-96C5-48BF-A8BA-82E166D589EF}" type="parTrans" cxnId="{A5BDCB34-F38F-440B-AA64-4D3D47AD3181}">
      <dgm:prSet/>
      <dgm:spPr/>
      <dgm:t>
        <a:bodyPr/>
        <a:lstStyle/>
        <a:p>
          <a:endParaRPr lang="en-US"/>
        </a:p>
      </dgm:t>
    </dgm:pt>
    <dgm:pt modelId="{5D8F03D3-814B-4AA5-9BF3-F50DFE734E1F}" type="sibTrans" cxnId="{A5BDCB34-F38F-440B-AA64-4D3D47AD3181}">
      <dgm:prSet/>
      <dgm:spPr/>
      <dgm:t>
        <a:bodyPr/>
        <a:lstStyle/>
        <a:p>
          <a:endParaRPr lang="en-US"/>
        </a:p>
      </dgm:t>
    </dgm:pt>
    <dgm:pt modelId="{63ECA38D-A530-4F75-9834-3A17AA89481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ধর্মনিরপেক্ষতা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C83AA4C-3402-4FB1-8830-548A8A4CA37A}" type="parTrans" cxnId="{A4AAE4B6-5CF6-441E-B315-7114E5492155}">
      <dgm:prSet/>
      <dgm:spPr/>
      <dgm:t>
        <a:bodyPr/>
        <a:lstStyle/>
        <a:p>
          <a:endParaRPr lang="en-US"/>
        </a:p>
      </dgm:t>
    </dgm:pt>
    <dgm:pt modelId="{2FF0CC49-3A5C-45CB-8728-18D962418AFF}" type="sibTrans" cxnId="{A4AAE4B6-5CF6-441E-B315-7114E5492155}">
      <dgm:prSet/>
      <dgm:spPr/>
      <dgm:t>
        <a:bodyPr/>
        <a:lstStyle/>
        <a:p>
          <a:endParaRPr lang="en-US"/>
        </a:p>
      </dgm:t>
    </dgm:pt>
    <dgm:pt modelId="{0E1B8057-407A-45D2-9FDE-28513FF69465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জাতীয়তাবাদ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E416450-883C-4AD7-959D-EBC2DF1EF1A4}" type="parTrans" cxnId="{F32E383B-6419-467D-9DA9-CA1185F10600}">
      <dgm:prSet/>
      <dgm:spPr/>
      <dgm:t>
        <a:bodyPr/>
        <a:lstStyle/>
        <a:p>
          <a:endParaRPr lang="en-US"/>
        </a:p>
      </dgm:t>
    </dgm:pt>
    <dgm:pt modelId="{4A8D3CCE-24C6-4BB6-9036-52E94EFC9BA2}" type="sibTrans" cxnId="{F32E383B-6419-467D-9DA9-CA1185F10600}">
      <dgm:prSet/>
      <dgm:spPr/>
      <dgm:t>
        <a:bodyPr/>
        <a:lstStyle/>
        <a:p>
          <a:endParaRPr lang="en-US"/>
        </a:p>
      </dgm:t>
    </dgm:pt>
    <dgm:pt modelId="{AC142953-02B7-4BC1-A68C-CAF00C250D7E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সমাজতন্ত্র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9B33E5F-FE05-4D7F-825D-5CC296F428FF}" type="parTrans" cxnId="{5DDE52F1-2B7A-4D88-B2FB-BB161E93A160}">
      <dgm:prSet/>
      <dgm:spPr/>
      <dgm:t>
        <a:bodyPr/>
        <a:lstStyle/>
        <a:p>
          <a:endParaRPr lang="en-US"/>
        </a:p>
      </dgm:t>
    </dgm:pt>
    <dgm:pt modelId="{AC82B5D3-EAD4-4181-B03A-7CA7970ED5C4}" type="sibTrans" cxnId="{5DDE52F1-2B7A-4D88-B2FB-BB161E93A160}">
      <dgm:prSet/>
      <dgm:spPr/>
      <dgm:t>
        <a:bodyPr/>
        <a:lstStyle/>
        <a:p>
          <a:endParaRPr lang="en-US"/>
        </a:p>
      </dgm:t>
    </dgm:pt>
    <dgm:pt modelId="{2F2ECDE1-44B5-40BF-AF3B-5F770E2C0AFC}">
      <dgm:prSet phldrT="[Text]" custT="1"/>
      <dgm:spPr/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গণতন্ত্র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08DEF1D-8684-40AD-9CFB-0903A995BD4E}" type="parTrans" cxnId="{2DE24A0D-8B45-4FC2-AFB0-D9FF48B378FB}">
      <dgm:prSet/>
      <dgm:spPr/>
      <dgm:t>
        <a:bodyPr/>
        <a:lstStyle/>
        <a:p>
          <a:endParaRPr lang="en-US"/>
        </a:p>
      </dgm:t>
    </dgm:pt>
    <dgm:pt modelId="{C2DCCAFB-CD24-4204-8EBE-67E17607E434}" type="sibTrans" cxnId="{2DE24A0D-8B45-4FC2-AFB0-D9FF48B378FB}">
      <dgm:prSet/>
      <dgm:spPr/>
      <dgm:t>
        <a:bodyPr/>
        <a:lstStyle/>
        <a:p>
          <a:endParaRPr lang="en-US"/>
        </a:p>
      </dgm:t>
    </dgm:pt>
    <dgm:pt modelId="{D5DA63EC-90C9-4B7F-AB10-1A750B724A0F}" type="pres">
      <dgm:prSet presAssocID="{87064FFD-47E5-4E1D-80C3-7456C9BD324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C3E2B-B409-43F8-8399-0F2071A5FBDD}" type="pres">
      <dgm:prSet presAssocID="{05AD977A-D46C-4D6D-94E5-6CF378D34153}" presName="centerShape" presStyleLbl="node0" presStyleIdx="0" presStyleCnt="1" custScaleX="128401"/>
      <dgm:spPr/>
      <dgm:t>
        <a:bodyPr/>
        <a:lstStyle/>
        <a:p>
          <a:endParaRPr lang="en-US"/>
        </a:p>
      </dgm:t>
    </dgm:pt>
    <dgm:pt modelId="{D628A22E-97EC-47B1-A262-E541AD34A05D}" type="pres">
      <dgm:prSet presAssocID="{8C83AA4C-3402-4FB1-8830-548A8A4CA37A}" presName="Name9" presStyleLbl="parChTrans1D2" presStyleIdx="0" presStyleCnt="4"/>
      <dgm:spPr/>
      <dgm:t>
        <a:bodyPr/>
        <a:lstStyle/>
        <a:p>
          <a:endParaRPr lang="en-US"/>
        </a:p>
      </dgm:t>
    </dgm:pt>
    <dgm:pt modelId="{B6DD05D7-14AD-4DF3-BE89-0153F2614CCA}" type="pres">
      <dgm:prSet presAssocID="{8C83AA4C-3402-4FB1-8830-548A8A4CA37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D59F448-9A69-4008-9BF5-E64B88F4495B}" type="pres">
      <dgm:prSet presAssocID="{63ECA38D-A530-4F75-9834-3A17AA89481F}" presName="node" presStyleLbl="node1" presStyleIdx="0" presStyleCnt="4" custScaleX="170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D3EB5-C1F2-474A-B7E5-DD351E202702}" type="pres">
      <dgm:prSet presAssocID="{EE416450-883C-4AD7-959D-EBC2DF1EF1A4}" presName="Name9" presStyleLbl="parChTrans1D2" presStyleIdx="1" presStyleCnt="4"/>
      <dgm:spPr/>
      <dgm:t>
        <a:bodyPr/>
        <a:lstStyle/>
        <a:p>
          <a:endParaRPr lang="en-US"/>
        </a:p>
      </dgm:t>
    </dgm:pt>
    <dgm:pt modelId="{DA796331-9223-4170-9033-F78A93806AD6}" type="pres">
      <dgm:prSet presAssocID="{EE416450-883C-4AD7-959D-EBC2DF1EF1A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93FB038-B72E-451C-B8C7-972DF1DE5C2B}" type="pres">
      <dgm:prSet presAssocID="{0E1B8057-407A-45D2-9FDE-28513FF69465}" presName="node" presStyleLbl="node1" presStyleIdx="1" presStyleCnt="4" custScaleX="112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7A056-F09F-49DE-A9B9-54ADD0886D79}" type="pres">
      <dgm:prSet presAssocID="{F9B33E5F-FE05-4D7F-825D-5CC296F428FF}" presName="Name9" presStyleLbl="parChTrans1D2" presStyleIdx="2" presStyleCnt="4"/>
      <dgm:spPr/>
      <dgm:t>
        <a:bodyPr/>
        <a:lstStyle/>
        <a:p>
          <a:endParaRPr lang="en-US"/>
        </a:p>
      </dgm:t>
    </dgm:pt>
    <dgm:pt modelId="{E9EE3506-78A3-4D91-9939-8941F639B436}" type="pres">
      <dgm:prSet presAssocID="{F9B33E5F-FE05-4D7F-825D-5CC296F428F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217AE1C0-B19B-4726-ABCC-63103B6EF7D7}" type="pres">
      <dgm:prSet presAssocID="{AC142953-02B7-4BC1-A68C-CAF00C250D7E}" presName="node" presStyleLbl="node1" presStyleIdx="2" presStyleCnt="4" custScaleX="190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758F-2FDE-425F-8667-58E355AAED2F}" type="pres">
      <dgm:prSet presAssocID="{F08DEF1D-8684-40AD-9CFB-0903A995BD4E}" presName="Name9" presStyleLbl="parChTrans1D2" presStyleIdx="3" presStyleCnt="4"/>
      <dgm:spPr/>
      <dgm:t>
        <a:bodyPr/>
        <a:lstStyle/>
        <a:p>
          <a:endParaRPr lang="en-US"/>
        </a:p>
      </dgm:t>
    </dgm:pt>
    <dgm:pt modelId="{DD59D595-C594-4CCC-8AD4-6E92CB60C11C}" type="pres">
      <dgm:prSet presAssocID="{F08DEF1D-8684-40AD-9CFB-0903A995BD4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504C260-5132-457A-B455-D4DE1010B34E}" type="pres">
      <dgm:prSet presAssocID="{2F2ECDE1-44B5-40BF-AF3B-5F770E2C0AFC}" presName="node" presStyleLbl="node1" presStyleIdx="3" presStyleCnt="4" custScaleX="134032" custRadScaleRad="121127" custRadScaleInc="-2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E8E950-1545-4916-B636-A77F8D13B385}" type="presOf" srcId="{EE416450-883C-4AD7-959D-EBC2DF1EF1A4}" destId="{784D3EB5-C1F2-474A-B7E5-DD351E202702}" srcOrd="0" destOrd="0" presId="urn:microsoft.com/office/officeart/2005/8/layout/radial1"/>
    <dgm:cxn modelId="{E0C7A859-E0A2-45A2-8819-41D12629FC5F}" type="presOf" srcId="{8C83AA4C-3402-4FB1-8830-548A8A4CA37A}" destId="{D628A22E-97EC-47B1-A262-E541AD34A05D}" srcOrd="0" destOrd="0" presId="urn:microsoft.com/office/officeart/2005/8/layout/radial1"/>
    <dgm:cxn modelId="{ED9D0BB0-6995-4308-A934-FFA5866178EB}" type="presOf" srcId="{8C83AA4C-3402-4FB1-8830-548A8A4CA37A}" destId="{B6DD05D7-14AD-4DF3-BE89-0153F2614CCA}" srcOrd="1" destOrd="0" presId="urn:microsoft.com/office/officeart/2005/8/layout/radial1"/>
    <dgm:cxn modelId="{4AE75006-D659-4244-889F-4127CC00D080}" type="presOf" srcId="{F9B33E5F-FE05-4D7F-825D-5CC296F428FF}" destId="{E9EE3506-78A3-4D91-9939-8941F639B436}" srcOrd="1" destOrd="0" presId="urn:microsoft.com/office/officeart/2005/8/layout/radial1"/>
    <dgm:cxn modelId="{5DDE52F1-2B7A-4D88-B2FB-BB161E93A160}" srcId="{05AD977A-D46C-4D6D-94E5-6CF378D34153}" destId="{AC142953-02B7-4BC1-A68C-CAF00C250D7E}" srcOrd="2" destOrd="0" parTransId="{F9B33E5F-FE05-4D7F-825D-5CC296F428FF}" sibTransId="{AC82B5D3-EAD4-4181-B03A-7CA7970ED5C4}"/>
    <dgm:cxn modelId="{85F78F70-03BF-4B80-BBB8-0DD6ACEF3DFB}" type="presOf" srcId="{87064FFD-47E5-4E1D-80C3-7456C9BD3241}" destId="{D5DA63EC-90C9-4B7F-AB10-1A750B724A0F}" srcOrd="0" destOrd="0" presId="urn:microsoft.com/office/officeart/2005/8/layout/radial1"/>
    <dgm:cxn modelId="{B699B230-92AD-439B-AE77-51EB602E628C}" type="presOf" srcId="{0E1B8057-407A-45D2-9FDE-28513FF69465}" destId="{393FB038-B72E-451C-B8C7-972DF1DE5C2B}" srcOrd="0" destOrd="0" presId="urn:microsoft.com/office/officeart/2005/8/layout/radial1"/>
    <dgm:cxn modelId="{B4B9930F-3B36-413E-9826-0D9448FBD494}" type="presOf" srcId="{63ECA38D-A530-4F75-9834-3A17AA89481F}" destId="{CD59F448-9A69-4008-9BF5-E64B88F4495B}" srcOrd="0" destOrd="0" presId="urn:microsoft.com/office/officeart/2005/8/layout/radial1"/>
    <dgm:cxn modelId="{627F7535-4BB3-42EB-923C-C04F7F4FC6F8}" type="presOf" srcId="{05AD977A-D46C-4D6D-94E5-6CF378D34153}" destId="{DAEC3E2B-B409-43F8-8399-0F2071A5FBDD}" srcOrd="0" destOrd="0" presId="urn:microsoft.com/office/officeart/2005/8/layout/radial1"/>
    <dgm:cxn modelId="{9DE37A32-4139-4934-B443-5B25465AB5AD}" type="presOf" srcId="{F9B33E5F-FE05-4D7F-825D-5CC296F428FF}" destId="{BFE7A056-F09F-49DE-A9B9-54ADD0886D79}" srcOrd="0" destOrd="0" presId="urn:microsoft.com/office/officeart/2005/8/layout/radial1"/>
    <dgm:cxn modelId="{1FEC2601-7932-4705-8F3F-6EEB37282377}" type="presOf" srcId="{EE416450-883C-4AD7-959D-EBC2DF1EF1A4}" destId="{DA796331-9223-4170-9033-F78A93806AD6}" srcOrd="1" destOrd="0" presId="urn:microsoft.com/office/officeart/2005/8/layout/radial1"/>
    <dgm:cxn modelId="{2DE24A0D-8B45-4FC2-AFB0-D9FF48B378FB}" srcId="{05AD977A-D46C-4D6D-94E5-6CF378D34153}" destId="{2F2ECDE1-44B5-40BF-AF3B-5F770E2C0AFC}" srcOrd="3" destOrd="0" parTransId="{F08DEF1D-8684-40AD-9CFB-0903A995BD4E}" sibTransId="{C2DCCAFB-CD24-4204-8EBE-67E17607E434}"/>
    <dgm:cxn modelId="{93E72A64-56DD-4F3B-B890-2C7FE744E8AE}" type="presOf" srcId="{AC142953-02B7-4BC1-A68C-CAF00C250D7E}" destId="{217AE1C0-B19B-4726-ABCC-63103B6EF7D7}" srcOrd="0" destOrd="0" presId="urn:microsoft.com/office/officeart/2005/8/layout/radial1"/>
    <dgm:cxn modelId="{49642267-DDA5-4865-95C9-ED66D383FFE6}" type="presOf" srcId="{F08DEF1D-8684-40AD-9CFB-0903A995BD4E}" destId="{77B6758F-2FDE-425F-8667-58E355AAED2F}" srcOrd="0" destOrd="0" presId="urn:microsoft.com/office/officeart/2005/8/layout/radial1"/>
    <dgm:cxn modelId="{A5BDCB34-F38F-440B-AA64-4D3D47AD3181}" srcId="{87064FFD-47E5-4E1D-80C3-7456C9BD3241}" destId="{05AD977A-D46C-4D6D-94E5-6CF378D34153}" srcOrd="0" destOrd="0" parTransId="{7F4136F0-96C5-48BF-A8BA-82E166D589EF}" sibTransId="{5D8F03D3-814B-4AA5-9BF3-F50DFE734E1F}"/>
    <dgm:cxn modelId="{30D5338A-4720-44AE-8329-9662A8665252}" type="presOf" srcId="{F08DEF1D-8684-40AD-9CFB-0903A995BD4E}" destId="{DD59D595-C594-4CCC-8AD4-6E92CB60C11C}" srcOrd="1" destOrd="0" presId="urn:microsoft.com/office/officeart/2005/8/layout/radial1"/>
    <dgm:cxn modelId="{F32E383B-6419-467D-9DA9-CA1185F10600}" srcId="{05AD977A-D46C-4D6D-94E5-6CF378D34153}" destId="{0E1B8057-407A-45D2-9FDE-28513FF69465}" srcOrd="1" destOrd="0" parTransId="{EE416450-883C-4AD7-959D-EBC2DF1EF1A4}" sibTransId="{4A8D3CCE-24C6-4BB6-9036-52E94EFC9BA2}"/>
    <dgm:cxn modelId="{A4AAE4B6-5CF6-441E-B315-7114E5492155}" srcId="{05AD977A-D46C-4D6D-94E5-6CF378D34153}" destId="{63ECA38D-A530-4F75-9834-3A17AA89481F}" srcOrd="0" destOrd="0" parTransId="{8C83AA4C-3402-4FB1-8830-548A8A4CA37A}" sibTransId="{2FF0CC49-3A5C-45CB-8728-18D962418AFF}"/>
    <dgm:cxn modelId="{FECD825E-1C40-4D8D-A994-0A54656131D9}" type="presOf" srcId="{2F2ECDE1-44B5-40BF-AF3B-5F770E2C0AFC}" destId="{4504C260-5132-457A-B455-D4DE1010B34E}" srcOrd="0" destOrd="0" presId="urn:microsoft.com/office/officeart/2005/8/layout/radial1"/>
    <dgm:cxn modelId="{3968592A-DE30-4D1C-99A3-4A04653F780C}" type="presParOf" srcId="{D5DA63EC-90C9-4B7F-AB10-1A750B724A0F}" destId="{DAEC3E2B-B409-43F8-8399-0F2071A5FBDD}" srcOrd="0" destOrd="0" presId="urn:microsoft.com/office/officeart/2005/8/layout/radial1"/>
    <dgm:cxn modelId="{13F5BD39-8044-4D15-BDBD-4C9E03364B96}" type="presParOf" srcId="{D5DA63EC-90C9-4B7F-AB10-1A750B724A0F}" destId="{D628A22E-97EC-47B1-A262-E541AD34A05D}" srcOrd="1" destOrd="0" presId="urn:microsoft.com/office/officeart/2005/8/layout/radial1"/>
    <dgm:cxn modelId="{CDCB6AF4-2152-40EC-9217-3ECE3418581C}" type="presParOf" srcId="{D628A22E-97EC-47B1-A262-E541AD34A05D}" destId="{B6DD05D7-14AD-4DF3-BE89-0153F2614CCA}" srcOrd="0" destOrd="0" presId="urn:microsoft.com/office/officeart/2005/8/layout/radial1"/>
    <dgm:cxn modelId="{CBA2A71E-5A9E-4F77-AC7D-17B4C2DF70F7}" type="presParOf" srcId="{D5DA63EC-90C9-4B7F-AB10-1A750B724A0F}" destId="{CD59F448-9A69-4008-9BF5-E64B88F4495B}" srcOrd="2" destOrd="0" presId="urn:microsoft.com/office/officeart/2005/8/layout/radial1"/>
    <dgm:cxn modelId="{93D0BBDE-2D84-41C9-9DB1-389732EFB057}" type="presParOf" srcId="{D5DA63EC-90C9-4B7F-AB10-1A750B724A0F}" destId="{784D3EB5-C1F2-474A-B7E5-DD351E202702}" srcOrd="3" destOrd="0" presId="urn:microsoft.com/office/officeart/2005/8/layout/radial1"/>
    <dgm:cxn modelId="{828D89A5-7EB7-4CDD-AE14-BCA2F7FDD73C}" type="presParOf" srcId="{784D3EB5-C1F2-474A-B7E5-DD351E202702}" destId="{DA796331-9223-4170-9033-F78A93806AD6}" srcOrd="0" destOrd="0" presId="urn:microsoft.com/office/officeart/2005/8/layout/radial1"/>
    <dgm:cxn modelId="{3CD2E1C8-EDAB-48B4-BEE4-97D1934010B2}" type="presParOf" srcId="{D5DA63EC-90C9-4B7F-AB10-1A750B724A0F}" destId="{393FB038-B72E-451C-B8C7-972DF1DE5C2B}" srcOrd="4" destOrd="0" presId="urn:microsoft.com/office/officeart/2005/8/layout/radial1"/>
    <dgm:cxn modelId="{EE81CE91-F98C-4D14-B260-B95496E688C6}" type="presParOf" srcId="{D5DA63EC-90C9-4B7F-AB10-1A750B724A0F}" destId="{BFE7A056-F09F-49DE-A9B9-54ADD0886D79}" srcOrd="5" destOrd="0" presId="urn:microsoft.com/office/officeart/2005/8/layout/radial1"/>
    <dgm:cxn modelId="{038C56BF-2C71-4B18-B406-D8D2AB89E6F6}" type="presParOf" srcId="{BFE7A056-F09F-49DE-A9B9-54ADD0886D79}" destId="{E9EE3506-78A3-4D91-9939-8941F639B436}" srcOrd="0" destOrd="0" presId="urn:microsoft.com/office/officeart/2005/8/layout/radial1"/>
    <dgm:cxn modelId="{4A68FAE9-B6D6-435E-8A58-C2A637E95581}" type="presParOf" srcId="{D5DA63EC-90C9-4B7F-AB10-1A750B724A0F}" destId="{217AE1C0-B19B-4726-ABCC-63103B6EF7D7}" srcOrd="6" destOrd="0" presId="urn:microsoft.com/office/officeart/2005/8/layout/radial1"/>
    <dgm:cxn modelId="{0E112350-8EBC-4843-BFBF-5AC7E278E43D}" type="presParOf" srcId="{D5DA63EC-90C9-4B7F-AB10-1A750B724A0F}" destId="{77B6758F-2FDE-425F-8667-58E355AAED2F}" srcOrd="7" destOrd="0" presId="urn:microsoft.com/office/officeart/2005/8/layout/radial1"/>
    <dgm:cxn modelId="{AB93847F-CCD4-436D-9BF1-8B871EE22077}" type="presParOf" srcId="{77B6758F-2FDE-425F-8667-58E355AAED2F}" destId="{DD59D595-C594-4CCC-8AD4-6E92CB60C11C}" srcOrd="0" destOrd="0" presId="urn:microsoft.com/office/officeart/2005/8/layout/radial1"/>
    <dgm:cxn modelId="{C9B251BE-4669-4C5D-A033-7ACB3FCD29DC}" type="presParOf" srcId="{D5DA63EC-90C9-4B7F-AB10-1A750B724A0F}" destId="{4504C260-5132-457A-B455-D4DE1010B34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C3E2B-B409-43F8-8399-0F2071A5FBDD}">
      <dsp:nvSpPr>
        <dsp:cNvPr id="0" name=""/>
        <dsp:cNvSpPr/>
      </dsp:nvSpPr>
      <dsp:spPr>
        <a:xfrm>
          <a:off x="3673252" y="2016024"/>
          <a:ext cx="1965243" cy="1530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রাষ্ট্র পরিচালনার মূলনীতি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961055" y="2240168"/>
        <a:ext cx="1389637" cy="1082263"/>
      </dsp:txXfrm>
    </dsp:sp>
    <dsp:sp modelId="{D628A22E-97EC-47B1-A262-E541AD34A05D}">
      <dsp:nvSpPr>
        <dsp:cNvPr id="0" name=""/>
        <dsp:cNvSpPr/>
      </dsp:nvSpPr>
      <dsp:spPr>
        <a:xfrm rot="16200000">
          <a:off x="4425068" y="1770154"/>
          <a:ext cx="461611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461611" y="1506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44333" y="1773678"/>
        <a:ext cx="23080" cy="23080"/>
      </dsp:txXfrm>
    </dsp:sp>
    <dsp:sp modelId="{CD59F448-9A69-4008-9BF5-E64B88F4495B}">
      <dsp:nvSpPr>
        <dsp:cNvPr id="0" name=""/>
        <dsp:cNvSpPr/>
      </dsp:nvSpPr>
      <dsp:spPr>
        <a:xfrm>
          <a:off x="3352800" y="23861"/>
          <a:ext cx="2606147" cy="15305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ধর্মনিরপেক্ষতা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34461" y="248005"/>
        <a:ext cx="1842825" cy="1082263"/>
      </dsp:txXfrm>
    </dsp:sp>
    <dsp:sp modelId="{784D3EB5-C1F2-474A-B7E5-DD351E202702}">
      <dsp:nvSpPr>
        <dsp:cNvPr id="0" name=""/>
        <dsp:cNvSpPr/>
      </dsp:nvSpPr>
      <dsp:spPr>
        <a:xfrm>
          <a:off x="5638496" y="2766235"/>
          <a:ext cx="151574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151574" y="1506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10494" y="2777510"/>
        <a:ext cx="7578" cy="7578"/>
      </dsp:txXfrm>
    </dsp:sp>
    <dsp:sp modelId="{393FB038-B72E-451C-B8C7-972DF1DE5C2B}">
      <dsp:nvSpPr>
        <dsp:cNvPr id="0" name=""/>
        <dsp:cNvSpPr/>
      </dsp:nvSpPr>
      <dsp:spPr>
        <a:xfrm>
          <a:off x="5790071" y="2016024"/>
          <a:ext cx="1715932" cy="1530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জাতীয়তাবাদ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041363" y="2240168"/>
        <a:ext cx="1213348" cy="1082263"/>
      </dsp:txXfrm>
    </dsp:sp>
    <dsp:sp modelId="{BFE7A056-F09F-49DE-A9B9-54ADD0886D79}">
      <dsp:nvSpPr>
        <dsp:cNvPr id="0" name=""/>
        <dsp:cNvSpPr/>
      </dsp:nvSpPr>
      <dsp:spPr>
        <a:xfrm rot="5400000">
          <a:off x="4425068" y="3762316"/>
          <a:ext cx="461611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461611" y="1506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44333" y="3765841"/>
        <a:ext cx="23080" cy="23080"/>
      </dsp:txXfrm>
    </dsp:sp>
    <dsp:sp modelId="{217AE1C0-B19B-4726-ABCC-63103B6EF7D7}">
      <dsp:nvSpPr>
        <dsp:cNvPr id="0" name=""/>
        <dsp:cNvSpPr/>
      </dsp:nvSpPr>
      <dsp:spPr>
        <a:xfrm>
          <a:off x="3200862" y="4008186"/>
          <a:ext cx="2910023" cy="1530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সমাজতন্ত্র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627025" y="4232330"/>
        <a:ext cx="2057697" cy="1082263"/>
      </dsp:txXfrm>
    </dsp:sp>
    <dsp:sp modelId="{77B6758F-2FDE-425F-8667-58E355AAED2F}">
      <dsp:nvSpPr>
        <dsp:cNvPr id="0" name=""/>
        <dsp:cNvSpPr/>
      </dsp:nvSpPr>
      <dsp:spPr>
        <a:xfrm rot="10741059">
          <a:off x="3268595" y="2786551"/>
          <a:ext cx="404924" cy="30128"/>
        </a:xfrm>
        <a:custGeom>
          <a:avLst/>
          <a:gdLst/>
          <a:ahLst/>
          <a:cxnLst/>
          <a:rect l="0" t="0" r="0" b="0"/>
          <a:pathLst>
            <a:path>
              <a:moveTo>
                <a:pt x="0" y="15064"/>
              </a:moveTo>
              <a:lnTo>
                <a:pt x="404924" y="1506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60934" y="2791492"/>
        <a:ext cx="20246" cy="20246"/>
      </dsp:txXfrm>
    </dsp:sp>
    <dsp:sp modelId="{4504C260-5132-457A-B455-D4DE1010B34E}">
      <dsp:nvSpPr>
        <dsp:cNvPr id="0" name=""/>
        <dsp:cNvSpPr/>
      </dsp:nvSpPr>
      <dsp:spPr>
        <a:xfrm>
          <a:off x="1217467" y="2057394"/>
          <a:ext cx="2051429" cy="1530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গণতন্ত্র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517892" y="2281538"/>
        <a:ext cx="1450579" cy="1082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58199" cy="609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03172" y="4038600"/>
            <a:ext cx="34852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শুভেচছা 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8" y="3369469"/>
            <a:ext cx="3028718" cy="2395537"/>
          </a:xfrm>
          <a:prstGeom prst="rect">
            <a:avLst/>
          </a:prstGeom>
        </p:spPr>
      </p:pic>
      <p:pic>
        <p:nvPicPr>
          <p:cNvPr id="6" name="Picture 5" descr="C:\Users\DOEL\Desktop\zi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338945"/>
            <a:ext cx="2285999" cy="240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DOEL\Desktop\has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38944"/>
            <a:ext cx="2289928" cy="246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DOEL\Desktop\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4800600" cy="227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\Desktop\c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0424"/>
            <a:ext cx="3505200" cy="231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2286000"/>
            <a:ext cx="1981200" cy="1447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বাংলাদেশের সংবিধান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20574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১৯শে অক্টোবর আলোচনা শুরু বিল পাশ ৪ঠা নভেম্বর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685800"/>
            <a:ext cx="2514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কার্‍্যকর-১৯৭২,১৬ই ডিসেম্বর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86200" y="457200"/>
            <a:ext cx="2209800" cy="1295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গণপরিষদ আদেশ জারি ১৯৭২ সালের ২২শে মার্চ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324600" y="914400"/>
            <a:ext cx="2438400" cy="1143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গণপরিষদ এর প্রথম অধিবেশন ১৯৭২,১০ই এপ্রিল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3429000"/>
            <a:ext cx="2133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খসরা সংবিধান-১৯৭২,১১ই অক্টোবর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2000" y="4648200"/>
            <a:ext cx="22098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সদস্য সঙ্খ্যা-৩৪ জন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4876800"/>
            <a:ext cx="25908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আহবায়ক-ড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কামাল হোসেন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96000" y="4038600"/>
            <a:ext cx="19812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 স্পিকার-মোহাম্ম্মাদ উল্লাহ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2590800"/>
            <a:ext cx="2133600" cy="990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 স্পিকার-শাহ আব্দুল হামিদ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495800" y="1981200"/>
            <a:ext cx="685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15000" y="1828800"/>
            <a:ext cx="762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67400" y="32004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3581400"/>
            <a:ext cx="8382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5600" y="3352800"/>
            <a:ext cx="7620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76600" y="3810000"/>
            <a:ext cx="7620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457700" y="4229100"/>
            <a:ext cx="9144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67000" y="2514600"/>
            <a:ext cx="8382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314700" y="1485900"/>
            <a:ext cx="762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2362200"/>
            <a:ext cx="7315200" cy="193899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১৯৭২ সালের সংবিধানের প্রধান বৈশষ্ঠ্যগুলো আলচনা করে তোমাদের মতামত একটি পোস্টারে লিখে উপস্থাপন কর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1828800" y="533400"/>
            <a:ext cx="52578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613201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3622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সংবিধান কী ?</a:t>
            </a:r>
          </a:p>
          <a:p>
            <a:r>
              <a:rPr lang="bn-IN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গণপরিষদের প্রথম অধিবেশন কত তারিখ বসে ?</a:t>
            </a:r>
          </a:p>
          <a:p>
            <a:r>
              <a:rPr lang="bn-IN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৩। রাষ্ট্র পরিচালনার মূলনীতি কয়টি ?</a:t>
            </a:r>
          </a:p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বাংলাদেশের সংবিধান কয় কক্ষবিশিষ্ঠ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সংবিধান সংশোধনের ক্ষেত্রে জাতীয় সংসদের কত শতাংশ ভোটের প্রয়োজন হয় ?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838200"/>
            <a:ext cx="6324600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48175"/>
            <a:ext cx="45720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419600"/>
            <a:ext cx="7010400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সংবিধান কী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১৯৭২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সালের সংবিধানের বৈশিষ্ঠ্যগুলো আলোচনা কর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79172"/>
            <a:ext cx="4191000" cy="2964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5287"/>
            <a:ext cx="8458200" cy="63065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6209" y="533400"/>
            <a:ext cx="30267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Diagonal Corner Rectangle 15"/>
          <p:cNvSpPr/>
          <p:nvPr/>
        </p:nvSpPr>
        <p:spPr>
          <a:xfrm>
            <a:off x="838200" y="1752600"/>
            <a:ext cx="7772400" cy="38481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মোঃ কামাল উদ্দিন </a:t>
            </a:r>
            <a:endParaRPr lang="en-US" sz="4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পঞ্চাশ উচ্চ বিদ্যালয় এন্ড কলেজ  </a:t>
            </a:r>
            <a:endParaRPr lang="en-US" sz="24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চুনারুঘাট, হবিগঞ্জ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28800" y="533400"/>
            <a:ext cx="5257800" cy="990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bn-BD" sz="7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0" indent="0" algn="ctr">
              <a:buNone/>
            </a:pPr>
            <a:endParaRPr lang="bn-BD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5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 ইতিহাস ও বিশ্বসভ্যতা</a:t>
            </a:r>
            <a:endParaRPr lang="bn-BD" sz="5100" b="1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r>
              <a:rPr lang="bn-BD" sz="51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সংবিধা</a:t>
            </a:r>
            <a:r>
              <a:rPr lang="bn-IN" sz="5400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 প্রনয়ন ১৯৭২</a:t>
            </a:r>
            <a:endParaRPr lang="bn-BD" sz="5400" b="1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শিক্ষার্থী সংখ্যাঃ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৫৫ 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</a:t>
            </a:r>
            <a:endParaRPr lang="bn-BD" sz="5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ঘণ্টা </a:t>
            </a:r>
            <a:r>
              <a:rPr lang="bn-IN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38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>
                <a:latin typeface="NikoshBAN" pitchFamily="2" charset="0"/>
                <a:cs typeface="NikoshBAN" pitchFamily="2" charset="0"/>
              </a:rPr>
              <a:t>শিখনফলঃ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সংবিধানের </a:t>
            </a:r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ধারনা সজ্ঞায়িত করতে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সংবিধান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প্রতিষ্টার পদ্ধতি বর্ণনা করতে পারবে।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সংবিধানের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শ্রেণিবিভাগ বর্ণনা করতে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উত্তম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সংবিধানের বৈশিষ্ট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্যগুলো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বিশ্লেষণ করতে পারবে।  </a:t>
            </a:r>
          </a:p>
        </p:txBody>
      </p:sp>
      <p:sp>
        <p:nvSpPr>
          <p:cNvPr id="2" name="Chevron 1"/>
          <p:cNvSpPr/>
          <p:nvPr/>
        </p:nvSpPr>
        <p:spPr>
          <a:xfrm>
            <a:off x="547116" y="2031980"/>
            <a:ext cx="332232" cy="228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47116" y="2608843"/>
            <a:ext cx="332232" cy="228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47116" y="3171321"/>
            <a:ext cx="332232" cy="228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47116" y="3733799"/>
            <a:ext cx="332232" cy="2286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3886200" cy="5181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62000"/>
            <a:ext cx="3810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0"/>
            <a:ext cx="2577556" cy="2978727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6" name="TextBox 5"/>
          <p:cNvSpPr txBox="1"/>
          <p:nvPr/>
        </p:nvSpPr>
        <p:spPr>
          <a:xfrm>
            <a:off x="457200" y="2764304"/>
            <a:ext cx="64215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বিষয় </a:t>
            </a:r>
            <a:r>
              <a:rPr lang="bn-IN" sz="5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bn-I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প্রনয়ন ১৯৭২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0378" y="547624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ঘোষ</a:t>
            </a:r>
            <a:r>
              <a:rPr lang="bn-IN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ণ</a:t>
            </a:r>
            <a:endParaRPr 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EL\Desktop\h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2" y="714813"/>
            <a:ext cx="8149471" cy="601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9800" y="914400"/>
            <a:ext cx="25146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লিখিত দলিল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DOEL\Desktop\g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82" y="71481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638800"/>
            <a:ext cx="2773680" cy="5334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সংসদে আলোচনা ও সিদ্ধান্ত  </a:t>
            </a:r>
            <a:endParaRPr lang="en-US" sz="2400" dirty="0"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\Desktop\HADITH\s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5" y="505690"/>
            <a:ext cx="4119649" cy="498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19" y="526471"/>
            <a:ext cx="3886200" cy="49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4267200"/>
            <a:ext cx="1476375" cy="1600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অলিখিত সংবিধান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17" y="4267200"/>
            <a:ext cx="1466483" cy="16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3200" y="1066800"/>
            <a:ext cx="3733800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সংবিধানের প্রকারভেদ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2035723"/>
            <a:ext cx="29718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লিপিবদ্ধ করণের ভিত্তিতে 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2035723"/>
            <a:ext cx="3048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সংশোধনের ভিত্তিতে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373940"/>
            <a:ext cx="14859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সুপরিবর্তনীয়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4343400"/>
            <a:ext cx="16383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দুস্ষ্পরিবর্তনীয়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10200" y="2842328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590800" y="2683635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594022" y="2881535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85800" y="2727271"/>
            <a:ext cx="74295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18879" y="4427503"/>
            <a:ext cx="148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লিখিত সংবিধান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514</TotalTime>
  <Words>190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NikoshBAN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সংসদে আলোচনা ও সিদ্ধান্ত  </vt:lpstr>
      <vt:lpstr>অলিখিত সংবিধান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Rasel</cp:lastModifiedBy>
  <cp:revision>121</cp:revision>
  <dcterms:created xsi:type="dcterms:W3CDTF">2006-08-16T00:00:00Z</dcterms:created>
  <dcterms:modified xsi:type="dcterms:W3CDTF">2020-11-23T16:20:51Z</dcterms:modified>
</cp:coreProperties>
</file>