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2"/>
  </p:notesMasterIdLst>
  <p:sldIdLst>
    <p:sldId id="26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3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474"/>
    <a:srgbClr val="C3E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3T15:53:01.810" idx="1">
    <p:pos x="7680" y="1771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AA38A-9C4E-4CB3-8422-25A516AB356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66B40-5BCD-4166-8999-6968C079B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0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04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1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7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776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1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24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7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4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3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0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9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9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5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2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5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9B5BC1-7F72-4F45-8229-B006DDEC1A4F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E5B4D0F-492B-4839-A1D3-3EF8A130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85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34269" y="402608"/>
            <a:ext cx="5964072" cy="25521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</a:rPr>
              <a:t>স্বা</a:t>
            </a:r>
            <a:r>
              <a:rPr lang="bn-BD" sz="9600" dirty="0">
                <a:solidFill>
                  <a:schemeClr val="accent1">
                    <a:lumMod val="75000"/>
                  </a:schemeClr>
                </a:solidFill>
              </a:rPr>
              <a:t>গ</a:t>
            </a:r>
            <a:r>
              <a:rPr lang="bn-BD" sz="9600" dirty="0" smtClean="0">
                <a:solidFill>
                  <a:schemeClr val="accent5">
                    <a:lumMod val="50000"/>
                  </a:schemeClr>
                </a:solidFill>
              </a:rPr>
              <a:t>ত</a:t>
            </a:r>
            <a:r>
              <a:rPr lang="bn-BD" sz="9600" dirty="0" smtClean="0">
                <a:solidFill>
                  <a:schemeClr val="accent2">
                    <a:lumMod val="75000"/>
                  </a:schemeClr>
                </a:solidFill>
              </a:rPr>
              <a:t>ম</a:t>
            </a:r>
            <a:endParaRPr 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18" y="2954739"/>
            <a:ext cx="4762500" cy="379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60000">
              <a:srgbClr val="0070C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72017" y="150124"/>
            <a:ext cx="8243248" cy="23474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</a:rPr>
              <a:t>ধন্যবাদ</a:t>
            </a:r>
            <a:r>
              <a:rPr lang="bn-BD" sz="8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8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6849"/>
            <a:ext cx="12191999" cy="4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FF00"/>
            </a:gs>
            <a:gs pos="99000">
              <a:srgbClr val="92D05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294" y="1943428"/>
            <a:ext cx="2075242" cy="27022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39" y="3651584"/>
            <a:ext cx="721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</a:rPr>
              <a:t>নাম         : শিপ্রা বিশ্বাস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39" y="4626727"/>
            <a:ext cx="747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</a:rPr>
              <a:t>পদবি        : সহকারী শিক্ষক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104" y="5620827"/>
            <a:ext cx="1136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5">
                    <a:lumMod val="50000"/>
                  </a:schemeClr>
                </a:solidFill>
              </a:rPr>
              <a:t>তুমিলিয়া বালিকা সরকারি প্রাথমিক বিদ্যালয়,কালীগঞ্জ,গাজীপুর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Wave 3"/>
          <p:cNvSpPr/>
          <p:nvPr/>
        </p:nvSpPr>
        <p:spPr>
          <a:xfrm>
            <a:off x="2642522" y="122830"/>
            <a:ext cx="6018663" cy="2519356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i="1" dirty="0" smtClean="0"/>
              <a:t>শিক্ষক পরিচিতি</a:t>
            </a:r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4987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0">
              <a:schemeClr val="accent2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621" y="688471"/>
            <a:ext cx="581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বিষয়  : প্রাথমিক বিজ্ঞান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68740" y="1640359"/>
            <a:ext cx="449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শ্রেণি   : পঞ্চম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68740" y="2660179"/>
            <a:ext cx="562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অধ্যায়  : ১০ (দশম)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34621" y="3612067"/>
            <a:ext cx="449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সময়   : ৪০ মিনিট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55094" y="4489398"/>
            <a:ext cx="403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পিরিয়ড : ১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68740" y="5500048"/>
            <a:ext cx="309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তারিখ  :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38" y="609263"/>
            <a:ext cx="3983510" cy="542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6000">
              <a:schemeClr val="accent5">
                <a:lumMod val="75000"/>
              </a:schemeClr>
            </a:gs>
            <a:gs pos="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867" y="368490"/>
            <a:ext cx="491319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চলো একটি ভিডিও দেখি-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34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accent5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5500048" y="2784143"/>
            <a:ext cx="818866" cy="133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42197" y="136476"/>
            <a:ext cx="8734568" cy="22791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/>
              <a:t>আজকের পাঠ</a:t>
            </a:r>
            <a:endParaRPr lang="en-US" sz="8800" dirty="0"/>
          </a:p>
        </p:txBody>
      </p:sp>
      <p:sp>
        <p:nvSpPr>
          <p:cNvPr id="7" name="Rounded Rectangle 6"/>
          <p:cNvSpPr/>
          <p:nvPr/>
        </p:nvSpPr>
        <p:spPr>
          <a:xfrm>
            <a:off x="204716" y="4490113"/>
            <a:ext cx="11723427" cy="223823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/>
              <a:t>আমাদের জীবনে তথ্য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921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FF000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466" y="750626"/>
            <a:ext cx="5768454" cy="1015663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আজকের শিখনফল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423917" y="2415653"/>
            <a:ext cx="10768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</a:t>
            </a:r>
            <a:r>
              <a:rPr lang="bn-BD" sz="4800" dirty="0" smtClean="0">
                <a:solidFill>
                  <a:srgbClr val="0070C0"/>
                </a:solidFill>
              </a:rPr>
              <a:t>১১.১.১</a:t>
            </a:r>
            <a:r>
              <a:rPr lang="bn-BD" sz="4800" dirty="0" smtClean="0"/>
              <a:t> </a:t>
            </a:r>
            <a:r>
              <a:rPr lang="bn-BD" sz="4800" dirty="0" smtClean="0">
                <a:solidFill>
                  <a:srgbClr val="00B050"/>
                </a:solidFill>
              </a:rPr>
              <a:t>ব্যাক্তি , সমাজ ও রাষ্ট্রীয় জীবনে তথ্য আদান - প্রদানের গুরুত্ব ব্যাখ্যা করতে পারবে 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698" y="2265528"/>
            <a:ext cx="696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👉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9000">
              <a:schemeClr val="accent5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501" y="395785"/>
            <a:ext cx="1039959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চলো আমরা কীভাবে তথ্য সংগ্রহ করি সে সম্পর্কে একটি ভিডিও দেখি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79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accent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035" y="462282"/>
            <a:ext cx="1082267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এখন আমরা জানব সংগৃহীত তথ্য কীভাবে বিনিময় করতে হয়।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55844" y="1062446"/>
            <a:ext cx="10809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চলো আমরা আরও একটি ভিডিও দেখি:-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56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3E56F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7105" y="1528549"/>
            <a:ext cx="292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</a:rPr>
              <a:t>লক্ষ করি👉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08402"/>
              </p:ext>
            </p:extLst>
          </p:nvPr>
        </p:nvGraphicFramePr>
        <p:xfrm>
          <a:off x="641440" y="2838736"/>
          <a:ext cx="10768088" cy="3142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84044"/>
                <a:gridCol w="5384044"/>
              </a:tblGrid>
              <a:tr h="767862">
                <a:tc>
                  <a:txBody>
                    <a:bodyPr/>
                    <a:lstStyle/>
                    <a:p>
                      <a:r>
                        <a:rPr lang="bn-BD" sz="2800" dirty="0" smtClean="0"/>
                        <a:t>              তথ্য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             </a:t>
                      </a:r>
                      <a:r>
                        <a:rPr lang="bn-BD" sz="2800" dirty="0" smtClean="0"/>
                        <a:t>কী হবে ?</a:t>
                      </a:r>
                      <a:endParaRPr lang="en-US" sz="2800" dirty="0"/>
                    </a:p>
                  </a:txBody>
                  <a:tcPr/>
                </a:tc>
              </a:tr>
              <a:tr h="782751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ঘূর্ণিঝড়(আবহাওয়া)</a:t>
                      </a:r>
                      <a:endParaRPr lang="en-US" sz="28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প্রাণহানি ও স্ম্পদের</a:t>
                      </a:r>
                      <a:r>
                        <a:rPr lang="bn-BD" sz="2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ক্ষতি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24095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FF0000"/>
                          </a:solidFill>
                        </a:rPr>
                        <a:t>বন্যা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FF0000"/>
                          </a:solidFill>
                        </a:rPr>
                        <a:t>চারিদিক পানিতে</a:t>
                      </a:r>
                      <a:r>
                        <a:rPr lang="bn-BD" sz="2800" baseline="0" dirty="0" smtClean="0">
                          <a:solidFill>
                            <a:srgbClr val="FF0000"/>
                          </a:solidFill>
                        </a:rPr>
                        <a:t> ডুবে যাবে 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7862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7030A0"/>
                          </a:solidFill>
                        </a:rPr>
                        <a:t>ভূমিকম্প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7030A0"/>
                          </a:solidFill>
                        </a:rPr>
                        <a:t>প্রাণহানি</a:t>
                      </a:r>
                      <a:r>
                        <a:rPr lang="bn-BD" sz="2800" baseline="0" dirty="0" smtClean="0">
                          <a:solidFill>
                            <a:srgbClr val="7030A0"/>
                          </a:solidFill>
                        </a:rPr>
                        <a:t> ও স্থাপনা ক্ষতিগ্রস্থ হবে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370997" y="232012"/>
            <a:ext cx="5568287" cy="1473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একক 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9623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540</TotalTime>
  <Words>123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49</cp:revision>
  <dcterms:created xsi:type="dcterms:W3CDTF">2020-10-17T12:40:10Z</dcterms:created>
  <dcterms:modified xsi:type="dcterms:W3CDTF">2020-11-07T11:57:14Z</dcterms:modified>
</cp:coreProperties>
</file>