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64" r:id="rId3"/>
    <p:sldId id="263" r:id="rId4"/>
    <p:sldId id="270" r:id="rId5"/>
    <p:sldId id="290" r:id="rId6"/>
    <p:sldId id="259" r:id="rId7"/>
    <p:sldId id="260" r:id="rId8"/>
    <p:sldId id="261" r:id="rId9"/>
    <p:sldId id="262" r:id="rId10"/>
    <p:sldId id="276" r:id="rId11"/>
    <p:sldId id="277" r:id="rId12"/>
    <p:sldId id="279" r:id="rId13"/>
    <p:sldId id="284" r:id="rId14"/>
    <p:sldId id="285" r:id="rId15"/>
    <p:sldId id="25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A0D64-D6C1-4FA9-A2A4-9EED36C741AD}" v="52" dt="2020-11-14T09:35:49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bal Hossain" userId="17f62947aa8236bc" providerId="LiveId" clId="{834A0D64-D6C1-4FA9-A2A4-9EED36C741AD}"/>
    <pc:docChg chg="custSel addSld delSld modSld modMainMaster">
      <pc:chgData name="Ekbal Hossain" userId="17f62947aa8236bc" providerId="LiveId" clId="{834A0D64-D6C1-4FA9-A2A4-9EED36C741AD}" dt="2020-11-14T09:35:49.575" v="1017"/>
      <pc:docMkLst>
        <pc:docMk/>
      </pc:docMkLst>
      <pc:sldChg chg="modSp">
        <pc:chgData name="Ekbal Hossain" userId="17f62947aa8236bc" providerId="LiveId" clId="{834A0D64-D6C1-4FA9-A2A4-9EED36C741AD}" dt="2020-11-14T08:47:15.169" v="308"/>
        <pc:sldMkLst>
          <pc:docMk/>
          <pc:sldMk cId="4113199895" sldId="271"/>
        </pc:sldMkLst>
        <pc:spChg chg="mod">
          <ac:chgData name="Ekbal Hossain" userId="17f62947aa8236bc" providerId="LiveId" clId="{834A0D64-D6C1-4FA9-A2A4-9EED36C741AD}" dt="2020-11-14T08:47:15.169" v="308"/>
          <ac:spMkLst>
            <pc:docMk/>
            <pc:sldMk cId="4113199895" sldId="271"/>
            <ac:spMk id="2" creationId="{00000000-0000-0000-0000-000000000000}"/>
          </ac:spMkLst>
        </pc:spChg>
        <pc:spChg chg="mod">
          <ac:chgData name="Ekbal Hossain" userId="17f62947aa8236bc" providerId="LiveId" clId="{834A0D64-D6C1-4FA9-A2A4-9EED36C741AD}" dt="2020-11-14T08:47:15.169" v="308"/>
          <ac:spMkLst>
            <pc:docMk/>
            <pc:sldMk cId="4113199895" sldId="271"/>
            <ac:spMk id="3" creationId="{00000000-0000-0000-0000-000000000000}"/>
          </ac:spMkLst>
        </pc:spChg>
      </pc:sldChg>
      <pc:sldChg chg="modSp">
        <pc:chgData name="Ekbal Hossain" userId="17f62947aa8236bc" providerId="LiveId" clId="{834A0D64-D6C1-4FA9-A2A4-9EED36C741AD}" dt="2020-11-14T08:47:15.169" v="308"/>
        <pc:sldMkLst>
          <pc:docMk/>
          <pc:sldMk cId="2663048072" sldId="273"/>
        </pc:sldMkLst>
        <pc:spChg chg="mod">
          <ac:chgData name="Ekbal Hossain" userId="17f62947aa8236bc" providerId="LiveId" clId="{834A0D64-D6C1-4FA9-A2A4-9EED36C741AD}" dt="2020-11-14T08:47:15.169" v="308"/>
          <ac:spMkLst>
            <pc:docMk/>
            <pc:sldMk cId="2663048072" sldId="273"/>
            <ac:spMk id="2" creationId="{00000000-0000-0000-0000-000000000000}"/>
          </ac:spMkLst>
        </pc:spChg>
      </pc:sldChg>
      <pc:sldChg chg="addSp delSp modSp del mod">
        <pc:chgData name="Ekbal Hossain" userId="17f62947aa8236bc" providerId="LiveId" clId="{834A0D64-D6C1-4FA9-A2A4-9EED36C741AD}" dt="2020-11-14T03:42:14.326" v="14" actId="2696"/>
        <pc:sldMkLst>
          <pc:docMk/>
          <pc:sldMk cId="2065649818" sldId="275"/>
        </pc:sldMkLst>
        <pc:spChg chg="del">
          <ac:chgData name="Ekbal Hossain" userId="17f62947aa8236bc" providerId="LiveId" clId="{834A0D64-D6C1-4FA9-A2A4-9EED36C741AD}" dt="2020-11-14T03:13:45.572" v="5" actId="21"/>
          <ac:spMkLst>
            <pc:docMk/>
            <pc:sldMk cId="2065649818" sldId="275"/>
            <ac:spMk id="2" creationId="{06D93970-04E8-4B1B-9CEF-C7E6C7B77FD9}"/>
          </ac:spMkLst>
        </pc:spChg>
        <pc:spChg chg="del">
          <ac:chgData name="Ekbal Hossain" userId="17f62947aa8236bc" providerId="LiveId" clId="{834A0D64-D6C1-4FA9-A2A4-9EED36C741AD}" dt="2020-11-14T03:13:57.999" v="7" actId="21"/>
          <ac:spMkLst>
            <pc:docMk/>
            <pc:sldMk cId="2065649818" sldId="275"/>
            <ac:spMk id="3" creationId="{D605AF05-0C13-4EB8-9D73-47AEABE7B75D}"/>
          </ac:spMkLst>
        </pc:spChg>
        <pc:spChg chg="add mod">
          <ac:chgData name="Ekbal Hossain" userId="17f62947aa8236bc" providerId="LiveId" clId="{834A0D64-D6C1-4FA9-A2A4-9EED36C741AD}" dt="2020-11-14T03:13:45.572" v="5" actId="21"/>
          <ac:spMkLst>
            <pc:docMk/>
            <pc:sldMk cId="2065649818" sldId="275"/>
            <ac:spMk id="5" creationId="{739DA02B-8C06-4F73-98AA-2B6BA384B115}"/>
          </ac:spMkLst>
        </pc:spChg>
        <pc:spChg chg="add del mod">
          <ac:chgData name="Ekbal Hossain" userId="17f62947aa8236bc" providerId="LiveId" clId="{834A0D64-D6C1-4FA9-A2A4-9EED36C741AD}" dt="2020-11-14T03:37:49.880" v="11" actId="931"/>
          <ac:spMkLst>
            <pc:docMk/>
            <pc:sldMk cId="2065649818" sldId="275"/>
            <ac:spMk id="7" creationId="{32C3A1AB-17E2-4700-A92D-1BC5626D08FB}"/>
          </ac:spMkLst>
        </pc:spChg>
        <pc:picChg chg="add mod">
          <ac:chgData name="Ekbal Hossain" userId="17f62947aa8236bc" providerId="LiveId" clId="{834A0D64-D6C1-4FA9-A2A4-9EED36C741AD}" dt="2020-11-14T03:37:54.280" v="13" actId="962"/>
          <ac:picMkLst>
            <pc:docMk/>
            <pc:sldMk cId="2065649818" sldId="275"/>
            <ac:picMk id="9" creationId="{B0D116D2-A3FF-4C00-8DA2-245F46E22832}"/>
          </ac:picMkLst>
        </pc:picChg>
      </pc:sldChg>
      <pc:sldChg chg="addSp delSp modSp add mod modTransition">
        <pc:chgData name="Ekbal Hossain" userId="17f62947aa8236bc" providerId="LiveId" clId="{834A0D64-D6C1-4FA9-A2A4-9EED36C741AD}" dt="2020-11-14T03:16:11.206" v="10"/>
        <pc:sldMkLst>
          <pc:docMk/>
          <pc:sldMk cId="1928994740" sldId="276"/>
        </pc:sldMkLst>
        <pc:spChg chg="del mod">
          <ac:chgData name="Ekbal Hossain" userId="17f62947aa8236bc" providerId="LiveId" clId="{834A0D64-D6C1-4FA9-A2A4-9EED36C741AD}" dt="2020-11-14T03:13:24.816" v="2" actId="478"/>
          <ac:spMkLst>
            <pc:docMk/>
            <pc:sldMk cId="1928994740" sldId="276"/>
            <ac:spMk id="3" creationId="{5B627DC8-6910-4C15-83B6-BCDC3F7D5AFE}"/>
          </ac:spMkLst>
        </pc:spChg>
        <pc:spChg chg="del">
          <ac:chgData name="Ekbal Hossain" userId="17f62947aa8236bc" providerId="LiveId" clId="{834A0D64-D6C1-4FA9-A2A4-9EED36C741AD}" dt="2020-11-14T03:13:29.487" v="3" actId="478"/>
          <ac:spMkLst>
            <pc:docMk/>
            <pc:sldMk cId="1928994740" sldId="276"/>
            <ac:spMk id="4" creationId="{8B04A852-B233-4EAF-AD0C-39B1F1DAD8C8}"/>
          </ac:spMkLst>
        </pc:spChg>
        <pc:spChg chg="add mod">
          <ac:chgData name="Ekbal Hossain" userId="17f62947aa8236bc" providerId="LiveId" clId="{834A0D64-D6C1-4FA9-A2A4-9EED36C741AD}" dt="2020-11-14T03:13:49.713" v="6"/>
          <ac:spMkLst>
            <pc:docMk/>
            <pc:sldMk cId="1928994740" sldId="276"/>
            <ac:spMk id="5" creationId="{453FC611-1FBB-467D-86F9-628F12DB455E}"/>
          </ac:spMkLst>
        </pc:spChg>
        <pc:spChg chg="add mod">
          <ac:chgData name="Ekbal Hossain" userId="17f62947aa8236bc" providerId="LiveId" clId="{834A0D64-D6C1-4FA9-A2A4-9EED36C741AD}" dt="2020-11-14T03:14:02.809" v="8"/>
          <ac:spMkLst>
            <pc:docMk/>
            <pc:sldMk cId="1928994740" sldId="276"/>
            <ac:spMk id="6" creationId="{01DDDCD6-4E00-4E71-8F0F-F76E479A33A9}"/>
          </ac:spMkLst>
        </pc:spChg>
      </pc:sldChg>
      <pc:sldChg chg="addSp modSp add mod">
        <pc:chgData name="Ekbal Hossain" userId="17f62947aa8236bc" providerId="LiveId" clId="{834A0D64-D6C1-4FA9-A2A4-9EED36C741AD}" dt="2020-11-14T08:49:19.186" v="321" actId="22"/>
        <pc:sldMkLst>
          <pc:docMk/>
          <pc:sldMk cId="3359429427" sldId="277"/>
        </pc:sldMkLst>
        <pc:spChg chg="add mod">
          <ac:chgData name="Ekbal Hossain" userId="17f62947aa8236bc" providerId="LiveId" clId="{834A0D64-D6C1-4FA9-A2A4-9EED36C741AD}" dt="2020-11-14T08:48:09.876" v="311"/>
          <ac:spMkLst>
            <pc:docMk/>
            <pc:sldMk cId="3359429427" sldId="277"/>
            <ac:spMk id="3" creationId="{A4E20E06-4EE9-4F57-B70F-ADE6FE53F2DA}"/>
          </ac:spMkLst>
        </pc:spChg>
        <pc:spChg chg="add">
          <ac:chgData name="Ekbal Hossain" userId="17f62947aa8236bc" providerId="LiveId" clId="{834A0D64-D6C1-4FA9-A2A4-9EED36C741AD}" dt="2020-11-14T08:48:19.232" v="313" actId="22"/>
          <ac:spMkLst>
            <pc:docMk/>
            <pc:sldMk cId="3359429427" sldId="277"/>
            <ac:spMk id="5" creationId="{86338066-B9D8-4624-935D-31F310383144}"/>
          </ac:spMkLst>
        </pc:spChg>
        <pc:spChg chg="add">
          <ac:chgData name="Ekbal Hossain" userId="17f62947aa8236bc" providerId="LiveId" clId="{834A0D64-D6C1-4FA9-A2A4-9EED36C741AD}" dt="2020-11-14T08:48:38.616" v="315" actId="22"/>
          <ac:spMkLst>
            <pc:docMk/>
            <pc:sldMk cId="3359429427" sldId="277"/>
            <ac:spMk id="7" creationId="{B5D28C76-0A1D-432B-AAD1-03654D87741F}"/>
          </ac:spMkLst>
        </pc:spChg>
        <pc:spChg chg="add">
          <ac:chgData name="Ekbal Hossain" userId="17f62947aa8236bc" providerId="LiveId" clId="{834A0D64-D6C1-4FA9-A2A4-9EED36C741AD}" dt="2020-11-14T08:48:52.298" v="317" actId="22"/>
          <ac:spMkLst>
            <pc:docMk/>
            <pc:sldMk cId="3359429427" sldId="277"/>
            <ac:spMk id="9" creationId="{68960EE6-C4C6-4D5E-B100-C4E4EDA4FFBB}"/>
          </ac:spMkLst>
        </pc:spChg>
        <pc:spChg chg="add">
          <ac:chgData name="Ekbal Hossain" userId="17f62947aa8236bc" providerId="LiveId" clId="{834A0D64-D6C1-4FA9-A2A4-9EED36C741AD}" dt="2020-11-14T08:49:04.180" v="319" actId="22"/>
          <ac:spMkLst>
            <pc:docMk/>
            <pc:sldMk cId="3359429427" sldId="277"/>
            <ac:spMk id="11" creationId="{83A221D9-7542-4638-B415-84BEE9D88014}"/>
          </ac:spMkLst>
        </pc:spChg>
        <pc:spChg chg="add">
          <ac:chgData name="Ekbal Hossain" userId="17f62947aa8236bc" providerId="LiveId" clId="{834A0D64-D6C1-4FA9-A2A4-9EED36C741AD}" dt="2020-11-14T08:49:19.186" v="321" actId="22"/>
          <ac:spMkLst>
            <pc:docMk/>
            <pc:sldMk cId="3359429427" sldId="277"/>
            <ac:spMk id="13" creationId="{1B4BD642-CF7C-4AD9-A5BF-CBB6CB40EEAD}"/>
          </ac:spMkLst>
        </pc:spChg>
      </pc:sldChg>
      <pc:sldChg chg="addSp delSp modSp new mod setBg modClrScheme chgLayout">
        <pc:chgData name="Ekbal Hossain" userId="17f62947aa8236bc" providerId="LiveId" clId="{834A0D64-D6C1-4FA9-A2A4-9EED36C741AD}" dt="2020-11-14T09:32:07.134" v="1010" actId="21"/>
        <pc:sldMkLst>
          <pc:docMk/>
          <pc:sldMk cId="2855468316" sldId="278"/>
        </pc:sldMkLst>
        <pc:spChg chg="add del mod">
          <ac:chgData name="Ekbal Hossain" userId="17f62947aa8236bc" providerId="LiveId" clId="{834A0D64-D6C1-4FA9-A2A4-9EED36C741AD}" dt="2020-11-14T08:48:05.495" v="310" actId="21"/>
          <ac:spMkLst>
            <pc:docMk/>
            <pc:sldMk cId="2855468316" sldId="278"/>
            <ac:spMk id="2" creationId="{93947CAE-34FE-44EC-A89B-034044DB58A7}"/>
          </ac:spMkLst>
        </pc:spChg>
        <pc:spChg chg="add del mod">
          <ac:chgData name="Ekbal Hossain" userId="17f62947aa8236bc" providerId="LiveId" clId="{834A0D64-D6C1-4FA9-A2A4-9EED36C741AD}" dt="2020-11-14T04:04:14.534" v="106" actId="478"/>
          <ac:spMkLst>
            <pc:docMk/>
            <pc:sldMk cId="2855468316" sldId="278"/>
            <ac:spMk id="3" creationId="{6FFA922E-B174-4336-8AC0-780B85FE5072}"/>
          </ac:spMkLst>
        </pc:spChg>
        <pc:spChg chg="add del mod">
          <ac:chgData name="Ekbal Hossain" userId="17f62947aa8236bc" providerId="LiveId" clId="{834A0D64-D6C1-4FA9-A2A4-9EED36C741AD}" dt="2020-11-14T08:19:44.654" v="107" actId="478"/>
          <ac:spMkLst>
            <pc:docMk/>
            <pc:sldMk cId="2855468316" sldId="278"/>
            <ac:spMk id="5" creationId="{3578CE1D-86D6-4C24-B099-17830A2A2173}"/>
          </ac:spMkLst>
        </pc:spChg>
        <pc:spChg chg="add del mod">
          <ac:chgData name="Ekbal Hossain" userId="17f62947aa8236bc" providerId="LiveId" clId="{834A0D64-D6C1-4FA9-A2A4-9EED36C741AD}" dt="2020-11-14T08:48:34.052" v="314" actId="21"/>
          <ac:spMkLst>
            <pc:docMk/>
            <pc:sldMk cId="2855468316" sldId="278"/>
            <ac:spMk id="6" creationId="{0888C082-89E2-4C06-8FA4-51126B62A3B8}"/>
          </ac:spMkLst>
        </pc:spChg>
        <pc:spChg chg="add del mod">
          <ac:chgData name="Ekbal Hossain" userId="17f62947aa8236bc" providerId="LiveId" clId="{834A0D64-D6C1-4FA9-A2A4-9EED36C741AD}" dt="2020-11-14T08:48:15.272" v="312" actId="21"/>
          <ac:spMkLst>
            <pc:docMk/>
            <pc:sldMk cId="2855468316" sldId="278"/>
            <ac:spMk id="7" creationId="{1FCD655F-3AEB-40BE-B0B1-DD001C294995}"/>
          </ac:spMkLst>
        </pc:spChg>
        <pc:spChg chg="add del mod">
          <ac:chgData name="Ekbal Hossain" userId="17f62947aa8236bc" providerId="LiveId" clId="{834A0D64-D6C1-4FA9-A2A4-9EED36C741AD}" dt="2020-11-14T08:48:45.314" v="316" actId="21"/>
          <ac:spMkLst>
            <pc:docMk/>
            <pc:sldMk cId="2855468316" sldId="278"/>
            <ac:spMk id="8" creationId="{BF37966D-1EAF-40E6-8613-A69F19ACF21B}"/>
          </ac:spMkLst>
        </pc:spChg>
        <pc:spChg chg="add del mod">
          <ac:chgData name="Ekbal Hossain" userId="17f62947aa8236bc" providerId="LiveId" clId="{834A0D64-D6C1-4FA9-A2A4-9EED36C741AD}" dt="2020-11-14T08:48:58.546" v="318" actId="21"/>
          <ac:spMkLst>
            <pc:docMk/>
            <pc:sldMk cId="2855468316" sldId="278"/>
            <ac:spMk id="9" creationId="{1215A6B1-BB80-44C1-BBBC-30043D6A634C}"/>
          </ac:spMkLst>
        </pc:spChg>
        <pc:spChg chg="add del mod">
          <ac:chgData name="Ekbal Hossain" userId="17f62947aa8236bc" providerId="LiveId" clId="{834A0D64-D6C1-4FA9-A2A4-9EED36C741AD}" dt="2020-11-14T08:49:12.776" v="320" actId="21"/>
          <ac:spMkLst>
            <pc:docMk/>
            <pc:sldMk cId="2855468316" sldId="278"/>
            <ac:spMk id="10" creationId="{E63EE885-EC2C-4B8B-ABF6-CC92DFA769FD}"/>
          </ac:spMkLst>
        </pc:spChg>
        <pc:spChg chg="add del mod">
          <ac:chgData name="Ekbal Hossain" userId="17f62947aa8236bc" providerId="LiveId" clId="{834A0D64-D6C1-4FA9-A2A4-9EED36C741AD}" dt="2020-11-14T08:55:09.155" v="322" actId="700"/>
          <ac:spMkLst>
            <pc:docMk/>
            <pc:sldMk cId="2855468316" sldId="278"/>
            <ac:spMk id="12" creationId="{03BCD1F3-582C-4E0B-B9C8-3C4BB0CC9582}"/>
          </ac:spMkLst>
        </pc:spChg>
        <pc:spChg chg="add del mod ord">
          <ac:chgData name="Ekbal Hossain" userId="17f62947aa8236bc" providerId="LiveId" clId="{834A0D64-D6C1-4FA9-A2A4-9EED36C741AD}" dt="2020-11-14T09:32:07.134" v="1010" actId="21"/>
          <ac:spMkLst>
            <pc:docMk/>
            <pc:sldMk cId="2855468316" sldId="278"/>
            <ac:spMk id="13" creationId="{DCC9DC5F-D064-4C46-AC9B-BCB6EC6F9AA0}"/>
          </ac:spMkLst>
        </pc:spChg>
        <pc:spChg chg="add del mod ord">
          <ac:chgData name="Ekbal Hossain" userId="17f62947aa8236bc" providerId="LiveId" clId="{834A0D64-D6C1-4FA9-A2A4-9EED36C741AD}" dt="2020-11-14T09:21:02.161" v="733" actId="21"/>
          <ac:spMkLst>
            <pc:docMk/>
            <pc:sldMk cId="2855468316" sldId="278"/>
            <ac:spMk id="14" creationId="{BA013DF8-A828-464E-B8EB-511A091A7D73}"/>
          </ac:spMkLst>
        </pc:spChg>
        <pc:spChg chg="add del mod">
          <ac:chgData name="Ekbal Hossain" userId="17f62947aa8236bc" providerId="LiveId" clId="{834A0D64-D6C1-4FA9-A2A4-9EED36C741AD}" dt="2020-11-14T09:05:43.534" v="460" actId="478"/>
          <ac:spMkLst>
            <pc:docMk/>
            <pc:sldMk cId="2855468316" sldId="278"/>
            <ac:spMk id="15" creationId="{2B72B1B3-C93B-443F-BF92-FBF9429099F0}"/>
          </ac:spMkLst>
        </pc:spChg>
        <pc:spChg chg="add del mod">
          <ac:chgData name="Ekbal Hossain" userId="17f62947aa8236bc" providerId="LiveId" clId="{834A0D64-D6C1-4FA9-A2A4-9EED36C741AD}" dt="2020-11-14T09:05:19.110" v="452" actId="478"/>
          <ac:spMkLst>
            <pc:docMk/>
            <pc:sldMk cId="2855468316" sldId="278"/>
            <ac:spMk id="16" creationId="{5F0FF4D0-EE24-4917-817D-81A2AE2AEF26}"/>
          </ac:spMkLst>
        </pc:spChg>
        <pc:spChg chg="add del mod">
          <ac:chgData name="Ekbal Hossain" userId="17f62947aa8236bc" providerId="LiveId" clId="{834A0D64-D6C1-4FA9-A2A4-9EED36C741AD}" dt="2020-11-14T09:05:17.115" v="451" actId="478"/>
          <ac:spMkLst>
            <pc:docMk/>
            <pc:sldMk cId="2855468316" sldId="278"/>
            <ac:spMk id="17" creationId="{E3364212-7BD3-42AA-98C2-2189A1823AEA}"/>
          </ac:spMkLst>
        </pc:spChg>
        <pc:spChg chg="add del mod">
          <ac:chgData name="Ekbal Hossain" userId="17f62947aa8236bc" providerId="LiveId" clId="{834A0D64-D6C1-4FA9-A2A4-9EED36C741AD}" dt="2020-11-14T09:05:14.268" v="450" actId="478"/>
          <ac:spMkLst>
            <pc:docMk/>
            <pc:sldMk cId="2855468316" sldId="278"/>
            <ac:spMk id="18" creationId="{51D6564F-78DA-4FC0-A9B1-43E90D9D0B03}"/>
          </ac:spMkLst>
        </pc:spChg>
        <pc:spChg chg="add del mod">
          <ac:chgData name="Ekbal Hossain" userId="17f62947aa8236bc" providerId="LiveId" clId="{834A0D64-D6C1-4FA9-A2A4-9EED36C741AD}" dt="2020-11-14T09:05:42.037" v="459" actId="478"/>
          <ac:spMkLst>
            <pc:docMk/>
            <pc:sldMk cId="2855468316" sldId="278"/>
            <ac:spMk id="19" creationId="{E75D2C05-F203-432E-A630-95DE4FEE260B}"/>
          </ac:spMkLst>
        </pc:spChg>
        <pc:spChg chg="add del mod">
          <ac:chgData name="Ekbal Hossain" userId="17f62947aa8236bc" providerId="LiveId" clId="{834A0D64-D6C1-4FA9-A2A4-9EED36C741AD}" dt="2020-11-14T09:05:46.587" v="461" actId="478"/>
          <ac:spMkLst>
            <pc:docMk/>
            <pc:sldMk cId="2855468316" sldId="278"/>
            <ac:spMk id="20" creationId="{24C082D1-6A7F-4711-A7C7-4BC372D8B566}"/>
          </ac:spMkLst>
        </pc:spChg>
        <pc:spChg chg="add del mod">
          <ac:chgData name="Ekbal Hossain" userId="17f62947aa8236bc" providerId="LiveId" clId="{834A0D64-D6C1-4FA9-A2A4-9EED36C741AD}" dt="2020-11-14T09:21:40.912" v="736" actId="21"/>
          <ac:spMkLst>
            <pc:docMk/>
            <pc:sldMk cId="2855468316" sldId="278"/>
            <ac:spMk id="21" creationId="{97209B77-FF2B-4EAA-8DB5-10E373492237}"/>
          </ac:spMkLst>
        </pc:spChg>
        <pc:spChg chg="add del mod">
          <ac:chgData name="Ekbal Hossain" userId="17f62947aa8236bc" providerId="LiveId" clId="{834A0D64-D6C1-4FA9-A2A4-9EED36C741AD}" dt="2020-11-14T09:23:45.628" v="755" actId="21"/>
          <ac:spMkLst>
            <pc:docMk/>
            <pc:sldMk cId="2855468316" sldId="278"/>
            <ac:spMk id="22" creationId="{F8EC96D2-01F1-48B7-A70A-99DF085BA474}"/>
          </ac:spMkLst>
        </pc:spChg>
        <pc:spChg chg="add del mod">
          <ac:chgData name="Ekbal Hossain" userId="17f62947aa8236bc" providerId="LiveId" clId="{834A0D64-D6C1-4FA9-A2A4-9EED36C741AD}" dt="2020-11-14T09:23:30.839" v="753" actId="21"/>
          <ac:spMkLst>
            <pc:docMk/>
            <pc:sldMk cId="2855468316" sldId="278"/>
            <ac:spMk id="23" creationId="{D8FC187C-9888-47F2-9050-9A5DC658DDA6}"/>
          </ac:spMkLst>
        </pc:spChg>
        <pc:spChg chg="add del mod">
          <ac:chgData name="Ekbal Hossain" userId="17f62947aa8236bc" providerId="LiveId" clId="{834A0D64-D6C1-4FA9-A2A4-9EED36C741AD}" dt="2020-11-14T09:23:10.099" v="751" actId="21"/>
          <ac:spMkLst>
            <pc:docMk/>
            <pc:sldMk cId="2855468316" sldId="278"/>
            <ac:spMk id="24" creationId="{3C932ED7-3237-4E4A-9702-30D3CB9FE4D9}"/>
          </ac:spMkLst>
        </pc:spChg>
        <pc:spChg chg="add del mod">
          <ac:chgData name="Ekbal Hossain" userId="17f62947aa8236bc" providerId="LiveId" clId="{834A0D64-D6C1-4FA9-A2A4-9EED36C741AD}" dt="2020-11-14T09:24:26.202" v="764" actId="21"/>
          <ac:spMkLst>
            <pc:docMk/>
            <pc:sldMk cId="2855468316" sldId="278"/>
            <ac:spMk id="32" creationId="{800C72E2-E40E-4CCD-A3E9-D039FB894E36}"/>
          </ac:spMkLst>
        </pc:spChg>
        <pc:spChg chg="add del mod">
          <ac:chgData name="Ekbal Hossain" userId="17f62947aa8236bc" providerId="LiveId" clId="{834A0D64-D6C1-4FA9-A2A4-9EED36C741AD}" dt="2020-11-14T09:24:41.689" v="766" actId="21"/>
          <ac:spMkLst>
            <pc:docMk/>
            <pc:sldMk cId="2855468316" sldId="278"/>
            <ac:spMk id="33" creationId="{44BC9178-06C1-4917-91CE-0DD209AD9E70}"/>
          </ac:spMkLst>
        </pc:spChg>
        <pc:spChg chg="add mod">
          <ac:chgData name="Ekbal Hossain" userId="17f62947aa8236bc" providerId="LiveId" clId="{834A0D64-D6C1-4FA9-A2A4-9EED36C741AD}" dt="2020-11-14T09:10:37.289" v="498" actId="1076"/>
          <ac:spMkLst>
            <pc:docMk/>
            <pc:sldMk cId="2855468316" sldId="278"/>
            <ac:spMk id="34" creationId="{1FFCCC46-9725-4FC8-8780-BB91FA82C415}"/>
          </ac:spMkLst>
        </pc:spChg>
        <pc:spChg chg="add del mod">
          <ac:chgData name="Ekbal Hossain" userId="17f62947aa8236bc" providerId="LiveId" clId="{834A0D64-D6C1-4FA9-A2A4-9EED36C741AD}" dt="2020-11-14T09:22:01.439" v="738" actId="21"/>
          <ac:spMkLst>
            <pc:docMk/>
            <pc:sldMk cId="2855468316" sldId="278"/>
            <ac:spMk id="35" creationId="{4382A3C3-9BFE-499C-BEC1-70A83E393247}"/>
          </ac:spMkLst>
        </pc:spChg>
        <pc:spChg chg="add mod">
          <ac:chgData name="Ekbal Hossain" userId="17f62947aa8236bc" providerId="LiveId" clId="{834A0D64-D6C1-4FA9-A2A4-9EED36C741AD}" dt="2020-11-14T09:12:25.579" v="511" actId="14100"/>
          <ac:spMkLst>
            <pc:docMk/>
            <pc:sldMk cId="2855468316" sldId="278"/>
            <ac:spMk id="36" creationId="{5221A40E-3177-4659-908C-661C8F593FD3}"/>
          </ac:spMkLst>
        </pc:spChg>
        <pc:spChg chg="add mod">
          <ac:chgData name="Ekbal Hossain" userId="17f62947aa8236bc" providerId="LiveId" clId="{834A0D64-D6C1-4FA9-A2A4-9EED36C741AD}" dt="2020-11-14T09:12:15.831" v="509" actId="14100"/>
          <ac:spMkLst>
            <pc:docMk/>
            <pc:sldMk cId="2855468316" sldId="278"/>
            <ac:spMk id="37" creationId="{A7F257DF-D7E7-4DF7-B83C-B0CFD6B69880}"/>
          </ac:spMkLst>
        </pc:spChg>
        <pc:spChg chg="add del mod">
          <ac:chgData name="Ekbal Hossain" userId="17f62947aa8236bc" providerId="LiveId" clId="{834A0D64-D6C1-4FA9-A2A4-9EED36C741AD}" dt="2020-11-14T09:22:31.632" v="742" actId="21"/>
          <ac:spMkLst>
            <pc:docMk/>
            <pc:sldMk cId="2855468316" sldId="278"/>
            <ac:spMk id="38" creationId="{65F29585-47D5-4461-871E-E7CAE3507DDD}"/>
          </ac:spMkLst>
        </pc:spChg>
        <pc:spChg chg="add del mod">
          <ac:chgData name="Ekbal Hossain" userId="17f62947aa8236bc" providerId="LiveId" clId="{834A0D64-D6C1-4FA9-A2A4-9EED36C741AD}" dt="2020-11-14T09:23:58.054" v="757" actId="21"/>
          <ac:spMkLst>
            <pc:docMk/>
            <pc:sldMk cId="2855468316" sldId="278"/>
            <ac:spMk id="39" creationId="{25E36A4F-D99D-4157-A240-493FD64B8126}"/>
          </ac:spMkLst>
        </pc:spChg>
        <pc:spChg chg="add mod">
          <ac:chgData name="Ekbal Hossain" userId="17f62947aa8236bc" providerId="LiveId" clId="{834A0D64-D6C1-4FA9-A2A4-9EED36C741AD}" dt="2020-11-14T09:12:57.483" v="520" actId="1076"/>
          <ac:spMkLst>
            <pc:docMk/>
            <pc:sldMk cId="2855468316" sldId="278"/>
            <ac:spMk id="40" creationId="{2B9054C3-A698-468A-AF59-291866F9A2BE}"/>
          </ac:spMkLst>
        </pc:spChg>
        <pc:spChg chg="add mod">
          <ac:chgData name="Ekbal Hossain" userId="17f62947aa8236bc" providerId="LiveId" clId="{834A0D64-D6C1-4FA9-A2A4-9EED36C741AD}" dt="2020-11-14T09:12:59.373" v="521"/>
          <ac:spMkLst>
            <pc:docMk/>
            <pc:sldMk cId="2855468316" sldId="278"/>
            <ac:spMk id="41" creationId="{F320BE4D-3FE3-445B-A8C2-978B09867BA1}"/>
          </ac:spMkLst>
        </pc:spChg>
        <pc:spChg chg="add del mod">
          <ac:chgData name="Ekbal Hossain" userId="17f62947aa8236bc" providerId="LiveId" clId="{834A0D64-D6C1-4FA9-A2A4-9EED36C741AD}" dt="2020-11-14T09:21:32.521" v="735" actId="21"/>
          <ac:spMkLst>
            <pc:docMk/>
            <pc:sldMk cId="2855468316" sldId="278"/>
            <ac:spMk id="43" creationId="{21C5DD1C-16C7-4FD4-8A34-87DCD8782EC3}"/>
          </ac:spMkLst>
        </pc:spChg>
        <pc:spChg chg="add mod">
          <ac:chgData name="Ekbal Hossain" userId="17f62947aa8236bc" providerId="LiveId" clId="{834A0D64-D6C1-4FA9-A2A4-9EED36C741AD}" dt="2020-11-14T09:32:07.134" v="1010" actId="21"/>
          <ac:spMkLst>
            <pc:docMk/>
            <pc:sldMk cId="2855468316" sldId="278"/>
            <ac:spMk id="45" creationId="{D3C40A62-C40E-443A-8C28-5B73A4E1BEEA}"/>
          </ac:spMkLst>
        </pc:spChg>
        <pc:cxnChg chg="add del mod">
          <ac:chgData name="Ekbal Hossain" userId="17f62947aa8236bc" providerId="LiveId" clId="{834A0D64-D6C1-4FA9-A2A4-9EED36C741AD}" dt="2020-11-14T09:22:17.888" v="740" actId="21"/>
          <ac:cxnSpMkLst>
            <pc:docMk/>
            <pc:sldMk cId="2855468316" sldId="278"/>
            <ac:cxnSpMk id="26" creationId="{E72B1904-7702-4B42-B7C7-143CA5E54F0A}"/>
          </ac:cxnSpMkLst>
        </pc:cxnChg>
      </pc:sldChg>
      <pc:sldChg chg="addSp modSp add mod">
        <pc:chgData name="Ekbal Hossain" userId="17f62947aa8236bc" providerId="LiveId" clId="{834A0D64-D6C1-4FA9-A2A4-9EED36C741AD}" dt="2020-11-14T09:35:49.575" v="1017"/>
        <pc:sldMkLst>
          <pc:docMk/>
          <pc:sldMk cId="1759487074" sldId="279"/>
        </pc:sldMkLst>
        <pc:spChg chg="add mod">
          <ac:chgData name="Ekbal Hossain" userId="17f62947aa8236bc" providerId="LiveId" clId="{834A0D64-D6C1-4FA9-A2A4-9EED36C741AD}" dt="2020-11-14T09:32:39.280" v="1016" actId="14100"/>
          <ac:spMkLst>
            <pc:docMk/>
            <pc:sldMk cId="1759487074" sldId="279"/>
            <ac:spMk id="3" creationId="{B90F7F41-DA65-4DC9-B56E-FA86F7AC6218}"/>
          </ac:spMkLst>
        </pc:spChg>
        <pc:spChg chg="add">
          <ac:chgData name="Ekbal Hossain" userId="17f62947aa8236bc" providerId="LiveId" clId="{834A0D64-D6C1-4FA9-A2A4-9EED36C741AD}" dt="2020-11-14T09:21:49.355" v="737" actId="22"/>
          <ac:spMkLst>
            <pc:docMk/>
            <pc:sldMk cId="1759487074" sldId="279"/>
            <ac:spMk id="5" creationId="{431B8916-BF20-47F5-903C-568F0D577CD0}"/>
          </ac:spMkLst>
        </pc:spChg>
        <pc:spChg chg="add">
          <ac:chgData name="Ekbal Hossain" userId="17f62947aa8236bc" providerId="LiveId" clId="{834A0D64-D6C1-4FA9-A2A4-9EED36C741AD}" dt="2020-11-14T09:22:06.559" v="739" actId="22"/>
          <ac:spMkLst>
            <pc:docMk/>
            <pc:sldMk cId="1759487074" sldId="279"/>
            <ac:spMk id="7" creationId="{F96F0F83-358E-4700-B05A-A20A8AF8FA23}"/>
          </ac:spMkLst>
        </pc:spChg>
        <pc:spChg chg="add">
          <ac:chgData name="Ekbal Hossain" userId="17f62947aa8236bc" providerId="LiveId" clId="{834A0D64-D6C1-4FA9-A2A4-9EED36C741AD}" dt="2020-11-14T09:22:36.232" v="743" actId="22"/>
          <ac:spMkLst>
            <pc:docMk/>
            <pc:sldMk cId="1759487074" sldId="279"/>
            <ac:spMk id="10" creationId="{549F8129-EBDE-49B3-99EE-D35AE10D451E}"/>
          </ac:spMkLst>
        </pc:spChg>
        <pc:spChg chg="add mod">
          <ac:chgData name="Ekbal Hossain" userId="17f62947aa8236bc" providerId="LiveId" clId="{834A0D64-D6C1-4FA9-A2A4-9EED36C741AD}" dt="2020-11-14T09:22:54.106" v="749" actId="1076"/>
          <ac:spMkLst>
            <pc:docMk/>
            <pc:sldMk cId="1759487074" sldId="279"/>
            <ac:spMk id="11" creationId="{790BC617-4761-4660-B2E6-7D5DB208E183}"/>
          </ac:spMkLst>
        </pc:spChg>
        <pc:spChg chg="add mod">
          <ac:chgData name="Ekbal Hossain" userId="17f62947aa8236bc" providerId="LiveId" clId="{834A0D64-D6C1-4FA9-A2A4-9EED36C741AD}" dt="2020-11-14T09:23:01.639" v="750" actId="1076"/>
          <ac:spMkLst>
            <pc:docMk/>
            <pc:sldMk cId="1759487074" sldId="279"/>
            <ac:spMk id="12" creationId="{9D120998-CCFE-403E-8291-A4E5083C6134}"/>
          </ac:spMkLst>
        </pc:spChg>
        <pc:spChg chg="add">
          <ac:chgData name="Ekbal Hossain" userId="17f62947aa8236bc" providerId="LiveId" clId="{834A0D64-D6C1-4FA9-A2A4-9EED36C741AD}" dt="2020-11-14T09:23:15.082" v="752" actId="22"/>
          <ac:spMkLst>
            <pc:docMk/>
            <pc:sldMk cId="1759487074" sldId="279"/>
            <ac:spMk id="14" creationId="{877D2BC4-CE08-4C68-B878-F7BBF107BF61}"/>
          </ac:spMkLst>
        </pc:spChg>
        <pc:spChg chg="add">
          <ac:chgData name="Ekbal Hossain" userId="17f62947aa8236bc" providerId="LiveId" clId="{834A0D64-D6C1-4FA9-A2A4-9EED36C741AD}" dt="2020-11-14T09:23:37.554" v="754" actId="22"/>
          <ac:spMkLst>
            <pc:docMk/>
            <pc:sldMk cId="1759487074" sldId="279"/>
            <ac:spMk id="16" creationId="{682EB6CB-17B8-4D17-A5B0-9E0289EBC85C}"/>
          </ac:spMkLst>
        </pc:spChg>
        <pc:spChg chg="add">
          <ac:chgData name="Ekbal Hossain" userId="17f62947aa8236bc" providerId="LiveId" clId="{834A0D64-D6C1-4FA9-A2A4-9EED36C741AD}" dt="2020-11-14T09:23:50.802" v="756" actId="22"/>
          <ac:spMkLst>
            <pc:docMk/>
            <pc:sldMk cId="1759487074" sldId="279"/>
            <ac:spMk id="18" creationId="{6100694E-5B59-4F82-AA40-C61A1DE828DE}"/>
          </ac:spMkLst>
        </pc:spChg>
        <pc:spChg chg="add">
          <ac:chgData name="Ekbal Hossain" userId="17f62947aa8236bc" providerId="LiveId" clId="{834A0D64-D6C1-4FA9-A2A4-9EED36C741AD}" dt="2020-11-14T09:24:02.955" v="758" actId="22"/>
          <ac:spMkLst>
            <pc:docMk/>
            <pc:sldMk cId="1759487074" sldId="279"/>
            <ac:spMk id="20" creationId="{45DB0E0C-9572-488E-BE51-CD0817885DB7}"/>
          </ac:spMkLst>
        </pc:spChg>
        <pc:spChg chg="add mod">
          <ac:chgData name="Ekbal Hossain" userId="17f62947aa8236bc" providerId="LiveId" clId="{834A0D64-D6C1-4FA9-A2A4-9EED36C741AD}" dt="2020-11-14T09:24:18.054" v="763" actId="1076"/>
          <ac:spMkLst>
            <pc:docMk/>
            <pc:sldMk cId="1759487074" sldId="279"/>
            <ac:spMk id="21" creationId="{AE956EB4-5A7B-45DC-9F96-F4F3010F3E7E}"/>
          </ac:spMkLst>
        </pc:spChg>
        <pc:spChg chg="add mod">
          <ac:chgData name="Ekbal Hossain" userId="17f62947aa8236bc" providerId="LiveId" clId="{834A0D64-D6C1-4FA9-A2A4-9EED36C741AD}" dt="2020-11-14T09:24:12.477" v="762" actId="1076"/>
          <ac:spMkLst>
            <pc:docMk/>
            <pc:sldMk cId="1759487074" sldId="279"/>
            <ac:spMk id="22" creationId="{3BA0551E-3B8D-4F42-82C2-2F05D9161ADD}"/>
          </ac:spMkLst>
        </pc:spChg>
        <pc:spChg chg="add mod">
          <ac:chgData name="Ekbal Hossain" userId="17f62947aa8236bc" providerId="LiveId" clId="{834A0D64-D6C1-4FA9-A2A4-9EED36C741AD}" dt="2020-11-14T09:26:19.447" v="771" actId="20577"/>
          <ac:spMkLst>
            <pc:docMk/>
            <pc:sldMk cId="1759487074" sldId="279"/>
            <ac:spMk id="24" creationId="{42522556-892B-4416-A8A6-E7598DD401BF}"/>
          </ac:spMkLst>
        </pc:spChg>
        <pc:spChg chg="add mod">
          <ac:chgData name="Ekbal Hossain" userId="17f62947aa8236bc" providerId="LiveId" clId="{834A0D64-D6C1-4FA9-A2A4-9EED36C741AD}" dt="2020-11-14T09:30:38.971" v="947" actId="14100"/>
          <ac:spMkLst>
            <pc:docMk/>
            <pc:sldMk cId="1759487074" sldId="279"/>
            <ac:spMk id="26" creationId="{CB5AE7D6-0F31-4152-B2D9-FFA83D3D7EDF}"/>
          </ac:spMkLst>
        </pc:spChg>
        <pc:spChg chg="add mod">
          <ac:chgData name="Ekbal Hossain" userId="17f62947aa8236bc" providerId="LiveId" clId="{834A0D64-D6C1-4FA9-A2A4-9EED36C741AD}" dt="2020-11-14T09:31:54.137" v="1009" actId="14100"/>
          <ac:spMkLst>
            <pc:docMk/>
            <pc:sldMk cId="1759487074" sldId="279"/>
            <ac:spMk id="27" creationId="{BD3F45C1-6493-48AC-BF35-627C04BA9375}"/>
          </ac:spMkLst>
        </pc:spChg>
        <pc:spChg chg="add mod">
          <ac:chgData name="Ekbal Hossain" userId="17f62947aa8236bc" providerId="LiveId" clId="{834A0D64-D6C1-4FA9-A2A4-9EED36C741AD}" dt="2020-11-14T09:32:29.243" v="1015" actId="14100"/>
          <ac:spMkLst>
            <pc:docMk/>
            <pc:sldMk cId="1759487074" sldId="279"/>
            <ac:spMk id="28" creationId="{DCC7A56B-CFD7-4915-BFB0-F7088FCEA040}"/>
          </ac:spMkLst>
        </pc:spChg>
        <pc:spChg chg="add mod">
          <ac:chgData name="Ekbal Hossain" userId="17f62947aa8236bc" providerId="LiveId" clId="{834A0D64-D6C1-4FA9-A2A4-9EED36C741AD}" dt="2020-11-14T09:35:49.575" v="1017"/>
          <ac:spMkLst>
            <pc:docMk/>
            <pc:sldMk cId="1759487074" sldId="279"/>
            <ac:spMk id="29" creationId="{87490B3D-0F7E-4761-9C18-CD2F22157259}"/>
          </ac:spMkLst>
        </pc:spChg>
        <pc:cxnChg chg="add mod">
          <ac:chgData name="Ekbal Hossain" userId="17f62947aa8236bc" providerId="LiveId" clId="{834A0D64-D6C1-4FA9-A2A4-9EED36C741AD}" dt="2020-11-14T09:22:23.345" v="741"/>
          <ac:cxnSpMkLst>
            <pc:docMk/>
            <pc:sldMk cId="1759487074" sldId="279"/>
            <ac:cxnSpMk id="8" creationId="{44CD4FCA-E9AA-4347-B6E5-2E783DE51B86}"/>
          </ac:cxnSpMkLst>
        </pc:cxnChg>
      </pc:sldChg>
      <pc:sldChg chg="add">
        <pc:chgData name="Ekbal Hossain" userId="17f62947aa8236bc" providerId="LiveId" clId="{834A0D64-D6C1-4FA9-A2A4-9EED36C741AD}" dt="2020-11-14T09:02:10.719" v="330" actId="2890"/>
        <pc:sldMkLst>
          <pc:docMk/>
          <pc:sldMk cId="2638319569" sldId="280"/>
        </pc:sldMkLst>
      </pc:sldChg>
      <pc:sldMasterChg chg="setBg modSldLayout">
        <pc:chgData name="Ekbal Hossain" userId="17f62947aa8236bc" providerId="LiveId" clId="{834A0D64-D6C1-4FA9-A2A4-9EED36C741AD}" dt="2020-11-14T08:47:15.169" v="308"/>
        <pc:sldMasterMkLst>
          <pc:docMk/>
          <pc:sldMasterMk cId="3912267089" sldId="2147483661"/>
        </pc:sldMasterMkLst>
        <pc:sldLayoutChg chg="addSp delSp">
          <pc:chgData name="Ekbal Hossain" userId="17f62947aa8236bc" providerId="LiveId" clId="{834A0D64-D6C1-4FA9-A2A4-9EED36C741AD}" dt="2020-11-14T08:47:15.169" v="308"/>
          <pc:sldLayoutMkLst>
            <pc:docMk/>
            <pc:sldMasterMk cId="3912267089" sldId="2147483661"/>
            <pc:sldLayoutMk cId="1135019817" sldId="2147483679"/>
          </pc:sldLayoutMkLst>
          <pc:picChg chg="add del">
            <ac:chgData name="Ekbal Hossain" userId="17f62947aa8236bc" providerId="LiveId" clId="{834A0D64-D6C1-4FA9-A2A4-9EED36C741AD}" dt="2020-11-14T08:47:15.169" v="308"/>
            <ac:picMkLst>
              <pc:docMk/>
              <pc:sldMasterMk cId="3912267089" sldId="2147483661"/>
              <pc:sldLayoutMk cId="1135019817" sldId="2147483679"/>
              <ac:picMk id="3" creationId="{00000000-0000-0000-0000-000000000000}"/>
            </ac:picMkLst>
          </pc:picChg>
        </pc:sldLayoutChg>
      </pc:sldMasterChg>
    </pc:docChg>
  </pc:docChgLst>
  <pc:docChgLst>
    <pc:chgData name="Ekbal Hossain" userId="17f62947aa8236bc" providerId="LiveId" clId="{10B3FA0F-C354-4D06-8FE6-E4294340B6EC}"/>
    <pc:docChg chg="undo custSel addSld modSld">
      <pc:chgData name="Ekbal Hossain" userId="17f62947aa8236bc" providerId="LiveId" clId="{10B3FA0F-C354-4D06-8FE6-E4294340B6EC}" dt="2020-11-12T07:28:15.905" v="1181" actId="20577"/>
      <pc:docMkLst>
        <pc:docMk/>
      </pc:docMkLst>
      <pc:sldChg chg="addSp delSp modSp mod">
        <pc:chgData name="Ekbal Hossain" userId="17f62947aa8236bc" providerId="LiveId" clId="{10B3FA0F-C354-4D06-8FE6-E4294340B6EC}" dt="2020-11-12T06:13:55.653" v="58" actId="20577"/>
        <pc:sldMkLst>
          <pc:docMk/>
          <pc:sldMk cId="281436486" sldId="257"/>
        </pc:sldMkLst>
        <pc:spChg chg="add mod">
          <ac:chgData name="Ekbal Hossain" userId="17f62947aa8236bc" providerId="LiveId" clId="{10B3FA0F-C354-4D06-8FE6-E4294340B6EC}" dt="2020-11-12T06:13:55.653" v="58" actId="20577"/>
          <ac:spMkLst>
            <pc:docMk/>
            <pc:sldMk cId="281436486" sldId="257"/>
            <ac:spMk id="2" creationId="{F29DB64F-966C-4DAF-A010-CBE11CCC9C9D}"/>
          </ac:spMkLst>
        </pc:spChg>
        <pc:picChg chg="del mod">
          <ac:chgData name="Ekbal Hossain" userId="17f62947aa8236bc" providerId="LiveId" clId="{10B3FA0F-C354-4D06-8FE6-E4294340B6EC}" dt="2020-11-12T05:38:36.693" v="10" actId="478"/>
          <ac:picMkLst>
            <pc:docMk/>
            <pc:sldMk cId="281436486" sldId="257"/>
            <ac:picMk id="4" creationId="{00000000-0000-0000-0000-000000000000}"/>
          </ac:picMkLst>
        </pc:picChg>
      </pc:sldChg>
      <pc:sldChg chg="modSp mod">
        <pc:chgData name="Ekbal Hossain" userId="17f62947aa8236bc" providerId="LiveId" clId="{10B3FA0F-C354-4D06-8FE6-E4294340B6EC}" dt="2020-11-12T05:48:09.851" v="53" actId="2711"/>
        <pc:sldMkLst>
          <pc:docMk/>
          <pc:sldMk cId="1788301564" sldId="264"/>
        </pc:sldMkLst>
        <pc:spChg chg="mod">
          <ac:chgData name="Ekbal Hossain" userId="17f62947aa8236bc" providerId="LiveId" clId="{10B3FA0F-C354-4D06-8FE6-E4294340B6EC}" dt="2020-11-12T05:45:59.912" v="52" actId="2711"/>
          <ac:spMkLst>
            <pc:docMk/>
            <pc:sldMk cId="1788301564" sldId="264"/>
            <ac:spMk id="4" creationId="{00000000-0000-0000-0000-000000000000}"/>
          </ac:spMkLst>
        </pc:spChg>
        <pc:spChg chg="mod">
          <ac:chgData name="Ekbal Hossain" userId="17f62947aa8236bc" providerId="LiveId" clId="{10B3FA0F-C354-4D06-8FE6-E4294340B6EC}" dt="2020-11-12T05:48:09.851" v="53" actId="2711"/>
          <ac:spMkLst>
            <pc:docMk/>
            <pc:sldMk cId="1788301564" sldId="264"/>
            <ac:spMk id="7" creationId="{00000000-0000-0000-0000-000000000000}"/>
          </ac:spMkLst>
        </pc:spChg>
      </pc:sldChg>
      <pc:sldChg chg="addSp delSp modSp mod">
        <pc:chgData name="Ekbal Hossain" userId="17f62947aa8236bc" providerId="LiveId" clId="{10B3FA0F-C354-4D06-8FE6-E4294340B6EC}" dt="2020-11-12T06:39:54.031" v="105" actId="1440"/>
        <pc:sldMkLst>
          <pc:docMk/>
          <pc:sldMk cId="3453581796" sldId="272"/>
        </pc:sldMkLst>
        <pc:spChg chg="ord">
          <ac:chgData name="Ekbal Hossain" userId="17f62947aa8236bc" providerId="LiveId" clId="{10B3FA0F-C354-4D06-8FE6-E4294340B6EC}" dt="2020-11-12T06:37:43.439" v="97" actId="166"/>
          <ac:spMkLst>
            <pc:docMk/>
            <pc:sldMk cId="3453581796" sldId="272"/>
            <ac:spMk id="2" creationId="{00000000-0000-0000-0000-000000000000}"/>
          </ac:spMkLst>
        </pc:spChg>
        <pc:spChg chg="mod">
          <ac:chgData name="Ekbal Hossain" userId="17f62947aa8236bc" providerId="LiveId" clId="{10B3FA0F-C354-4D06-8FE6-E4294340B6EC}" dt="2020-11-12T06:38:08.380" v="103" actId="14100"/>
          <ac:spMkLst>
            <pc:docMk/>
            <pc:sldMk cId="3453581796" sldId="272"/>
            <ac:spMk id="3" creationId="{00000000-0000-0000-0000-000000000000}"/>
          </ac:spMkLst>
        </pc:spChg>
        <pc:picChg chg="del">
          <ac:chgData name="Ekbal Hossain" userId="17f62947aa8236bc" providerId="LiveId" clId="{10B3FA0F-C354-4D06-8FE6-E4294340B6EC}" dt="2020-11-12T06:35:13.450" v="86" actId="478"/>
          <ac:picMkLst>
            <pc:docMk/>
            <pc:sldMk cId="3453581796" sldId="272"/>
            <ac:picMk id="4" creationId="{00000000-0000-0000-0000-000000000000}"/>
          </ac:picMkLst>
        </pc:picChg>
        <pc:picChg chg="add mod modCrop">
          <ac:chgData name="Ekbal Hossain" userId="17f62947aa8236bc" providerId="LiveId" clId="{10B3FA0F-C354-4D06-8FE6-E4294340B6EC}" dt="2020-11-12T06:39:54.031" v="105" actId="1440"/>
          <ac:picMkLst>
            <pc:docMk/>
            <pc:sldMk cId="3453581796" sldId="272"/>
            <ac:picMk id="6" creationId="{CFDD5526-1314-458B-9382-66E789DD0480}"/>
          </ac:picMkLst>
        </pc:picChg>
      </pc:sldChg>
      <pc:sldChg chg="modSp mod">
        <pc:chgData name="Ekbal Hossain" userId="17f62947aa8236bc" providerId="LiveId" clId="{10B3FA0F-C354-4D06-8FE6-E4294340B6EC}" dt="2020-11-12T05:43:05.030" v="50" actId="404"/>
        <pc:sldMkLst>
          <pc:docMk/>
          <pc:sldMk cId="2663048072" sldId="273"/>
        </pc:sldMkLst>
        <pc:spChg chg="mod">
          <ac:chgData name="Ekbal Hossain" userId="17f62947aa8236bc" providerId="LiveId" clId="{10B3FA0F-C354-4D06-8FE6-E4294340B6EC}" dt="2020-11-12T05:43:05.030" v="50" actId="404"/>
          <ac:spMkLst>
            <pc:docMk/>
            <pc:sldMk cId="2663048072" sldId="273"/>
            <ac:spMk id="3" creationId="{00000000-0000-0000-0000-000000000000}"/>
          </ac:spMkLst>
        </pc:spChg>
      </pc:sldChg>
      <pc:sldChg chg="addSp modSp new mod modClrScheme chgLayout">
        <pc:chgData name="Ekbal Hossain" userId="17f62947aa8236bc" providerId="LiveId" clId="{10B3FA0F-C354-4D06-8FE6-E4294340B6EC}" dt="2020-11-12T07:28:15.905" v="1181" actId="20577"/>
        <pc:sldMkLst>
          <pc:docMk/>
          <pc:sldMk cId="2065649818" sldId="275"/>
        </pc:sldMkLst>
        <pc:spChg chg="add mod">
          <ac:chgData name="Ekbal Hossain" userId="17f62947aa8236bc" providerId="LiveId" clId="{10B3FA0F-C354-4D06-8FE6-E4294340B6EC}" dt="2020-11-12T06:30:16.818" v="84" actId="20577"/>
          <ac:spMkLst>
            <pc:docMk/>
            <pc:sldMk cId="2065649818" sldId="275"/>
            <ac:spMk id="2" creationId="{06D93970-04E8-4B1B-9CEF-C7E6C7B77FD9}"/>
          </ac:spMkLst>
        </pc:spChg>
        <pc:spChg chg="add mod">
          <ac:chgData name="Ekbal Hossain" userId="17f62947aa8236bc" providerId="LiveId" clId="{10B3FA0F-C354-4D06-8FE6-E4294340B6EC}" dt="2020-11-12T07:28:15.905" v="1181" actId="20577"/>
          <ac:spMkLst>
            <pc:docMk/>
            <pc:sldMk cId="2065649818" sldId="275"/>
            <ac:spMk id="3" creationId="{D605AF05-0C13-4EB8-9D73-47AEABE7B7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643D-B06C-4754-82A7-8CBBE7D9549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DE5D-27E4-454C-87B3-E35DAFB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1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BB06-6357-424F-9C1B-C5B6EEA6C3B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166A-D49E-4E68-87C4-0A5F52289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9733A-9902-4D6F-ADD9-5F6B9E6E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206063"/>
            <a:ext cx="11809928" cy="6310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82E165-C0A5-4C8F-ABBD-A6B7C01270E9}"/>
              </a:ext>
            </a:extLst>
          </p:cNvPr>
          <p:cNvSpPr/>
          <p:nvPr/>
        </p:nvSpPr>
        <p:spPr>
          <a:xfrm>
            <a:off x="2694709" y="509497"/>
            <a:ext cx="6802582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E0BA82-A1D2-4200-ABDF-83A646782E40}"/>
              </a:ext>
            </a:extLst>
          </p:cNvPr>
          <p:cNvSpPr/>
          <p:nvPr/>
        </p:nvSpPr>
        <p:spPr>
          <a:xfrm>
            <a:off x="2082280" y="3048000"/>
            <a:ext cx="9444312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অনলাইন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লাইভ</a:t>
            </a:r>
            <a:r>
              <a:rPr lang="en-US" sz="6000" dirty="0">
                <a:solidFill>
                  <a:schemeClr val="bg1"/>
                </a:solidFill>
              </a:rPr>
              <a:t>  </a:t>
            </a:r>
            <a:r>
              <a:rPr lang="en-US" sz="6000" dirty="0" err="1">
                <a:solidFill>
                  <a:schemeClr val="bg1"/>
                </a:solidFill>
              </a:rPr>
              <a:t>ক্লাসে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সাবাইকে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স্বাগত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3FC611-1FBB-467D-86F9-628F12DB455E}"/>
              </a:ext>
            </a:extLst>
          </p:cNvPr>
          <p:cNvSpPr txBox="1">
            <a:spLocks/>
          </p:cNvSpPr>
          <p:nvPr/>
        </p:nvSpPr>
        <p:spPr>
          <a:xfrm>
            <a:off x="1771651" y="222720"/>
            <a:ext cx="76685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ঐতিহাসিক</a:t>
            </a:r>
            <a:r>
              <a:rPr lang="en-US" sz="6000" b="1" dirty="0">
                <a:solidFill>
                  <a:srgbClr val="C00000"/>
                </a:solidFill>
              </a:rPr>
              <a:t> পদ্ধতি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DCD6-4E00-4E71-8F0F-F76E479A33A9}"/>
              </a:ext>
            </a:extLst>
          </p:cNvPr>
          <p:cNvSpPr txBox="1">
            <a:spLocks/>
          </p:cNvSpPr>
          <p:nvPr/>
        </p:nvSpPr>
        <p:spPr>
          <a:xfrm>
            <a:off x="141627" y="959643"/>
            <a:ext cx="11359207" cy="5518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2060"/>
                </a:solidFill>
              </a:rPr>
              <a:t>সমাজবিজ্ঞানী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জি.ই.হাওয়ার্ড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বলেন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ইতিহাস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হলো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অতীতের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সমাজবিজ্ঞান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এবং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সমাজবিজ্ঞান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হলো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বর্তমান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ইতিহাস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সমাজজীববনের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প্রতিটি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ঘটনারই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একটা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ঐতিহাসিক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পটভূমি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রয়েছে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ঐতিহাসিক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পটভূমির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সূত্র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ধরেই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গবেষক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নানা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পর্যায়ে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অনুসন্ধান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ভবিষ্য</a:t>
            </a:r>
            <a:r>
              <a:rPr lang="en-US" sz="3600" b="1" dirty="0">
                <a:solidFill>
                  <a:srgbClr val="002060"/>
                </a:solidFill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</a:rPr>
              <a:t>সম্পর্কে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গ্রহণ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করেন</a:t>
            </a:r>
            <a:r>
              <a:rPr lang="en-US" sz="3600" b="1" dirty="0">
                <a:solidFill>
                  <a:srgbClr val="002060"/>
                </a:solidFill>
              </a:rPr>
              <a:t>। এ পদ্ধতি </a:t>
            </a:r>
            <a:r>
              <a:rPr lang="en-US" sz="3600" b="1" dirty="0" err="1">
                <a:solidFill>
                  <a:srgbClr val="002060"/>
                </a:solidFill>
              </a:rPr>
              <a:t>প্রয়োগের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ক্ষেত্রে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গবেষক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অতীত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ঘটনার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উপর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লিখিত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দলিল,পুস্তক,ডায়েরিসহ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বহু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উপকরণ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সংগ্রহ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করেন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সংগৃহিত</a:t>
            </a:r>
            <a:r>
              <a:rPr lang="en-US" sz="3600" b="1" dirty="0">
                <a:solidFill>
                  <a:srgbClr val="002060"/>
                </a:solidFill>
              </a:rPr>
              <a:t> এ </a:t>
            </a:r>
            <a:r>
              <a:rPr lang="en-US" sz="3600" b="1" dirty="0" err="1">
                <a:solidFill>
                  <a:srgbClr val="002060"/>
                </a:solidFill>
              </a:rPr>
              <a:t>উপকরণ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গবেষক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পুংখানুপুংখভাবে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বিচার-বিশ্লেষণ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করেন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সমাজবিজ্ঞানের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গবেষণায়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ঐতিহাসিক</a:t>
            </a:r>
            <a:r>
              <a:rPr lang="en-US" sz="3600" b="1" dirty="0">
                <a:solidFill>
                  <a:srgbClr val="002060"/>
                </a:solidFill>
              </a:rPr>
              <a:t> পদ্ধতির </a:t>
            </a:r>
            <a:r>
              <a:rPr lang="en-US" sz="3600" b="1" dirty="0" err="1">
                <a:solidFill>
                  <a:srgbClr val="002060"/>
                </a:solidFill>
              </a:rPr>
              <a:t>প্রয়োগ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মূলত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ডুকুমেন্ট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স্টাডি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দলিলপত্রাদির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খুঁটিনাটি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বিষয়,কৌশল</a:t>
            </a:r>
            <a:r>
              <a:rPr lang="en-US" sz="3600" b="1" dirty="0">
                <a:solidFill>
                  <a:srgbClr val="002060"/>
                </a:solidFill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</a:rPr>
              <a:t>নির্দেশিকার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সম্পর্কিত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গবেষণা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ইতিহাস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যেহেতু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পরিস্থিতি</a:t>
            </a:r>
            <a:r>
              <a:rPr lang="en-US" sz="3600" b="1" dirty="0">
                <a:solidFill>
                  <a:srgbClr val="002060"/>
                </a:solidFill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</a:rPr>
              <a:t>পরিবেশের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ফসল,সেহেতু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ঐতিহাসিক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উপাত্ত</a:t>
            </a:r>
            <a:r>
              <a:rPr lang="en-US" sz="3600" b="1" dirty="0">
                <a:solidFill>
                  <a:srgbClr val="002060"/>
                </a:solidFill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প্রেক্ষাপটে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জেনে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প্রয়োগ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যায়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না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ঐতিহাসিক</a:t>
            </a:r>
            <a:r>
              <a:rPr lang="en-US" sz="3600" b="1" dirty="0">
                <a:solidFill>
                  <a:srgbClr val="002060"/>
                </a:solidFill>
              </a:rPr>
              <a:t> পদ্ধতি </a:t>
            </a:r>
            <a:r>
              <a:rPr lang="en-US" sz="3600" b="1" dirty="0" err="1">
                <a:solidFill>
                  <a:srgbClr val="002060"/>
                </a:solidFill>
              </a:rPr>
              <a:t>প্রয়োগকারী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গবেষককে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ঐতিহাসিক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ঘটনা</a:t>
            </a:r>
            <a:r>
              <a:rPr lang="en-US" sz="3600" b="1" dirty="0">
                <a:solidFill>
                  <a:srgbClr val="002060"/>
                </a:solidFill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9289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E20E06-4EE9-4F57-B70F-ADE6FE53F2DA}"/>
              </a:ext>
            </a:extLst>
          </p:cNvPr>
          <p:cNvSpPr txBox="1">
            <a:spLocks/>
          </p:cNvSpPr>
          <p:nvPr/>
        </p:nvSpPr>
        <p:spPr>
          <a:xfrm>
            <a:off x="2147885" y="107553"/>
            <a:ext cx="7601421" cy="843756"/>
          </a:xfrm>
          <a:prstGeom prst="rect">
            <a:avLst/>
          </a:prstGeom>
          <a:solidFill>
            <a:srgbClr val="FFFF66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/>
              <a:t>ঐতিহাসিক</a:t>
            </a:r>
            <a:r>
              <a:rPr lang="en-US" sz="6600" b="1" dirty="0"/>
              <a:t> </a:t>
            </a:r>
            <a:r>
              <a:rPr lang="en-US" sz="6600" b="1" dirty="0" err="1"/>
              <a:t>পদ্ধতির</a:t>
            </a:r>
            <a:r>
              <a:rPr lang="en-US" sz="6600" b="1" dirty="0"/>
              <a:t> </a:t>
            </a:r>
            <a:r>
              <a:rPr lang="en-US" sz="6600" b="1" dirty="0" err="1"/>
              <a:t>স্তর</a:t>
            </a:r>
            <a:r>
              <a:rPr lang="en-US" sz="6600" b="1" dirty="0"/>
              <a:t>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86338066-B9D8-4624-935D-31F310383144}"/>
              </a:ext>
            </a:extLst>
          </p:cNvPr>
          <p:cNvSpPr/>
          <p:nvPr/>
        </p:nvSpPr>
        <p:spPr>
          <a:xfrm>
            <a:off x="3547461" y="951706"/>
            <a:ext cx="5158660" cy="1143000"/>
          </a:xfrm>
          <a:prstGeom prst="horizontalScroll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ইতিহাসসংশ্লিষ্ট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সমস্যা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নির্বাচন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5D28C76-0A1D-432B-AAD1-03654D87741F}"/>
              </a:ext>
            </a:extLst>
          </p:cNvPr>
          <p:cNvSpPr/>
          <p:nvPr/>
        </p:nvSpPr>
        <p:spPr>
          <a:xfrm>
            <a:off x="3547461" y="2130425"/>
            <a:ext cx="4424564" cy="1143000"/>
          </a:xfrm>
          <a:prstGeom prst="horizontalScroll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তথ্যের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শনাক্তকরণ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68960EE6-C4C6-4D5E-B100-C4E4EDA4FFBB}"/>
              </a:ext>
            </a:extLst>
          </p:cNvPr>
          <p:cNvSpPr/>
          <p:nvPr/>
        </p:nvSpPr>
        <p:spPr>
          <a:xfrm>
            <a:off x="3547460" y="3272631"/>
            <a:ext cx="4205624" cy="1143000"/>
          </a:xfrm>
          <a:prstGeom prst="horizontalScroll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তথ্য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সংগ্রহ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83A221D9-7542-4638-B415-84BEE9D88014}"/>
              </a:ext>
            </a:extLst>
          </p:cNvPr>
          <p:cNvSpPr/>
          <p:nvPr/>
        </p:nvSpPr>
        <p:spPr>
          <a:xfrm>
            <a:off x="3547461" y="4416425"/>
            <a:ext cx="4076834" cy="1143000"/>
          </a:xfrm>
          <a:prstGeom prst="horizontalScroll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তথ্য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বিশ্লেষন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1B4BD642-CF7C-4AD9-A5BF-CBB6CB40EEAD}"/>
              </a:ext>
            </a:extLst>
          </p:cNvPr>
          <p:cNvSpPr/>
          <p:nvPr/>
        </p:nvSpPr>
        <p:spPr>
          <a:xfrm>
            <a:off x="3547460" y="5715000"/>
            <a:ext cx="3973803" cy="1143000"/>
          </a:xfrm>
          <a:prstGeom prst="horizontalScroll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সিদ্ধান্ত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উপনীত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হওয়া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90F7F41-DA65-4DC9-B56E-FA86F7AC6218}"/>
              </a:ext>
            </a:extLst>
          </p:cNvPr>
          <p:cNvSpPr txBox="1">
            <a:spLocks/>
          </p:cNvSpPr>
          <p:nvPr/>
        </p:nvSpPr>
        <p:spPr>
          <a:xfrm>
            <a:off x="79933" y="33269"/>
            <a:ext cx="12052852" cy="5767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/>
              <a:t>গুড</a:t>
            </a:r>
            <a:r>
              <a:rPr lang="en-US" sz="4000" b="1" dirty="0"/>
              <a:t> </a:t>
            </a:r>
            <a:r>
              <a:rPr lang="en-US" sz="4000" b="1" dirty="0" err="1"/>
              <a:t>এবং</a:t>
            </a:r>
            <a:r>
              <a:rPr lang="en-US" sz="4000" b="1" dirty="0"/>
              <a:t> </a:t>
            </a:r>
            <a:r>
              <a:rPr lang="en-US" sz="4000" b="1" dirty="0" err="1"/>
              <a:t>স্কেটস</a:t>
            </a:r>
            <a:r>
              <a:rPr lang="en-US" sz="4000" b="1" dirty="0"/>
              <a:t> </a:t>
            </a:r>
            <a:r>
              <a:rPr lang="en-US" sz="4000" b="1" dirty="0" err="1"/>
              <a:t>ঐতিহাসিক</a:t>
            </a:r>
            <a:r>
              <a:rPr lang="en-US" sz="4000" b="1" dirty="0"/>
              <a:t> পদ্ধতির </a:t>
            </a:r>
            <a:r>
              <a:rPr lang="en-US" sz="4000" b="1" dirty="0" err="1"/>
              <a:t>নিম্নলিখিত</a:t>
            </a:r>
            <a:r>
              <a:rPr lang="en-US" sz="4000" b="1" dirty="0"/>
              <a:t> </a:t>
            </a:r>
            <a:r>
              <a:rPr lang="en-US" sz="4000" b="1" dirty="0" err="1"/>
              <a:t>উৎসের</a:t>
            </a:r>
            <a:r>
              <a:rPr lang="en-US" sz="4000" b="1" dirty="0"/>
              <a:t> </a:t>
            </a:r>
            <a:r>
              <a:rPr lang="en-US" sz="4000" b="1" dirty="0" err="1"/>
              <a:t>কথা</a:t>
            </a:r>
            <a:r>
              <a:rPr lang="en-US" sz="4000" b="1" dirty="0"/>
              <a:t> </a:t>
            </a:r>
            <a:r>
              <a:rPr lang="en-US" sz="4000" b="1" dirty="0" err="1"/>
              <a:t>বলেছেন</a:t>
            </a:r>
            <a:endParaRPr lang="en-US" sz="4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B8916-BF20-47F5-903C-568F0D577CD0}"/>
              </a:ext>
            </a:extLst>
          </p:cNvPr>
          <p:cNvSpPr/>
          <p:nvPr/>
        </p:nvSpPr>
        <p:spPr>
          <a:xfrm>
            <a:off x="3896320" y="1455313"/>
            <a:ext cx="3908277" cy="567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ঐতিহাসিক</a:t>
            </a:r>
            <a:r>
              <a:rPr lang="en-US" sz="3600" b="1" dirty="0">
                <a:solidFill>
                  <a:schemeClr val="tx1"/>
                </a:solidFill>
              </a:rPr>
              <a:t> পদ্ধতির </a:t>
            </a:r>
            <a:r>
              <a:rPr lang="en-US" sz="3600" b="1" dirty="0" err="1">
                <a:solidFill>
                  <a:schemeClr val="tx1"/>
                </a:solidFill>
              </a:rPr>
              <a:t>উৎস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96F0F83-358E-4700-B05A-A20A8AF8FA23}"/>
              </a:ext>
            </a:extLst>
          </p:cNvPr>
          <p:cNvSpPr/>
          <p:nvPr/>
        </p:nvSpPr>
        <p:spPr>
          <a:xfrm>
            <a:off x="5643096" y="2033105"/>
            <a:ext cx="308113" cy="1776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D4FCA-E9AA-4347-B6E5-2E783DE51B86}"/>
              </a:ext>
            </a:extLst>
          </p:cNvPr>
          <p:cNvCxnSpPr>
            <a:cxnSpLocks/>
          </p:cNvCxnSpPr>
          <p:nvPr/>
        </p:nvCxnSpPr>
        <p:spPr>
          <a:xfrm>
            <a:off x="1932642" y="2201415"/>
            <a:ext cx="8420584" cy="3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549F8129-EBDE-49B3-99EE-D35AE10D451E}"/>
              </a:ext>
            </a:extLst>
          </p:cNvPr>
          <p:cNvSpPr/>
          <p:nvPr/>
        </p:nvSpPr>
        <p:spPr>
          <a:xfrm>
            <a:off x="1838774" y="2209029"/>
            <a:ext cx="308113" cy="3521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90BC617-4761-4660-B2E6-7D5DB208E183}"/>
              </a:ext>
            </a:extLst>
          </p:cNvPr>
          <p:cNvSpPr/>
          <p:nvPr/>
        </p:nvSpPr>
        <p:spPr>
          <a:xfrm>
            <a:off x="10049620" y="2212777"/>
            <a:ext cx="308113" cy="3521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D120998-CCFE-403E-8291-A4E5083C6134}"/>
              </a:ext>
            </a:extLst>
          </p:cNvPr>
          <p:cNvSpPr/>
          <p:nvPr/>
        </p:nvSpPr>
        <p:spPr>
          <a:xfrm>
            <a:off x="6253531" y="2233337"/>
            <a:ext cx="308113" cy="3521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D2BC4-CE08-4C68-B878-F7BBF107BF61}"/>
              </a:ext>
            </a:extLst>
          </p:cNvPr>
          <p:cNvSpPr/>
          <p:nvPr/>
        </p:nvSpPr>
        <p:spPr>
          <a:xfrm>
            <a:off x="609417" y="2561212"/>
            <a:ext cx="267652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সুনির্দিষ্ট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তথ্য</a:t>
            </a:r>
            <a:endParaRPr lang="en-US" sz="3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EB6CB-17B8-4D17-A5B0-9E0289EBC85C}"/>
              </a:ext>
            </a:extLst>
          </p:cNvPr>
          <p:cNvSpPr/>
          <p:nvPr/>
        </p:nvSpPr>
        <p:spPr>
          <a:xfrm>
            <a:off x="5165534" y="2590002"/>
            <a:ext cx="267652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প্রামাণ্য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00694E-5B59-4F82-AA40-C61A1DE828DE}"/>
              </a:ext>
            </a:extLst>
          </p:cNvPr>
          <p:cNvSpPr/>
          <p:nvPr/>
        </p:nvSpPr>
        <p:spPr>
          <a:xfrm>
            <a:off x="9369960" y="2576322"/>
            <a:ext cx="267652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অন্যান্য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5DB0E0C-9572-488E-BE51-CD0817885DB7}"/>
              </a:ext>
            </a:extLst>
          </p:cNvPr>
          <p:cNvSpPr/>
          <p:nvPr/>
        </p:nvSpPr>
        <p:spPr>
          <a:xfrm>
            <a:off x="1734072" y="3094612"/>
            <a:ext cx="398344" cy="51085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E956EB4-5A7B-45DC-9F96-F4F3010F3E7E}"/>
              </a:ext>
            </a:extLst>
          </p:cNvPr>
          <p:cNvSpPr/>
          <p:nvPr/>
        </p:nvSpPr>
        <p:spPr>
          <a:xfrm>
            <a:off x="6224954" y="3149259"/>
            <a:ext cx="398344" cy="5168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BA0551E-3B8D-4F42-82C2-2F05D9161ADD}"/>
              </a:ext>
            </a:extLst>
          </p:cNvPr>
          <p:cNvSpPr/>
          <p:nvPr/>
        </p:nvSpPr>
        <p:spPr>
          <a:xfrm>
            <a:off x="10271788" y="3072067"/>
            <a:ext cx="398344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522556-892B-4416-A8A6-E7598DD401BF}"/>
              </a:ext>
            </a:extLst>
          </p:cNvPr>
          <p:cNvSpPr/>
          <p:nvPr/>
        </p:nvSpPr>
        <p:spPr>
          <a:xfrm>
            <a:off x="69573" y="3666108"/>
            <a:ext cx="4020715" cy="2142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ঘটনাপঞ্জি,বার্ষিকী,জীবনীগ্রন্থ,বংশতালিকা,ঐতিহাসিক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চিত্র,ভাস্কর্য,অংকিত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মুদ্রা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5AE7D6-0F31-4152-B2D9-FFA83D3D7EDF}"/>
              </a:ext>
            </a:extLst>
          </p:cNvPr>
          <p:cNvSpPr/>
          <p:nvPr/>
        </p:nvSpPr>
        <p:spPr>
          <a:xfrm>
            <a:off x="4354279" y="3666108"/>
            <a:ext cx="4403685" cy="2378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পোশাক,খাদ্য,ভাষা,সামাজিক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প্রতিষ্ঠান,হস্তশিল্প,বাসনপত্র,হাতিয়ার,সাহিত্য,প্রথা,সমাধি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চিহ্ন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3F45C1-6493-48AC-BF35-627C04BA9375}"/>
              </a:ext>
            </a:extLst>
          </p:cNvPr>
          <p:cNvSpPr/>
          <p:nvPr/>
        </p:nvSpPr>
        <p:spPr>
          <a:xfrm>
            <a:off x="9050608" y="3605467"/>
            <a:ext cx="3061459" cy="1490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খোদিত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লিপি,স্মৃতি,স্থাপত্য,সরকারি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নথিপত্র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Title 12">
            <a:extLst>
              <a:ext uri="{FF2B5EF4-FFF2-40B4-BE49-F238E27FC236}">
                <a16:creationId xmlns:a16="http://schemas.microsoft.com/office/drawing/2014/main" id="{DCC7A56B-CFD7-4915-BFB0-F7088FCEA040}"/>
              </a:ext>
            </a:extLst>
          </p:cNvPr>
          <p:cNvSpPr txBox="1">
            <a:spLocks/>
          </p:cNvSpPr>
          <p:nvPr/>
        </p:nvSpPr>
        <p:spPr>
          <a:xfrm>
            <a:off x="3012539" y="-782811"/>
            <a:ext cx="6215867" cy="816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solidFill>
                <a:srgbClr val="C00000"/>
              </a:solidFill>
            </a:endParaRPr>
          </a:p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ঐতিহাসিক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পদ্ধতির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উৎস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8707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3FC611-1FBB-467D-86F9-628F12DB455E}"/>
              </a:ext>
            </a:extLst>
          </p:cNvPr>
          <p:cNvSpPr txBox="1">
            <a:spLocks/>
          </p:cNvSpPr>
          <p:nvPr/>
        </p:nvSpPr>
        <p:spPr>
          <a:xfrm>
            <a:off x="1733012" y="575468"/>
            <a:ext cx="8621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/>
              <a:t>ঐতিহাসিক</a:t>
            </a:r>
            <a:r>
              <a:rPr lang="en-US" sz="8000" b="1" dirty="0"/>
              <a:t> </a:t>
            </a:r>
            <a:r>
              <a:rPr lang="en-US" sz="8000" b="1" dirty="0" err="1"/>
              <a:t>পদ্ধতির</a:t>
            </a:r>
            <a:r>
              <a:rPr lang="en-US" sz="8000" b="1" dirty="0"/>
              <a:t> </a:t>
            </a:r>
            <a:r>
              <a:rPr lang="en-US" sz="8000" b="1" dirty="0" err="1"/>
              <a:t>সুবিধা</a:t>
            </a:r>
            <a:endParaRPr lang="en-US" sz="8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DCD6-4E00-4E71-8F0F-F76E479A33A9}"/>
              </a:ext>
            </a:extLst>
          </p:cNvPr>
          <p:cNvSpPr txBox="1">
            <a:spLocks/>
          </p:cNvSpPr>
          <p:nvPr/>
        </p:nvSpPr>
        <p:spPr>
          <a:xfrm>
            <a:off x="42849" y="1238250"/>
            <a:ext cx="12192000" cy="4938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D0F522-60A8-4645-BEEF-2572800C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/>
              <a:t>নিচে</a:t>
            </a:r>
            <a:r>
              <a:rPr lang="en-US" sz="4000" b="1" dirty="0"/>
              <a:t> </a:t>
            </a:r>
            <a:r>
              <a:rPr lang="en-US" sz="4000" b="1" dirty="0" err="1"/>
              <a:t>ঐতিহাসিক</a:t>
            </a:r>
            <a:r>
              <a:rPr lang="en-US" sz="4000" b="1" dirty="0"/>
              <a:t> পদ্ধতি </a:t>
            </a:r>
            <a:r>
              <a:rPr lang="en-US" sz="4000" b="1" dirty="0" err="1"/>
              <a:t>সুবিধাসমূহ</a:t>
            </a:r>
            <a:r>
              <a:rPr lang="en-US" sz="4000" b="1" dirty="0"/>
              <a:t> </a:t>
            </a:r>
            <a:r>
              <a:rPr lang="en-US" sz="4000" b="1" dirty="0" err="1"/>
              <a:t>উল্লেখ</a:t>
            </a:r>
            <a:r>
              <a:rPr lang="en-US" sz="4000" b="1" dirty="0"/>
              <a:t> </a:t>
            </a:r>
            <a:r>
              <a:rPr lang="en-US" sz="4000" b="1" dirty="0" err="1"/>
              <a:t>করা</a:t>
            </a:r>
            <a:r>
              <a:rPr lang="en-US" sz="4000" b="1" dirty="0"/>
              <a:t> </a:t>
            </a:r>
            <a:r>
              <a:rPr lang="en-US" sz="4000" b="1" dirty="0" err="1"/>
              <a:t>হলো</a:t>
            </a:r>
            <a:r>
              <a:rPr lang="en-US" sz="4000" b="1" dirty="0"/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err="1"/>
              <a:t>সনাতন</a:t>
            </a:r>
            <a:r>
              <a:rPr lang="en-US" sz="4000" b="1" dirty="0"/>
              <a:t> </a:t>
            </a:r>
            <a:r>
              <a:rPr lang="en-US" sz="4000" b="1" dirty="0" err="1"/>
              <a:t>ধারার</a:t>
            </a:r>
            <a:r>
              <a:rPr lang="en-US" sz="4000" b="1" dirty="0"/>
              <a:t> </a:t>
            </a:r>
            <a:r>
              <a:rPr lang="en-US" sz="4000" b="1" dirty="0" err="1"/>
              <a:t>সমাজ</a:t>
            </a:r>
            <a:r>
              <a:rPr lang="en-US" sz="4000" b="1" dirty="0"/>
              <a:t> </a:t>
            </a:r>
            <a:r>
              <a:rPr lang="en-US" sz="4000" b="1" dirty="0" err="1"/>
              <a:t>গবেষণার</a:t>
            </a:r>
            <a:r>
              <a:rPr lang="en-US" sz="4000" b="1" dirty="0"/>
              <a:t> </a:t>
            </a:r>
            <a:r>
              <a:rPr lang="en-US" sz="4000" b="1" dirty="0" err="1"/>
              <a:t>জন্য</a:t>
            </a:r>
            <a:r>
              <a:rPr lang="en-US" sz="4000" b="1" dirty="0"/>
              <a:t> </a:t>
            </a:r>
            <a:r>
              <a:rPr lang="en-US" sz="4000" b="1" dirty="0" err="1"/>
              <a:t>ঐতিহাসিক</a:t>
            </a:r>
            <a:r>
              <a:rPr lang="en-US" sz="4000" b="1" dirty="0"/>
              <a:t> পদ্ধতি </a:t>
            </a:r>
            <a:r>
              <a:rPr lang="en-US" sz="4000" b="1" dirty="0" err="1"/>
              <a:t>অপরিহার্য</a:t>
            </a:r>
            <a:r>
              <a:rPr lang="en-US" sz="40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err="1"/>
              <a:t>তৎকালীন</a:t>
            </a:r>
            <a:r>
              <a:rPr lang="en-US" sz="4000" b="1" dirty="0"/>
              <a:t> </a:t>
            </a:r>
            <a:r>
              <a:rPr lang="en-US" sz="4000" b="1" dirty="0" err="1"/>
              <a:t>সমাজব্যবস্থা</a:t>
            </a:r>
            <a:r>
              <a:rPr lang="en-US" sz="4000" b="1" dirty="0"/>
              <a:t> </a:t>
            </a:r>
            <a:r>
              <a:rPr lang="en-US" sz="4000" b="1" dirty="0" err="1"/>
              <a:t>কীরূপতা</a:t>
            </a:r>
            <a:r>
              <a:rPr lang="en-US" sz="4000" b="1" dirty="0"/>
              <a:t> </a:t>
            </a:r>
            <a:r>
              <a:rPr lang="en-US" sz="4000" b="1" dirty="0" err="1"/>
              <a:t>জানার</a:t>
            </a:r>
            <a:r>
              <a:rPr lang="en-US" sz="4000" b="1" dirty="0"/>
              <a:t> </a:t>
            </a:r>
            <a:r>
              <a:rPr lang="en-US" sz="4000" b="1" dirty="0" err="1"/>
              <a:t>জন্য</a:t>
            </a:r>
            <a:r>
              <a:rPr lang="en-US" sz="4000" b="1" dirty="0"/>
              <a:t> এ পদ্ধতি </a:t>
            </a:r>
            <a:r>
              <a:rPr lang="en-US" sz="4000" b="1" dirty="0" err="1"/>
              <a:t>গুরুত্বপূর্ণ</a:t>
            </a:r>
            <a:r>
              <a:rPr lang="en-US" sz="40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err="1"/>
              <a:t>পূর্ববর্তী</a:t>
            </a:r>
            <a:r>
              <a:rPr lang="en-US" sz="4000" b="1" dirty="0"/>
              <a:t> </a:t>
            </a:r>
            <a:r>
              <a:rPr lang="en-US" sz="4000" b="1" dirty="0" err="1"/>
              <a:t>বংশধরদের</a:t>
            </a:r>
            <a:r>
              <a:rPr lang="en-US" sz="4000" b="1" dirty="0"/>
              <a:t> </a:t>
            </a:r>
            <a:r>
              <a:rPr lang="en-US" sz="4000" b="1" dirty="0" err="1"/>
              <a:t>জীবনপ্রণালীর</a:t>
            </a:r>
            <a:r>
              <a:rPr lang="en-US" sz="4000" b="1" dirty="0"/>
              <a:t> </a:t>
            </a:r>
            <a:r>
              <a:rPr lang="en-US" sz="4000" b="1" dirty="0" err="1"/>
              <a:t>যাবতীয়</a:t>
            </a:r>
            <a:r>
              <a:rPr lang="en-US" sz="4000" b="1" dirty="0"/>
              <a:t> </a:t>
            </a:r>
            <a:r>
              <a:rPr lang="en-US" sz="4000" b="1" dirty="0" err="1"/>
              <a:t>বিষয়</a:t>
            </a:r>
            <a:r>
              <a:rPr lang="en-US" sz="4000" b="1" dirty="0"/>
              <a:t> </a:t>
            </a:r>
            <a:r>
              <a:rPr lang="en-US" sz="4000" b="1" dirty="0" err="1"/>
              <a:t>জানার</a:t>
            </a:r>
            <a:r>
              <a:rPr lang="en-US" sz="4000" b="1" dirty="0"/>
              <a:t> </a:t>
            </a:r>
            <a:r>
              <a:rPr lang="en-US" sz="4000" b="1" dirty="0" err="1"/>
              <a:t>জন্য</a:t>
            </a:r>
            <a:r>
              <a:rPr lang="en-US" sz="4000" b="1" dirty="0"/>
              <a:t> </a:t>
            </a:r>
            <a:r>
              <a:rPr lang="en-US" sz="4000" b="1" dirty="0" err="1"/>
              <a:t>ঐতিহাসিক</a:t>
            </a:r>
            <a:r>
              <a:rPr lang="en-US" sz="4000" b="1" dirty="0"/>
              <a:t> পদ্ধতি </a:t>
            </a:r>
            <a:r>
              <a:rPr lang="en-US" sz="4000" b="1" dirty="0" err="1"/>
              <a:t>অত্যন্ত</a:t>
            </a:r>
            <a:r>
              <a:rPr lang="en-US" sz="4000" b="1" dirty="0"/>
              <a:t> </a:t>
            </a:r>
            <a:r>
              <a:rPr lang="en-US" sz="4000" b="1" dirty="0" err="1"/>
              <a:t>অপরিহার্য</a:t>
            </a:r>
            <a:r>
              <a:rPr lang="en-US" sz="40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09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303">
              <a:srgbClr val="DEEBF7"/>
            </a:gs>
            <a:gs pos="45140">
              <a:srgbClr val="CFE2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3FC611-1FBB-467D-86F9-628F12DB455E}"/>
              </a:ext>
            </a:extLst>
          </p:cNvPr>
          <p:cNvSpPr txBox="1">
            <a:spLocks/>
          </p:cNvSpPr>
          <p:nvPr/>
        </p:nvSpPr>
        <p:spPr>
          <a:xfrm>
            <a:off x="1771649" y="132568"/>
            <a:ext cx="91882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/>
              <a:t>ঐতিহাসিক</a:t>
            </a:r>
            <a:r>
              <a:rPr lang="en-US" sz="8000" b="1" dirty="0"/>
              <a:t> </a:t>
            </a:r>
            <a:r>
              <a:rPr lang="en-US" sz="8000" b="1" dirty="0" err="1"/>
              <a:t>পদ্ধতির</a:t>
            </a:r>
            <a:r>
              <a:rPr lang="en-US" sz="8000" b="1" dirty="0"/>
              <a:t> </a:t>
            </a:r>
            <a:r>
              <a:rPr lang="en-US" sz="8000" b="1" dirty="0" err="1"/>
              <a:t>অসুবিধা</a:t>
            </a:r>
            <a:endParaRPr lang="en-US" sz="8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DCD6-4E00-4E71-8F0F-F76E479A33A9}"/>
              </a:ext>
            </a:extLst>
          </p:cNvPr>
          <p:cNvSpPr txBox="1">
            <a:spLocks/>
          </p:cNvSpPr>
          <p:nvPr/>
        </p:nvSpPr>
        <p:spPr>
          <a:xfrm>
            <a:off x="42849" y="1238250"/>
            <a:ext cx="12192000" cy="4938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D0F522-60A8-4645-BEEF-2572800C2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49" y="1268412"/>
            <a:ext cx="10515600" cy="5338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/>
              <a:t>নিচে</a:t>
            </a:r>
            <a:r>
              <a:rPr lang="en-US" sz="4000" b="1" dirty="0"/>
              <a:t> </a:t>
            </a:r>
            <a:r>
              <a:rPr lang="en-US" sz="4000" b="1" dirty="0" err="1"/>
              <a:t>ঐতিহাসিক</a:t>
            </a:r>
            <a:r>
              <a:rPr lang="en-US" sz="4000" b="1" dirty="0"/>
              <a:t> পদ্ধতি </a:t>
            </a:r>
            <a:r>
              <a:rPr lang="en-US" sz="4000" b="1" dirty="0" err="1"/>
              <a:t>অসুবিধাসমূহ</a:t>
            </a:r>
            <a:r>
              <a:rPr lang="en-US" sz="4000" b="1" dirty="0"/>
              <a:t> </a:t>
            </a:r>
            <a:r>
              <a:rPr lang="en-US" sz="4000" b="1" dirty="0" err="1"/>
              <a:t>উল্লেখ</a:t>
            </a:r>
            <a:r>
              <a:rPr lang="en-US" sz="4000" b="1" dirty="0"/>
              <a:t> </a:t>
            </a:r>
            <a:r>
              <a:rPr lang="en-US" sz="4000" b="1" dirty="0" err="1"/>
              <a:t>করা</a:t>
            </a:r>
            <a:r>
              <a:rPr lang="en-US" sz="4000" b="1" dirty="0"/>
              <a:t> </a:t>
            </a:r>
            <a:r>
              <a:rPr lang="en-US" sz="4000" b="1" dirty="0" err="1"/>
              <a:t>হলো</a:t>
            </a:r>
            <a:r>
              <a:rPr lang="en-US" sz="4000" b="1" dirty="0"/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err="1"/>
              <a:t>বর্তমান</a:t>
            </a:r>
            <a:r>
              <a:rPr lang="en-US" sz="4000" b="1" dirty="0"/>
              <a:t> </a:t>
            </a:r>
            <a:r>
              <a:rPr lang="en-US" sz="4000" b="1" dirty="0" err="1"/>
              <a:t>জানতে</a:t>
            </a:r>
            <a:r>
              <a:rPr lang="en-US" sz="4000" b="1" dirty="0"/>
              <a:t> </a:t>
            </a:r>
            <a:r>
              <a:rPr lang="en-US" sz="4000" b="1" dirty="0" err="1"/>
              <a:t>চাইলে</a:t>
            </a:r>
            <a:r>
              <a:rPr lang="en-US" sz="4000" b="1" dirty="0"/>
              <a:t> </a:t>
            </a:r>
            <a:r>
              <a:rPr lang="en-US" sz="4000" b="1" dirty="0" err="1"/>
              <a:t>ঐতিহাসিক</a:t>
            </a:r>
            <a:r>
              <a:rPr lang="en-US" sz="4000" b="1" dirty="0"/>
              <a:t> পদ্ধতি </a:t>
            </a:r>
            <a:r>
              <a:rPr lang="en-US" sz="4000" b="1" dirty="0" err="1"/>
              <a:t>ব্যর্থ</a:t>
            </a:r>
            <a:r>
              <a:rPr lang="en-US" sz="40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err="1"/>
              <a:t>যেহেতু</a:t>
            </a:r>
            <a:r>
              <a:rPr lang="en-US" sz="4000" b="1" dirty="0"/>
              <a:t> </a:t>
            </a:r>
            <a:r>
              <a:rPr lang="en-US" sz="4000" b="1" dirty="0" err="1"/>
              <a:t>ইতিহাসে</a:t>
            </a:r>
            <a:r>
              <a:rPr lang="en-US" sz="4000" b="1" dirty="0"/>
              <a:t> </a:t>
            </a:r>
            <a:r>
              <a:rPr lang="en-US" sz="4000" b="1" dirty="0" err="1"/>
              <a:t>সকল</a:t>
            </a:r>
            <a:r>
              <a:rPr lang="en-US" sz="4000" b="1" dirty="0"/>
              <a:t> </a:t>
            </a:r>
            <a:r>
              <a:rPr lang="en-US" sz="4000" b="1" dirty="0" err="1"/>
              <a:t>বিষয়</a:t>
            </a:r>
            <a:r>
              <a:rPr lang="en-US" sz="4000" b="1" dirty="0"/>
              <a:t> </a:t>
            </a:r>
            <a:r>
              <a:rPr lang="en-US" sz="4000" b="1" dirty="0" err="1"/>
              <a:t>উঠে</a:t>
            </a:r>
            <a:r>
              <a:rPr lang="en-US" sz="4000" b="1" dirty="0"/>
              <a:t> </a:t>
            </a:r>
            <a:r>
              <a:rPr lang="en-US" sz="4000" b="1" dirty="0" err="1"/>
              <a:t>আসে</a:t>
            </a:r>
            <a:r>
              <a:rPr lang="en-US" sz="4000" b="1" dirty="0"/>
              <a:t> </a:t>
            </a:r>
            <a:r>
              <a:rPr lang="en-US" sz="4000" b="1" dirty="0" err="1"/>
              <a:t>না</a:t>
            </a:r>
            <a:r>
              <a:rPr lang="en-US" sz="4000" b="1" dirty="0"/>
              <a:t>। </a:t>
            </a:r>
            <a:r>
              <a:rPr lang="en-US" sz="4000" b="1" dirty="0" err="1"/>
              <a:t>তাই</a:t>
            </a:r>
            <a:r>
              <a:rPr lang="en-US" sz="4000" b="1" dirty="0"/>
              <a:t> </a:t>
            </a:r>
            <a:r>
              <a:rPr lang="en-US" sz="4000" b="1" dirty="0" err="1"/>
              <a:t>অতীত</a:t>
            </a:r>
            <a:r>
              <a:rPr lang="en-US" sz="4000" b="1" dirty="0"/>
              <a:t> </a:t>
            </a:r>
            <a:r>
              <a:rPr lang="en-US" sz="4000" b="1" dirty="0" err="1"/>
              <a:t>সমাজের</a:t>
            </a:r>
            <a:r>
              <a:rPr lang="en-US" sz="4000" b="1" dirty="0"/>
              <a:t> </a:t>
            </a:r>
            <a:r>
              <a:rPr lang="en-US" sz="4000" b="1" dirty="0" err="1"/>
              <a:t>সকল</a:t>
            </a:r>
            <a:r>
              <a:rPr lang="en-US" sz="4000" b="1" dirty="0"/>
              <a:t> </a:t>
            </a:r>
            <a:r>
              <a:rPr lang="en-US" sz="4000" b="1" dirty="0" err="1"/>
              <a:t>তথ্য</a:t>
            </a:r>
            <a:r>
              <a:rPr lang="en-US" sz="4000" b="1" dirty="0"/>
              <a:t> এ </a:t>
            </a:r>
            <a:r>
              <a:rPr lang="en-US" sz="4000" b="1" dirty="0" err="1"/>
              <a:t>পদ্ধতিতে</a:t>
            </a:r>
            <a:r>
              <a:rPr lang="en-US" sz="4000" b="1" dirty="0"/>
              <a:t> </a:t>
            </a:r>
            <a:r>
              <a:rPr lang="en-US" sz="4000" b="1" dirty="0" err="1"/>
              <a:t>জানা</a:t>
            </a:r>
            <a:r>
              <a:rPr lang="en-US" sz="4000" b="1" dirty="0"/>
              <a:t> </a:t>
            </a:r>
            <a:r>
              <a:rPr lang="en-US" sz="4000" b="1" dirty="0" err="1"/>
              <a:t>যায়</a:t>
            </a:r>
            <a:r>
              <a:rPr lang="en-US" sz="4000" b="1" dirty="0"/>
              <a:t> </a:t>
            </a:r>
            <a:r>
              <a:rPr lang="en-US" sz="4000" b="1" dirty="0" err="1"/>
              <a:t>না</a:t>
            </a:r>
            <a:r>
              <a:rPr lang="en-US" sz="4000" b="1" dirty="0"/>
              <a:t>। </a:t>
            </a:r>
            <a:r>
              <a:rPr lang="en-US" sz="4000" b="1" dirty="0" err="1"/>
              <a:t>ফলে</a:t>
            </a:r>
            <a:r>
              <a:rPr lang="en-US" sz="4000" b="1" dirty="0"/>
              <a:t> </a:t>
            </a:r>
            <a:r>
              <a:rPr lang="en-US" sz="4000" b="1" dirty="0" err="1"/>
              <a:t>এটি</a:t>
            </a:r>
            <a:r>
              <a:rPr lang="en-US" sz="4000" b="1" dirty="0"/>
              <a:t> </a:t>
            </a:r>
            <a:r>
              <a:rPr lang="en-US" sz="4000" b="1" dirty="0" err="1"/>
              <a:t>অসম্পূর্ণ</a:t>
            </a:r>
            <a:r>
              <a:rPr lang="en-US" sz="4000" b="1" dirty="0"/>
              <a:t> </a:t>
            </a:r>
            <a:r>
              <a:rPr lang="en-US" sz="4000" b="1" dirty="0" err="1"/>
              <a:t>বা</a:t>
            </a:r>
            <a:r>
              <a:rPr lang="en-US" sz="4000" b="1" dirty="0"/>
              <a:t> </a:t>
            </a:r>
            <a:r>
              <a:rPr lang="en-US" sz="4000" b="1" dirty="0" err="1"/>
              <a:t>অসমাপ্ত</a:t>
            </a:r>
            <a:r>
              <a:rPr lang="en-US" sz="4000" b="1" dirty="0"/>
              <a:t> </a:t>
            </a:r>
            <a:r>
              <a:rPr lang="en-US" sz="4000" b="1" dirty="0" err="1"/>
              <a:t>গবেষণার</a:t>
            </a:r>
            <a:r>
              <a:rPr lang="en-US" sz="4000" b="1" dirty="0"/>
              <a:t> </a:t>
            </a:r>
            <a:r>
              <a:rPr lang="en-US" sz="4000" b="1" dirty="0" err="1"/>
              <a:t>ফল</a:t>
            </a:r>
            <a:r>
              <a:rPr lang="en-US" sz="4000" b="1" dirty="0"/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 </a:t>
            </a:r>
            <a:r>
              <a:rPr lang="en-US" sz="4000" b="1" dirty="0" err="1"/>
              <a:t>সমাজের</a:t>
            </a:r>
            <a:r>
              <a:rPr lang="en-US" sz="4000" b="1" dirty="0"/>
              <a:t> </a:t>
            </a:r>
            <a:r>
              <a:rPr lang="en-US" sz="4000" b="1" dirty="0" err="1"/>
              <a:t>ক্ষুদ্র</a:t>
            </a:r>
            <a:r>
              <a:rPr lang="en-US" sz="4000" b="1" dirty="0"/>
              <a:t> </a:t>
            </a:r>
            <a:r>
              <a:rPr lang="en-US" sz="4000" b="1" dirty="0" err="1"/>
              <a:t>একটি</a:t>
            </a:r>
            <a:r>
              <a:rPr lang="en-US" sz="4000" b="1" dirty="0"/>
              <a:t> </a:t>
            </a:r>
            <a:r>
              <a:rPr lang="en-US" sz="4000" b="1" dirty="0" err="1"/>
              <a:t>বিষয়</a:t>
            </a:r>
            <a:r>
              <a:rPr lang="en-US" sz="4000" b="1" dirty="0"/>
              <a:t> </a:t>
            </a:r>
            <a:r>
              <a:rPr lang="en-US" sz="4000" b="1" dirty="0" err="1"/>
              <a:t>নিয়ে</a:t>
            </a:r>
            <a:r>
              <a:rPr lang="en-US" sz="4000" b="1" dirty="0"/>
              <a:t> </a:t>
            </a:r>
            <a:r>
              <a:rPr lang="en-US" sz="4000" b="1" dirty="0" err="1"/>
              <a:t>গবেষণা</a:t>
            </a:r>
            <a:r>
              <a:rPr lang="en-US" sz="4000" b="1" dirty="0"/>
              <a:t> </a:t>
            </a:r>
            <a:r>
              <a:rPr lang="en-US" sz="4000" b="1" dirty="0" err="1"/>
              <a:t>করতে</a:t>
            </a:r>
            <a:r>
              <a:rPr lang="en-US" sz="4000" b="1" dirty="0"/>
              <a:t> </a:t>
            </a:r>
            <a:r>
              <a:rPr lang="en-US" sz="4000" b="1" dirty="0" err="1"/>
              <a:t>গিয়ে</a:t>
            </a:r>
            <a:r>
              <a:rPr lang="en-US" sz="4000" b="1" dirty="0"/>
              <a:t> </a:t>
            </a:r>
            <a:r>
              <a:rPr lang="en-US" sz="4000" b="1" dirty="0" err="1"/>
              <a:t>ইতিহাসের</a:t>
            </a:r>
            <a:r>
              <a:rPr lang="en-US" sz="4000" b="1" dirty="0"/>
              <a:t> </a:t>
            </a:r>
            <a:r>
              <a:rPr lang="en-US" sz="4000" b="1" dirty="0" err="1"/>
              <a:t>দ্বারস্থ</a:t>
            </a:r>
            <a:r>
              <a:rPr lang="en-US" sz="4000" b="1" dirty="0"/>
              <a:t> </a:t>
            </a:r>
            <a:r>
              <a:rPr lang="en-US" sz="4000" b="1" dirty="0" err="1"/>
              <a:t>হলে</a:t>
            </a:r>
            <a:r>
              <a:rPr lang="en-US" sz="4000" b="1" dirty="0"/>
              <a:t> </a:t>
            </a:r>
            <a:r>
              <a:rPr lang="en-US" sz="4000" b="1" dirty="0" err="1"/>
              <a:t>অনেক</a:t>
            </a:r>
            <a:r>
              <a:rPr lang="en-US" sz="4000" b="1" dirty="0"/>
              <a:t> </a:t>
            </a:r>
            <a:r>
              <a:rPr lang="en-US" sz="4000" b="1" dirty="0" err="1"/>
              <a:t>সময়</a:t>
            </a:r>
            <a:r>
              <a:rPr lang="en-US" sz="4000" b="1" dirty="0"/>
              <a:t> </a:t>
            </a:r>
            <a:r>
              <a:rPr lang="en-US" sz="4000" b="1" dirty="0" err="1"/>
              <a:t>পর্যাপ্ত</a:t>
            </a:r>
            <a:r>
              <a:rPr lang="en-US" sz="4000" b="1" dirty="0"/>
              <a:t> </a:t>
            </a:r>
            <a:r>
              <a:rPr lang="en-US" sz="4000" b="1" dirty="0" err="1"/>
              <a:t>তথ্য</a:t>
            </a:r>
            <a:r>
              <a:rPr lang="en-US" sz="4000" b="1" dirty="0"/>
              <a:t> </a:t>
            </a:r>
            <a:r>
              <a:rPr lang="en-US" sz="4000" b="1" dirty="0" err="1"/>
              <a:t>পাওয়া</a:t>
            </a:r>
            <a:r>
              <a:rPr lang="en-US" sz="4000" b="1" dirty="0"/>
              <a:t> </a:t>
            </a:r>
            <a:r>
              <a:rPr lang="en-US" sz="4000" b="1" dirty="0" err="1"/>
              <a:t>যায়</a:t>
            </a:r>
            <a:r>
              <a:rPr lang="en-US" sz="4000" b="1" dirty="0"/>
              <a:t> </a:t>
            </a:r>
            <a:r>
              <a:rPr lang="en-US" sz="4000" b="1" dirty="0" err="1"/>
              <a:t>না</a:t>
            </a:r>
            <a:r>
              <a:rPr lang="en-US" sz="4000" b="1" dirty="0"/>
              <a:t>। </a:t>
            </a:r>
            <a:r>
              <a:rPr lang="en-US" sz="4000" b="1" dirty="0" err="1"/>
              <a:t>ফলে</a:t>
            </a:r>
            <a:r>
              <a:rPr lang="en-US" sz="4000" b="1" dirty="0"/>
              <a:t> </a:t>
            </a:r>
            <a:r>
              <a:rPr lang="en-US" sz="4000" b="1" dirty="0" err="1"/>
              <a:t>গবেষণার</a:t>
            </a:r>
            <a:r>
              <a:rPr lang="en-US" sz="4000" b="1" dirty="0"/>
              <a:t> </a:t>
            </a:r>
            <a:r>
              <a:rPr lang="en-US" sz="4000" b="1" dirty="0" err="1"/>
              <a:t>প্রকৃতি</a:t>
            </a:r>
            <a:r>
              <a:rPr lang="en-US" sz="4000" b="1" dirty="0"/>
              <a:t> </a:t>
            </a:r>
            <a:r>
              <a:rPr lang="en-US" sz="4000" b="1" dirty="0" err="1"/>
              <a:t>চিত্র</a:t>
            </a:r>
            <a:r>
              <a:rPr lang="en-US" sz="4000" b="1" dirty="0"/>
              <a:t> </a:t>
            </a:r>
            <a:r>
              <a:rPr lang="en-US" sz="4000" b="1" dirty="0" err="1"/>
              <a:t>উঠে</a:t>
            </a:r>
            <a:r>
              <a:rPr lang="en-US" sz="4000" b="1" dirty="0"/>
              <a:t> </a:t>
            </a:r>
            <a:r>
              <a:rPr lang="en-US" sz="4000" b="1" dirty="0" err="1"/>
              <a:t>আসে</a:t>
            </a:r>
            <a:r>
              <a:rPr lang="en-US" sz="4000" b="1" dirty="0"/>
              <a:t> </a:t>
            </a:r>
            <a:r>
              <a:rPr lang="en-US" sz="4000" b="1" dirty="0" err="1"/>
              <a:t>না</a:t>
            </a:r>
            <a:r>
              <a:rPr lang="en-US" sz="4000" b="1" dirty="0"/>
              <a:t> </a:t>
            </a:r>
            <a:r>
              <a:rPr lang="en-US" sz="4000" b="1" dirty="0" err="1"/>
              <a:t>বলে</a:t>
            </a:r>
            <a:r>
              <a:rPr lang="en-US" sz="4000" b="1" dirty="0"/>
              <a:t> </a:t>
            </a:r>
            <a:r>
              <a:rPr lang="en-US" sz="4000" b="1" dirty="0" err="1"/>
              <a:t>এটি</a:t>
            </a:r>
            <a:r>
              <a:rPr lang="en-US" sz="4000" b="1" dirty="0"/>
              <a:t> </a:t>
            </a:r>
            <a:r>
              <a:rPr lang="en-US" sz="4000" b="1" dirty="0" err="1"/>
              <a:t>অসম্পর্ণ</a:t>
            </a:r>
            <a:r>
              <a:rPr lang="en-US" sz="4000" b="1" dirty="0"/>
              <a:t> </a:t>
            </a:r>
            <a:r>
              <a:rPr lang="en-US" sz="4000" b="1" dirty="0" err="1"/>
              <a:t>গবেষণা</a:t>
            </a:r>
            <a:r>
              <a:rPr lang="en-US" sz="4000" b="1" dirty="0"/>
              <a:t> </a:t>
            </a:r>
            <a:r>
              <a:rPr lang="en-US" sz="4000" b="1" dirty="0" err="1"/>
              <a:t>বলে</a:t>
            </a:r>
            <a:r>
              <a:rPr lang="en-US" sz="4000" b="1" dirty="0"/>
              <a:t> </a:t>
            </a:r>
            <a:r>
              <a:rPr lang="en-US" sz="4000" b="1" dirty="0" err="1"/>
              <a:t>গণ্য</a:t>
            </a:r>
            <a:r>
              <a:rPr lang="en-US" sz="4000" b="1" dirty="0"/>
              <a:t> </a:t>
            </a:r>
            <a:r>
              <a:rPr lang="en-US" sz="4000" b="1" dirty="0" err="1"/>
              <a:t>হয়</a:t>
            </a:r>
            <a:r>
              <a:rPr lang="en-US" sz="40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06667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1"/>
          <p:cNvSpPr txBox="1">
            <a:spLocks/>
          </p:cNvSpPr>
          <p:nvPr/>
        </p:nvSpPr>
        <p:spPr>
          <a:xfrm>
            <a:off x="435735" y="1099400"/>
            <a:ext cx="11320530" cy="49229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গত কয়েক বছর ধরে পার্বত্য চট্টগ্রামের একটি গোষ্ঠীর সাথে বসবাস করে তাদের জীবনযাপন পদ্ধতি,বিভিন্ন আচার-অনুষ্ঠান দেখে তথ্য সংগ্রহ করে আসছে।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সোহেলের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ইচ্ছা তথ্য সংগ্রহ শেষ করে এসব তথ্যকে বিশ্লেষণ করে একটি গবেষণা পুস্তক রচনা করা।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বৈজ্ঞানিক পদ্ধতি কি?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সমাজবিজ্ঞান কোন অর্থে বিজ্ঞান? ব্যাখ্যা কর।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উদ্দীপকে সমাজবিজ্ঞানের কোন গবেষণা পদ্ধতির অনুসন্ধান করা হয়েছে? ব্যাখ্যা কর।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(ঘ) তোমার কি মনে হয়,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সোহেলের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 কার্যক্রম বৈজ্ঞানিক পদ্ধতির ধাপের সাথে সংগতিপূর্ণ? বিশ্লেষণ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DB64F-966C-4DAF-A010-CBE11CCC9C9D}"/>
              </a:ext>
            </a:extLst>
          </p:cNvPr>
          <p:cNvSpPr/>
          <p:nvPr/>
        </p:nvSpPr>
        <p:spPr>
          <a:xfrm>
            <a:off x="3147141" y="356450"/>
            <a:ext cx="466725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</a:rPr>
              <a:t>মূল্যায়ন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7D7D57-BE77-4311-BA3B-5C5C7CFC5601}"/>
              </a:ext>
            </a:extLst>
          </p:cNvPr>
          <p:cNvSpPr txBox="1"/>
          <p:nvPr/>
        </p:nvSpPr>
        <p:spPr>
          <a:xfrm>
            <a:off x="785611" y="940158"/>
            <a:ext cx="7353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</a:rPr>
              <a:t>বাড়ির</a:t>
            </a:r>
            <a:r>
              <a:rPr lang="en-US" sz="9600" b="1" dirty="0">
                <a:solidFill>
                  <a:srgbClr val="C00000"/>
                </a:solidFill>
              </a:rPr>
              <a:t> </a:t>
            </a:r>
            <a:r>
              <a:rPr lang="en-US" sz="9600" b="1" dirty="0" err="1">
                <a:solidFill>
                  <a:srgbClr val="C00000"/>
                </a:solidFill>
              </a:rPr>
              <a:t>কাজ</a:t>
            </a:r>
            <a:r>
              <a:rPr lang="en-US" sz="9600" b="1" dirty="0">
                <a:solidFill>
                  <a:srgbClr val="C00000"/>
                </a:solidFill>
              </a:rPr>
              <a:t> -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91D223-B8F3-4841-8095-D6321398D625}"/>
              </a:ext>
            </a:extLst>
          </p:cNvPr>
          <p:cNvSpPr txBox="1">
            <a:spLocks/>
          </p:cNvSpPr>
          <p:nvPr/>
        </p:nvSpPr>
        <p:spPr>
          <a:xfrm>
            <a:off x="347730" y="3428999"/>
            <a:ext cx="10972799" cy="1569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অসুবিধাগুলি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647C2-C1A1-44C2-9B00-AC130A88F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t="6588" r="11118" b="24727"/>
          <a:stretch/>
        </p:blipFill>
        <p:spPr>
          <a:xfrm>
            <a:off x="6473780" y="173013"/>
            <a:ext cx="4932609" cy="3103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034EE5-E0A2-401A-A7C5-B143BE939543}"/>
              </a:ext>
            </a:extLst>
          </p:cNvPr>
          <p:cNvSpPr txBox="1">
            <a:spLocks/>
          </p:cNvSpPr>
          <p:nvPr/>
        </p:nvSpPr>
        <p:spPr>
          <a:xfrm>
            <a:off x="540913" y="5509130"/>
            <a:ext cx="9559690" cy="8174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92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AEFA4D-7430-44E2-BDEC-E8411FC3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50553"/>
            <a:ext cx="11758412" cy="6807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ED7D0-E100-4F2D-96D8-7CCE62F8DF2A}"/>
              </a:ext>
            </a:extLst>
          </p:cNvPr>
          <p:cNvSpPr txBox="1"/>
          <p:nvPr/>
        </p:nvSpPr>
        <p:spPr>
          <a:xfrm>
            <a:off x="2479086" y="2648620"/>
            <a:ext cx="7135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3E9A64-360C-4B7C-A5FD-E94196A3E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65"/>
            <a:ext cx="12192000" cy="6874565"/>
          </a:xfrm>
          <a:prstGeom prst="rect">
            <a:avLst/>
          </a:prstGeom>
        </p:spPr>
      </p:pic>
      <p:sp>
        <p:nvSpPr>
          <p:cNvPr id="4" name="Content Placeholder 5"/>
          <p:cNvSpPr txBox="1">
            <a:spLocks/>
          </p:cNvSpPr>
          <p:nvPr/>
        </p:nvSpPr>
        <p:spPr>
          <a:xfrm flipH="1">
            <a:off x="-90153" y="-140750"/>
            <a:ext cx="5769735" cy="68745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                                                                                            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উপস্থাপনায়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  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মোঃ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আল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আমিন</a:t>
            </a:r>
            <a:endParaRPr lang="en-US" sz="5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honar Bangla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(০১৭১৭৯০৫০৩২)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প্রভাষক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(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সমাজবিজ্ঞান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পুঠিয়া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ইসলামিয়া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মহিলা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     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ডিগ্রি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কলেজ</a:t>
            </a:r>
            <a:endParaRPr lang="en-US" sz="5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honar Bangla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 </a:t>
            </a:r>
            <a:r>
              <a:rPr lang="bn-IN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 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পুঠিয়া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, </a:t>
            </a:r>
            <a:r>
              <a:rPr lang="en-US" sz="50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রাজশাহী</a:t>
            </a:r>
            <a:r>
              <a:rPr lang="en-US" sz="5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honar Bangla" pitchFamily="34" charset="0"/>
              </a:rPr>
              <a:t>।  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537915" y="412124"/>
            <a:ext cx="6654084" cy="6383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 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ক্লাস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নং-৬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শ্রেণি-একাদশ</a:t>
            </a:r>
            <a:endParaRPr lang="bn-IN" sz="5400" b="1" dirty="0">
              <a:solidFill>
                <a:srgbClr val="002060"/>
              </a:solidFill>
              <a:latin typeface="+mj-lt"/>
              <a:cs typeface="Shonar Bangla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IN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বিষয়ঃ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সমাজবিজ্ঞান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প্রথম</a:t>
            </a:r>
            <a:r>
              <a:rPr lang="bn-IN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পত্র</a:t>
            </a:r>
            <a:endParaRPr lang="en-US" sz="5400" b="1" dirty="0">
              <a:solidFill>
                <a:srgbClr val="002060"/>
              </a:solidFill>
              <a:latin typeface="+mj-lt"/>
              <a:cs typeface="Shonar Bangla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IN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অধ্যায়ঃ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দ্বিতীয়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(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সমাজবিজ্ঞানের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বৈজ্ঞানিক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মর্যাদা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পাঠঃ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বিজ্ঞানের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ধারণা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Shonar Bangla" pitchFamily="34" charset="0"/>
              </a:rPr>
              <a:t>বৈশিষ্ট্য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IN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Shonar Bangla" pitchFamily="34" charset="0"/>
              </a:rPr>
              <a:t> তারিখঃ২৪/১১/২০২০খ্রি.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19CD0-D97C-4B8A-BD24-9719ED4F9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10521" r="8626" b="8265"/>
          <a:stretch/>
        </p:blipFill>
        <p:spPr>
          <a:xfrm>
            <a:off x="806824" y="342304"/>
            <a:ext cx="4727071" cy="5897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830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9BCCF1-744F-4066-A8C2-C0DD9B1C77D4}"/>
              </a:ext>
            </a:extLst>
          </p:cNvPr>
          <p:cNvGrpSpPr/>
          <p:nvPr/>
        </p:nvGrpSpPr>
        <p:grpSpPr>
          <a:xfrm>
            <a:off x="1146220" y="462009"/>
            <a:ext cx="9066727" cy="5397880"/>
            <a:chOff x="665566" y="238126"/>
            <a:chExt cx="12192000" cy="6379689"/>
          </a:xfrm>
        </p:grpSpPr>
        <p:pic>
          <p:nvPicPr>
            <p:cNvPr id="4" name="Picture 3" descr="A picture containing photo, showing, different, person&#10;&#10;Description automatically generated">
              <a:extLst>
                <a:ext uri="{FF2B5EF4-FFF2-40B4-BE49-F238E27FC236}">
                  <a16:creationId xmlns:a16="http://schemas.microsoft.com/office/drawing/2014/main" id="{D29F408B-C6BC-4F69-99E1-44E52E1C9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7"/>
            <a:stretch/>
          </p:blipFill>
          <p:spPr>
            <a:xfrm>
              <a:off x="665566" y="1226665"/>
              <a:ext cx="12192000" cy="53911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6F01D4-8A3E-4D5E-8EF8-43984A508520}"/>
                </a:ext>
              </a:extLst>
            </p:cNvPr>
            <p:cNvSpPr/>
            <p:nvPr/>
          </p:nvSpPr>
          <p:spPr>
            <a:xfrm>
              <a:off x="2523666" y="238126"/>
              <a:ext cx="8422783" cy="8258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+mj-lt"/>
                </a:rPr>
                <a:t>ছবিগুলি</a:t>
              </a:r>
              <a:r>
                <a:rPr lang="en-US" sz="60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+mj-lt"/>
                </a:rPr>
                <a:t>দেখি</a:t>
              </a:r>
              <a:r>
                <a:rPr lang="en-US" sz="60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+mj-lt"/>
                </a:rPr>
                <a:t>এবং</a:t>
              </a:r>
              <a:r>
                <a:rPr lang="en-US" sz="60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+mj-lt"/>
                </a:rPr>
                <a:t>বলি</a:t>
              </a:r>
              <a:r>
                <a:rPr lang="en-US" sz="6000" b="1" dirty="0">
                  <a:solidFill>
                    <a:schemeClr val="tx1"/>
                  </a:solidFill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0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303">
              <a:srgbClr val="DEEBF7"/>
            </a:gs>
            <a:gs pos="45140">
              <a:srgbClr val="CFE2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B977CB-2A31-4C75-848D-DD8DAF5793A2}"/>
              </a:ext>
            </a:extLst>
          </p:cNvPr>
          <p:cNvSpPr txBox="1"/>
          <p:nvPr/>
        </p:nvSpPr>
        <p:spPr>
          <a:xfrm>
            <a:off x="244699" y="2009103"/>
            <a:ext cx="117584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/>
              <a:t>গবেষণা</a:t>
            </a:r>
            <a:r>
              <a:rPr lang="en-US" sz="8000" b="1" dirty="0"/>
              <a:t> </a:t>
            </a:r>
            <a:r>
              <a:rPr lang="en-US" sz="8000" b="1" dirty="0" err="1"/>
              <a:t>পদ্ধতি</a:t>
            </a:r>
            <a:endParaRPr lang="en-US" sz="8000" b="1" dirty="0"/>
          </a:p>
          <a:p>
            <a:pPr algn="ctr"/>
            <a:r>
              <a:rPr lang="en-US" sz="6600" b="1" dirty="0"/>
              <a:t>(Research Methodology)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8181B-22BF-4751-BEFF-B8D6C22A831B}"/>
              </a:ext>
            </a:extLst>
          </p:cNvPr>
          <p:cNvSpPr txBox="1"/>
          <p:nvPr/>
        </p:nvSpPr>
        <p:spPr>
          <a:xfrm>
            <a:off x="633046" y="351692"/>
            <a:ext cx="10944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</a:rPr>
              <a:t>আজকের</a:t>
            </a:r>
            <a:r>
              <a:rPr lang="en-US" sz="9600" b="1" dirty="0">
                <a:solidFill>
                  <a:srgbClr val="C00000"/>
                </a:solidFill>
              </a:rPr>
              <a:t> </a:t>
            </a:r>
            <a:r>
              <a:rPr lang="en-US" sz="9600" b="1" dirty="0" err="1">
                <a:solidFill>
                  <a:srgbClr val="C00000"/>
                </a:solidFill>
              </a:rPr>
              <a:t>পাঠ</a:t>
            </a:r>
            <a:r>
              <a:rPr lang="en-US" sz="9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5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0F693C-94B7-49CF-A9AC-7FA9F95DE589}"/>
              </a:ext>
            </a:extLst>
          </p:cNvPr>
          <p:cNvSpPr txBox="1">
            <a:spLocks/>
          </p:cNvSpPr>
          <p:nvPr/>
        </p:nvSpPr>
        <p:spPr>
          <a:xfrm>
            <a:off x="871437" y="1749287"/>
            <a:ext cx="9266477" cy="4559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অসুবিধাগুলি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অসুবিধাগুলি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1F355-B2C6-44AF-AF1E-D456E55DBBB0}"/>
              </a:ext>
            </a:extLst>
          </p:cNvPr>
          <p:cNvSpPr txBox="1"/>
          <p:nvPr/>
        </p:nvSpPr>
        <p:spPr>
          <a:xfrm>
            <a:off x="871437" y="309093"/>
            <a:ext cx="6405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/>
              <a:t>শিখনফল</a:t>
            </a:r>
            <a:r>
              <a:rPr lang="en-US" sz="88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313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02756B-8BA2-4C5E-B722-31623AEC7214}"/>
              </a:ext>
            </a:extLst>
          </p:cNvPr>
          <p:cNvSpPr txBox="1">
            <a:spLocks/>
          </p:cNvSpPr>
          <p:nvPr/>
        </p:nvSpPr>
        <p:spPr>
          <a:xfrm>
            <a:off x="3171824" y="18255"/>
            <a:ext cx="534352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166DB-7219-4140-B6D3-3E96D29D75BB}"/>
              </a:ext>
            </a:extLst>
          </p:cNvPr>
          <p:cNvSpPr txBox="1">
            <a:spLocks/>
          </p:cNvSpPr>
          <p:nvPr/>
        </p:nvSpPr>
        <p:spPr>
          <a:xfrm>
            <a:off x="114300" y="1651005"/>
            <a:ext cx="1191577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‘Method’। ‘Method’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সৃষ্টি হয়েছে দুটি গ্রিক শব্দের সমন্বয়ে। এ দুটি গ্রিক হলো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‘Meta’ (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Hodos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’(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সুশৃংখলভাবে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পদ্ধতি। </a:t>
            </a:r>
          </a:p>
        </p:txBody>
      </p:sp>
    </p:spTree>
    <p:extLst>
      <p:ext uri="{BB962C8B-B14F-4D97-AF65-F5344CB8AC3E}">
        <p14:creationId xmlns:p14="http://schemas.microsoft.com/office/powerpoint/2010/main" val="215469570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4408B8-5385-46F3-81D3-9A0390FA5885}"/>
              </a:ext>
            </a:extLst>
          </p:cNvPr>
          <p:cNvSpPr txBox="1">
            <a:spLocks/>
          </p:cNvSpPr>
          <p:nvPr/>
        </p:nvSpPr>
        <p:spPr>
          <a:xfrm>
            <a:off x="2181225" y="250031"/>
            <a:ext cx="6477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 পদ্ধতি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20B979-3BB4-495A-95EA-6C9951A73830}"/>
              </a:ext>
            </a:extLst>
          </p:cNvPr>
          <p:cNvSpPr txBox="1">
            <a:spLocks/>
          </p:cNvSpPr>
          <p:nvPr/>
        </p:nvSpPr>
        <p:spPr>
          <a:xfrm>
            <a:off x="838200" y="137486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সমাজবিজ্ঞানের জনক অগাষ্ট কোঁত এবং হার্বার্ট স্পেন্সার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গবেষণাধীন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ব্যক্তিসমষ্টির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পর্যবেক্ষককে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গবেষণাধীন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ব্যক্তসমষ্টির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চিন্তাভাবনা,অনুভূতিও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মনোজগতের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56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ED38389-F244-4728-93E8-9FD3DC2FEA3F}"/>
              </a:ext>
            </a:extLst>
          </p:cNvPr>
          <p:cNvSpPr txBox="1">
            <a:spLocks/>
          </p:cNvSpPr>
          <p:nvPr/>
        </p:nvSpPr>
        <p:spPr>
          <a:xfrm>
            <a:off x="688416" y="1571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/>
              <a:t>দার্শনিক</a:t>
            </a:r>
            <a:r>
              <a:rPr lang="en-US" sz="6600" b="1" dirty="0"/>
              <a:t> পদ্ধতির </a:t>
            </a:r>
            <a:r>
              <a:rPr lang="en-US" sz="6600" b="1" dirty="0" err="1"/>
              <a:t>সুবিধা</a:t>
            </a:r>
            <a:endParaRPr lang="en-US" sz="6600" b="1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D91648A-7F7F-473B-992D-78290FBDBE85}"/>
              </a:ext>
            </a:extLst>
          </p:cNvPr>
          <p:cNvSpPr txBox="1">
            <a:spLocks/>
          </p:cNvSpPr>
          <p:nvPr/>
        </p:nvSpPr>
        <p:spPr>
          <a:xfrm>
            <a:off x="314327" y="1089221"/>
            <a:ext cx="11189257" cy="5527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/>
              <a:t>সমাজ</a:t>
            </a:r>
            <a:r>
              <a:rPr lang="en-US" sz="3600" b="1" dirty="0"/>
              <a:t> </a:t>
            </a:r>
            <a:r>
              <a:rPr lang="en-US" sz="3600" b="1" dirty="0" err="1"/>
              <a:t>সম্পর্কে</a:t>
            </a:r>
            <a:r>
              <a:rPr lang="en-US" sz="3600" b="1" dirty="0"/>
              <a:t> </a:t>
            </a:r>
            <a:r>
              <a:rPr lang="en-US" sz="3600" b="1" dirty="0" err="1"/>
              <a:t>যে</a:t>
            </a:r>
            <a:r>
              <a:rPr lang="en-US" sz="3600" b="1" dirty="0"/>
              <a:t> </a:t>
            </a:r>
            <a:r>
              <a:rPr lang="en-US" sz="3600" b="1" dirty="0" err="1"/>
              <a:t>কোন</a:t>
            </a:r>
            <a:r>
              <a:rPr lang="en-US" sz="3600" b="1" dirty="0"/>
              <a:t> </a:t>
            </a:r>
            <a:r>
              <a:rPr lang="en-US" sz="3600" b="1" dirty="0" err="1"/>
              <a:t>গবেষনায়</a:t>
            </a:r>
            <a:r>
              <a:rPr lang="en-US" sz="3600" b="1" dirty="0"/>
              <a:t> </a:t>
            </a:r>
            <a:r>
              <a:rPr lang="en-US" sz="3600" b="1" dirty="0" err="1"/>
              <a:t>দার্শনিক</a:t>
            </a:r>
            <a:r>
              <a:rPr lang="en-US" sz="3600" b="1" dirty="0"/>
              <a:t> পদ্ধতি </a:t>
            </a:r>
            <a:r>
              <a:rPr lang="en-US" sz="3600" b="1" dirty="0" err="1"/>
              <a:t>হচ্ছে</a:t>
            </a:r>
            <a:r>
              <a:rPr lang="en-US" sz="3600" b="1" dirty="0"/>
              <a:t> </a:t>
            </a:r>
            <a:r>
              <a:rPr lang="en-US" sz="3600" b="1" dirty="0" err="1"/>
              <a:t>সর্বাপেক্ষা</a:t>
            </a:r>
            <a:r>
              <a:rPr lang="en-US" sz="3600" b="1" dirty="0"/>
              <a:t> </a:t>
            </a:r>
            <a:r>
              <a:rPr lang="en-US" sz="3600" b="1" dirty="0" err="1"/>
              <a:t>প্রাচীনতম</a:t>
            </a:r>
            <a:r>
              <a:rPr lang="en-US" sz="3600" b="1" dirty="0"/>
              <a:t> পদ্ধতি। </a:t>
            </a:r>
            <a:r>
              <a:rPr lang="en-US" sz="3600" b="1" dirty="0" err="1"/>
              <a:t>নিচে</a:t>
            </a:r>
            <a:r>
              <a:rPr lang="en-US" sz="3600" b="1" dirty="0"/>
              <a:t> এ পদ্ধতির </a:t>
            </a:r>
            <a:r>
              <a:rPr lang="en-US" sz="3600" b="1" dirty="0" err="1"/>
              <a:t>সুবিধাসমূহ</a:t>
            </a:r>
            <a:r>
              <a:rPr lang="en-US" sz="3600" b="1" dirty="0"/>
              <a:t> </a:t>
            </a:r>
            <a:r>
              <a:rPr lang="en-US" sz="3600" b="1" dirty="0" err="1"/>
              <a:t>উল্লেখ</a:t>
            </a:r>
            <a:r>
              <a:rPr lang="en-US" sz="3600" b="1" dirty="0"/>
              <a:t> </a:t>
            </a:r>
            <a:r>
              <a:rPr lang="en-US" sz="3600" b="1" dirty="0" err="1"/>
              <a:t>করা</a:t>
            </a:r>
            <a:r>
              <a:rPr lang="en-US" sz="3600" b="1" dirty="0"/>
              <a:t> </a:t>
            </a:r>
            <a:r>
              <a:rPr lang="en-US" sz="3600" b="1" dirty="0" err="1"/>
              <a:t>হলো</a:t>
            </a:r>
            <a:r>
              <a:rPr lang="en-US" sz="3600" b="1" dirty="0"/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এ </a:t>
            </a:r>
            <a:r>
              <a:rPr lang="en-US" sz="3600" b="1" dirty="0" err="1"/>
              <a:t>পদ্ধতিতে</a:t>
            </a:r>
            <a:r>
              <a:rPr lang="en-US" sz="3600" b="1" dirty="0"/>
              <a:t> </a:t>
            </a:r>
            <a:r>
              <a:rPr lang="en-US" sz="3600" b="1" dirty="0" err="1"/>
              <a:t>গোটা</a:t>
            </a:r>
            <a:r>
              <a:rPr lang="en-US" sz="3600" b="1" dirty="0"/>
              <a:t> </a:t>
            </a:r>
            <a:r>
              <a:rPr lang="en-US" sz="3600" b="1" dirty="0" err="1"/>
              <a:t>সমাজকে</a:t>
            </a:r>
            <a:r>
              <a:rPr lang="en-US" sz="3600" b="1" dirty="0"/>
              <a:t> </a:t>
            </a:r>
            <a:r>
              <a:rPr lang="en-US" sz="3600" b="1" dirty="0" err="1"/>
              <a:t>যথার্থভাবে</a:t>
            </a:r>
            <a:r>
              <a:rPr lang="en-US" sz="3600" b="1" dirty="0"/>
              <a:t> </a:t>
            </a:r>
            <a:r>
              <a:rPr lang="en-US" sz="3600" b="1" dirty="0" err="1"/>
              <a:t>ব্যাখ্যা</a:t>
            </a:r>
            <a:r>
              <a:rPr lang="en-US" sz="3600" b="1" dirty="0"/>
              <a:t> </a:t>
            </a:r>
            <a:r>
              <a:rPr lang="en-US" sz="3600" b="1" dirty="0" err="1"/>
              <a:t>করা</a:t>
            </a:r>
            <a:r>
              <a:rPr lang="en-US" sz="3600" b="1" dirty="0"/>
              <a:t> </a:t>
            </a:r>
            <a:r>
              <a:rPr lang="en-US" sz="3600" b="1" dirty="0" err="1"/>
              <a:t>যায়</a:t>
            </a:r>
            <a:r>
              <a:rPr lang="en-US" sz="3600" b="1" dirty="0"/>
              <a:t>। </a:t>
            </a:r>
            <a:r>
              <a:rPr lang="en-US" sz="3600" b="1" dirty="0" err="1"/>
              <a:t>যেমন-ম্যাক্স</a:t>
            </a:r>
            <a:r>
              <a:rPr lang="en-US" sz="3600" b="1" dirty="0"/>
              <a:t> </a:t>
            </a:r>
            <a:r>
              <a:rPr lang="en-US" sz="3600" b="1" dirty="0" err="1"/>
              <a:t>ওয়েবারের</a:t>
            </a:r>
            <a:r>
              <a:rPr lang="en-US" sz="3600" b="1" dirty="0"/>
              <a:t> </a:t>
            </a:r>
            <a:r>
              <a:rPr lang="en-US" sz="3600" b="1" dirty="0" err="1"/>
              <a:t>অন্তর্দৃষ্টির</a:t>
            </a:r>
            <a:r>
              <a:rPr lang="en-US" sz="3600" b="1" dirty="0"/>
              <a:t> </a:t>
            </a:r>
            <a:r>
              <a:rPr lang="en-US" sz="3600" b="1" dirty="0" err="1"/>
              <a:t>সাহায্যে</a:t>
            </a:r>
            <a:r>
              <a:rPr lang="en-US" sz="3600" b="1" dirty="0"/>
              <a:t> </a:t>
            </a:r>
            <a:r>
              <a:rPr lang="en-US" sz="3600" b="1" dirty="0" err="1"/>
              <a:t>গোটা</a:t>
            </a:r>
            <a:r>
              <a:rPr lang="en-US" sz="3600" b="1" dirty="0"/>
              <a:t> </a:t>
            </a:r>
            <a:r>
              <a:rPr lang="en-US" sz="3600" b="1" dirty="0" err="1"/>
              <a:t>সমাজকে</a:t>
            </a:r>
            <a:r>
              <a:rPr lang="en-US" sz="3600" b="1" dirty="0"/>
              <a:t> </a:t>
            </a:r>
            <a:r>
              <a:rPr lang="en-US" sz="3600" b="1" dirty="0" err="1"/>
              <a:t>দেখা</a:t>
            </a:r>
            <a:r>
              <a:rPr lang="en-US" sz="3600" b="1" dirty="0"/>
              <a:t> </a:t>
            </a:r>
            <a:r>
              <a:rPr lang="en-US" sz="3600" b="1" dirty="0" err="1"/>
              <a:t>সহজ</a:t>
            </a:r>
            <a:r>
              <a:rPr lang="en-US" sz="3600" b="1" dirty="0"/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 err="1"/>
              <a:t>জ্ঞাত</a:t>
            </a:r>
            <a:r>
              <a:rPr lang="en-US" sz="3600" b="1" dirty="0"/>
              <a:t> </a:t>
            </a:r>
            <a:r>
              <a:rPr lang="en-US" sz="3600" b="1" dirty="0" err="1"/>
              <a:t>জ্ঞান</a:t>
            </a:r>
            <a:r>
              <a:rPr lang="en-US" sz="3600" b="1" dirty="0"/>
              <a:t> </a:t>
            </a:r>
            <a:r>
              <a:rPr lang="en-US" sz="3600" b="1" dirty="0" err="1"/>
              <a:t>থেকে</a:t>
            </a:r>
            <a:r>
              <a:rPr lang="en-US" sz="3600" b="1" dirty="0"/>
              <a:t> </a:t>
            </a:r>
            <a:r>
              <a:rPr lang="en-US" sz="3600" b="1" dirty="0" err="1"/>
              <a:t>অজ্ঞাত</a:t>
            </a:r>
            <a:r>
              <a:rPr lang="en-US" sz="3600" b="1" dirty="0"/>
              <a:t> </a:t>
            </a:r>
            <a:r>
              <a:rPr lang="en-US" sz="3600" b="1" dirty="0" err="1"/>
              <a:t>জ্ঞানে</a:t>
            </a:r>
            <a:r>
              <a:rPr lang="en-US" sz="3600" b="1" dirty="0"/>
              <a:t> </a:t>
            </a:r>
            <a:r>
              <a:rPr lang="en-US" sz="3600" b="1" dirty="0" err="1"/>
              <a:t>পদার্পণ</a:t>
            </a:r>
            <a:r>
              <a:rPr lang="en-US" sz="3600" b="1" dirty="0"/>
              <a:t> </a:t>
            </a:r>
            <a:r>
              <a:rPr lang="en-US" sz="3600" b="1" dirty="0" err="1"/>
              <a:t>করতে</a:t>
            </a:r>
            <a:r>
              <a:rPr lang="en-US" sz="3600" b="1" dirty="0"/>
              <a:t> </a:t>
            </a:r>
            <a:r>
              <a:rPr lang="en-US" sz="3600" b="1" dirty="0" err="1"/>
              <a:t>চাইলে</a:t>
            </a:r>
            <a:r>
              <a:rPr lang="en-US" sz="3600" b="1" dirty="0"/>
              <a:t> </a:t>
            </a:r>
            <a:r>
              <a:rPr lang="en-US" sz="3600" b="1" dirty="0" err="1"/>
              <a:t>দার্শনিক</a:t>
            </a:r>
            <a:r>
              <a:rPr lang="en-US" sz="3600" b="1" dirty="0"/>
              <a:t> পদ্ধতি </a:t>
            </a:r>
            <a:r>
              <a:rPr lang="en-US" sz="3600" b="1" dirty="0" err="1"/>
              <a:t>খুব</a:t>
            </a:r>
            <a:r>
              <a:rPr lang="en-US" sz="3600" b="1" dirty="0"/>
              <a:t> </a:t>
            </a:r>
            <a:r>
              <a:rPr lang="en-US" sz="3600" b="1" dirty="0" err="1"/>
              <a:t>কার্যকর</a:t>
            </a:r>
            <a:r>
              <a:rPr lang="en-US" sz="3600" b="1" dirty="0"/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 err="1"/>
              <a:t>সামাজিক</a:t>
            </a:r>
            <a:r>
              <a:rPr lang="en-US" sz="3600" b="1" dirty="0"/>
              <a:t> </a:t>
            </a:r>
            <a:r>
              <a:rPr lang="en-US" sz="3600" b="1" dirty="0" err="1"/>
              <a:t>গবেষণার</a:t>
            </a:r>
            <a:r>
              <a:rPr lang="en-US" sz="3600" b="1" dirty="0"/>
              <a:t> </a:t>
            </a:r>
            <a:r>
              <a:rPr lang="en-US" sz="3600" b="1" dirty="0" err="1"/>
              <a:t>জটিল</a:t>
            </a:r>
            <a:r>
              <a:rPr lang="en-US" sz="3600" b="1" dirty="0"/>
              <a:t> ও </a:t>
            </a:r>
            <a:r>
              <a:rPr lang="en-US" sz="3600" b="1" dirty="0" err="1"/>
              <a:t>বিস্তৃত</a:t>
            </a:r>
            <a:r>
              <a:rPr lang="en-US" sz="3600" b="1" dirty="0"/>
              <a:t> </a:t>
            </a:r>
            <a:r>
              <a:rPr lang="en-US" sz="3600" b="1" dirty="0" err="1"/>
              <a:t>পর্ব</a:t>
            </a:r>
            <a:r>
              <a:rPr lang="en-US" sz="3600" b="1" dirty="0"/>
              <a:t> </a:t>
            </a:r>
            <a:r>
              <a:rPr lang="en-US" sz="3600" b="1" dirty="0" err="1"/>
              <a:t>থেকে</a:t>
            </a:r>
            <a:r>
              <a:rPr lang="en-US" sz="3600" b="1" dirty="0"/>
              <a:t> </a:t>
            </a:r>
            <a:r>
              <a:rPr lang="en-US" sz="3600" b="1" dirty="0" err="1"/>
              <a:t>সহজ-সরল</a:t>
            </a:r>
            <a:r>
              <a:rPr lang="en-US" sz="3600" b="1" dirty="0"/>
              <a:t> </a:t>
            </a:r>
            <a:r>
              <a:rPr lang="en-US" sz="3600" b="1" dirty="0" err="1"/>
              <a:t>পথে</a:t>
            </a:r>
            <a:r>
              <a:rPr lang="en-US" sz="3600" b="1" dirty="0"/>
              <a:t> </a:t>
            </a:r>
            <a:r>
              <a:rPr lang="en-US" sz="3600" b="1" dirty="0" err="1"/>
              <a:t>ফিরিয়ে</a:t>
            </a:r>
            <a:r>
              <a:rPr lang="en-US" sz="3600" b="1" dirty="0"/>
              <a:t> </a:t>
            </a:r>
            <a:r>
              <a:rPr lang="en-US" sz="3600" b="1" dirty="0" err="1"/>
              <a:t>আনতে</a:t>
            </a:r>
            <a:r>
              <a:rPr lang="en-US" sz="3600" b="1" dirty="0"/>
              <a:t> </a:t>
            </a:r>
            <a:r>
              <a:rPr lang="en-US" sz="3600" b="1" dirty="0" err="1"/>
              <a:t>দার্শনিক</a:t>
            </a:r>
            <a:r>
              <a:rPr lang="en-US" sz="3600" b="1" dirty="0"/>
              <a:t> পদ্ধতি </a:t>
            </a:r>
            <a:r>
              <a:rPr lang="en-US" sz="3600" b="1" dirty="0" err="1"/>
              <a:t>বিশেষ</a:t>
            </a:r>
            <a:r>
              <a:rPr lang="en-US" sz="3600" b="1" dirty="0"/>
              <a:t> </a:t>
            </a:r>
            <a:r>
              <a:rPr lang="en-US" sz="3600" b="1" dirty="0" err="1"/>
              <a:t>সহায়ক</a:t>
            </a:r>
            <a:r>
              <a:rPr lang="en-US" sz="3600" b="1" dirty="0"/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এ </a:t>
            </a:r>
            <a:r>
              <a:rPr lang="en-US" sz="3600" b="1" dirty="0" err="1"/>
              <a:t>পদ্ধতিতে</a:t>
            </a:r>
            <a:r>
              <a:rPr lang="en-US" sz="3600" b="1" dirty="0"/>
              <a:t> </a:t>
            </a:r>
            <a:r>
              <a:rPr lang="en-US" sz="3600" b="1" dirty="0" err="1"/>
              <a:t>সামাজিক</a:t>
            </a:r>
            <a:r>
              <a:rPr lang="en-US" sz="3600" b="1" dirty="0"/>
              <a:t> </a:t>
            </a:r>
            <a:r>
              <a:rPr lang="en-US" sz="3600" b="1" dirty="0" err="1"/>
              <a:t>বিষয়াবলির</a:t>
            </a:r>
            <a:r>
              <a:rPr lang="en-US" sz="3600" b="1" dirty="0"/>
              <a:t> Particular knowledge </a:t>
            </a:r>
            <a:r>
              <a:rPr lang="en-US" sz="3600" b="1" dirty="0" err="1"/>
              <a:t>পরিবর্তন</a:t>
            </a:r>
            <a:r>
              <a:rPr lang="en-US" sz="3600" b="1" dirty="0"/>
              <a:t> </a:t>
            </a:r>
            <a:r>
              <a:rPr lang="en-US" sz="3600" b="1" dirty="0" err="1"/>
              <a:t>হয়ে</a:t>
            </a:r>
            <a:r>
              <a:rPr lang="en-US" sz="3600" b="1" dirty="0"/>
              <a:t> Universal knowledge এ </a:t>
            </a:r>
            <a:r>
              <a:rPr lang="en-US" sz="3600" b="1" dirty="0" err="1"/>
              <a:t>রূপান্তরিত</a:t>
            </a:r>
            <a:r>
              <a:rPr lang="en-US" sz="3600" b="1" dirty="0"/>
              <a:t> </a:t>
            </a:r>
            <a:r>
              <a:rPr lang="en-US" sz="3600" b="1" dirty="0" err="1"/>
              <a:t>হয়</a:t>
            </a:r>
            <a:r>
              <a:rPr lang="en-US" sz="36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376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5B627DC8-6910-4C15-83B6-BCDC3F7D5AFE}"/>
              </a:ext>
            </a:extLst>
          </p:cNvPr>
          <p:cNvSpPr txBox="1">
            <a:spLocks/>
          </p:cNvSpPr>
          <p:nvPr/>
        </p:nvSpPr>
        <p:spPr>
          <a:xfrm>
            <a:off x="391063" y="33936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/>
              <a:t>দার্শনিক</a:t>
            </a:r>
            <a:r>
              <a:rPr lang="en-US" sz="6600" b="1" dirty="0"/>
              <a:t> পদ্ধতির </a:t>
            </a:r>
            <a:r>
              <a:rPr lang="en-US" sz="6600" b="1" dirty="0" err="1"/>
              <a:t>অসুবিধা</a:t>
            </a:r>
            <a:endParaRPr lang="en-US" sz="6600" b="1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B04A852-B233-4EAF-AD0C-39B1F1DAD8C8}"/>
              </a:ext>
            </a:extLst>
          </p:cNvPr>
          <p:cNvSpPr txBox="1">
            <a:spLocks/>
          </p:cNvSpPr>
          <p:nvPr/>
        </p:nvSpPr>
        <p:spPr>
          <a:xfrm>
            <a:off x="391063" y="1155922"/>
            <a:ext cx="10865074" cy="4884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এ পদ্ধতির </a:t>
            </a:r>
            <a:r>
              <a:rPr lang="en-US" sz="3600" b="1" dirty="0" err="1"/>
              <a:t>অনেক</a:t>
            </a:r>
            <a:r>
              <a:rPr lang="en-US" sz="3600" b="1" dirty="0"/>
              <a:t> </a:t>
            </a:r>
            <a:r>
              <a:rPr lang="en-US" sz="3600" b="1" dirty="0" err="1"/>
              <a:t>সীমাবদ্ধতা</a:t>
            </a:r>
            <a:r>
              <a:rPr lang="en-US" sz="3600" b="1" dirty="0"/>
              <a:t> ও </a:t>
            </a:r>
            <a:r>
              <a:rPr lang="en-US" sz="3600" b="1" dirty="0" err="1"/>
              <a:t>প্রায়োগিক</a:t>
            </a:r>
            <a:r>
              <a:rPr lang="en-US" sz="3600" b="1" dirty="0"/>
              <a:t> </a:t>
            </a:r>
            <a:r>
              <a:rPr lang="en-US" sz="3600" b="1" dirty="0" err="1"/>
              <a:t>সমস্যা</a:t>
            </a:r>
            <a:r>
              <a:rPr lang="en-US" sz="3600" b="1" dirty="0"/>
              <a:t> </a:t>
            </a:r>
            <a:r>
              <a:rPr lang="en-US" sz="3600" b="1" dirty="0" err="1"/>
              <a:t>রয়েছে</a:t>
            </a:r>
            <a:r>
              <a:rPr lang="en-US" sz="3600" b="1" dirty="0"/>
              <a:t>। </a:t>
            </a:r>
            <a:r>
              <a:rPr lang="en-US" sz="3600" b="1" dirty="0" err="1"/>
              <a:t>নিচে</a:t>
            </a:r>
            <a:r>
              <a:rPr lang="en-US" sz="3600" b="1" dirty="0"/>
              <a:t> </a:t>
            </a:r>
            <a:r>
              <a:rPr lang="en-US" sz="3600" b="1" dirty="0" err="1"/>
              <a:t>সামাজিক</a:t>
            </a:r>
            <a:r>
              <a:rPr lang="en-US" sz="3600" b="1" dirty="0"/>
              <a:t> </a:t>
            </a:r>
            <a:r>
              <a:rPr lang="en-US" sz="3600" b="1" dirty="0" err="1"/>
              <a:t>গবেষণায়</a:t>
            </a:r>
            <a:r>
              <a:rPr lang="en-US" sz="3600" b="1" dirty="0"/>
              <a:t> </a:t>
            </a:r>
            <a:r>
              <a:rPr lang="en-US" sz="3600" b="1" dirty="0" err="1"/>
              <a:t>দার্শনিক</a:t>
            </a:r>
            <a:r>
              <a:rPr lang="en-US" sz="3600" b="1" dirty="0"/>
              <a:t> পদ্ধতির </a:t>
            </a:r>
            <a:r>
              <a:rPr lang="en-US" sz="3600" b="1" dirty="0" err="1"/>
              <a:t>অসুবিধাগুলো</a:t>
            </a:r>
            <a:r>
              <a:rPr lang="en-US" sz="3600" b="1" dirty="0"/>
              <a:t> </a:t>
            </a:r>
            <a:r>
              <a:rPr lang="en-US" sz="3600" b="1" dirty="0" err="1"/>
              <a:t>চিহ্নিত</a:t>
            </a:r>
            <a:r>
              <a:rPr lang="en-US" sz="3600" b="1" dirty="0"/>
              <a:t> </a:t>
            </a:r>
            <a:r>
              <a:rPr lang="en-US" sz="3600" b="1" dirty="0" err="1"/>
              <a:t>করা</a:t>
            </a:r>
            <a:r>
              <a:rPr lang="en-US" sz="3600" b="1" dirty="0"/>
              <a:t> </a:t>
            </a:r>
            <a:r>
              <a:rPr lang="en-US" sz="3600" b="1" dirty="0" err="1"/>
              <a:t>হলো</a:t>
            </a:r>
            <a:r>
              <a:rPr lang="en-US" sz="3600" b="1" dirty="0"/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 err="1"/>
              <a:t>এটা</a:t>
            </a:r>
            <a:r>
              <a:rPr lang="en-US" sz="3600" b="1" dirty="0"/>
              <a:t> </a:t>
            </a:r>
            <a:r>
              <a:rPr lang="en-US" sz="3600" b="1" dirty="0" err="1"/>
              <a:t>গোটা</a:t>
            </a:r>
            <a:r>
              <a:rPr lang="en-US" sz="3600" b="1" dirty="0"/>
              <a:t> </a:t>
            </a:r>
            <a:r>
              <a:rPr lang="en-US" sz="3600" b="1" dirty="0" err="1"/>
              <a:t>সমাজসংক্রান্ত</a:t>
            </a:r>
            <a:r>
              <a:rPr lang="en-US" sz="3600" b="1" dirty="0"/>
              <a:t> </a:t>
            </a:r>
            <a:r>
              <a:rPr lang="en-US" sz="3600" b="1" dirty="0" err="1"/>
              <a:t>বিষয়াবলি</a:t>
            </a:r>
            <a:r>
              <a:rPr lang="en-US" sz="3600" b="1" dirty="0"/>
              <a:t> </a:t>
            </a:r>
            <a:r>
              <a:rPr lang="en-US" sz="3600" b="1" dirty="0" err="1"/>
              <a:t>জানার</a:t>
            </a:r>
            <a:r>
              <a:rPr lang="en-US" sz="3600" b="1" dirty="0"/>
              <a:t> </a:t>
            </a:r>
            <a:r>
              <a:rPr lang="en-US" sz="3600" b="1" dirty="0" err="1"/>
              <a:t>প্রক্রিয়া</a:t>
            </a:r>
            <a:r>
              <a:rPr lang="en-US" sz="3600" b="1" dirty="0"/>
              <a:t>। </a:t>
            </a:r>
            <a:r>
              <a:rPr lang="en-US" sz="3600" b="1" dirty="0" err="1"/>
              <a:t>কোনো</a:t>
            </a:r>
            <a:r>
              <a:rPr lang="en-US" sz="3600" b="1" dirty="0"/>
              <a:t> Specific social content </a:t>
            </a:r>
            <a:r>
              <a:rPr lang="en-US" sz="3600" b="1" dirty="0" err="1"/>
              <a:t>নিয়ে</a:t>
            </a:r>
            <a:r>
              <a:rPr lang="en-US" sz="3600" b="1" dirty="0"/>
              <a:t> </a:t>
            </a:r>
            <a:r>
              <a:rPr lang="en-US" sz="3600" b="1" dirty="0" err="1"/>
              <a:t>গবেষণায়</a:t>
            </a:r>
            <a:r>
              <a:rPr lang="en-US" sz="3600" b="1" dirty="0"/>
              <a:t> এ পদ্ধতি </a:t>
            </a:r>
            <a:r>
              <a:rPr lang="en-US" sz="3600" b="1" dirty="0" err="1"/>
              <a:t>সক্ষম</a:t>
            </a:r>
            <a:r>
              <a:rPr lang="en-US" sz="3600" b="1" dirty="0"/>
              <a:t> </a:t>
            </a:r>
            <a:r>
              <a:rPr lang="en-US" sz="3600" b="1" dirty="0" err="1"/>
              <a:t>নয়</a:t>
            </a:r>
            <a:r>
              <a:rPr lang="en-US" sz="3600" b="1" dirty="0"/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 err="1"/>
              <a:t>এটি</a:t>
            </a:r>
            <a:r>
              <a:rPr lang="en-US" sz="3600" b="1" dirty="0"/>
              <a:t> </a:t>
            </a:r>
            <a:r>
              <a:rPr lang="en-US" sz="3600" b="1" dirty="0" err="1"/>
              <a:t>একটি</a:t>
            </a:r>
            <a:r>
              <a:rPr lang="en-US" sz="3600" b="1" dirty="0"/>
              <a:t> </a:t>
            </a:r>
            <a:r>
              <a:rPr lang="en-US" sz="3600" b="1" dirty="0" err="1"/>
              <a:t>অবৈজ্ঞানিক</a:t>
            </a:r>
            <a:r>
              <a:rPr lang="en-US" sz="3600" b="1" dirty="0"/>
              <a:t> পদ্ধতি।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 err="1"/>
              <a:t>দার্শনিক</a:t>
            </a:r>
            <a:r>
              <a:rPr lang="en-US" sz="3600" b="1" dirty="0"/>
              <a:t> </a:t>
            </a:r>
            <a:r>
              <a:rPr lang="en-US" sz="3600" b="1" dirty="0" err="1"/>
              <a:t>পদ্ধতিতে</a:t>
            </a:r>
            <a:r>
              <a:rPr lang="en-US" sz="3600" b="1" dirty="0"/>
              <a:t> </a:t>
            </a:r>
            <a:r>
              <a:rPr lang="en-US" sz="3600" b="1" dirty="0" err="1"/>
              <a:t>গবেষণা</a:t>
            </a:r>
            <a:r>
              <a:rPr lang="en-US" sz="3600" b="1" dirty="0"/>
              <a:t> </a:t>
            </a:r>
            <a:r>
              <a:rPr lang="en-US" sz="3600" b="1" dirty="0" err="1"/>
              <a:t>করতে</a:t>
            </a:r>
            <a:r>
              <a:rPr lang="en-US" sz="3600" b="1" dirty="0"/>
              <a:t> </a:t>
            </a:r>
            <a:r>
              <a:rPr lang="en-US" sz="3600" b="1" dirty="0" err="1"/>
              <a:t>গিয়ে</a:t>
            </a:r>
            <a:r>
              <a:rPr lang="en-US" sz="3600" b="1" dirty="0"/>
              <a:t> </a:t>
            </a:r>
            <a:r>
              <a:rPr lang="en-US" sz="3600" b="1" dirty="0" err="1"/>
              <a:t>গবেষক</a:t>
            </a:r>
            <a:r>
              <a:rPr lang="en-US" sz="3600" b="1" dirty="0"/>
              <a:t> </a:t>
            </a:r>
            <a:r>
              <a:rPr lang="en-US" sz="3600" b="1" dirty="0" err="1"/>
              <a:t>অনেক</a:t>
            </a:r>
            <a:r>
              <a:rPr lang="en-US" sz="3600" b="1" dirty="0"/>
              <a:t> </a:t>
            </a:r>
            <a:r>
              <a:rPr lang="en-US" sz="3600" b="1" dirty="0" err="1"/>
              <a:t>সময়</a:t>
            </a:r>
            <a:r>
              <a:rPr lang="en-US" sz="3600" b="1" dirty="0"/>
              <a:t> </a:t>
            </a:r>
            <a:r>
              <a:rPr lang="en-US" sz="3600" b="1" dirty="0" err="1"/>
              <a:t>সংগৃহীত</a:t>
            </a:r>
            <a:r>
              <a:rPr lang="en-US" sz="3600" b="1" dirty="0"/>
              <a:t> </a:t>
            </a:r>
            <a:r>
              <a:rPr lang="en-US" sz="3600" b="1" dirty="0" err="1"/>
              <a:t>তথ্যকে</a:t>
            </a:r>
            <a:r>
              <a:rPr lang="en-US" sz="3600" b="1" dirty="0"/>
              <a:t> </a:t>
            </a:r>
            <a:r>
              <a:rPr lang="en-US" sz="3600" b="1" dirty="0" err="1"/>
              <a:t>আপাত</a:t>
            </a:r>
            <a:r>
              <a:rPr lang="en-US" sz="3600" b="1" dirty="0"/>
              <a:t> </a:t>
            </a:r>
            <a:r>
              <a:rPr lang="en-US" sz="3600" b="1" dirty="0" err="1"/>
              <a:t>সত্য</a:t>
            </a:r>
            <a:r>
              <a:rPr lang="en-US" sz="3600" b="1" dirty="0"/>
              <a:t>, </a:t>
            </a:r>
            <a:r>
              <a:rPr lang="en-US" sz="3600" b="1" dirty="0" err="1"/>
              <a:t>আপেক্ষিক</a:t>
            </a:r>
            <a:r>
              <a:rPr lang="en-US" sz="3600" b="1" dirty="0"/>
              <a:t> </a:t>
            </a:r>
            <a:r>
              <a:rPr lang="en-US" sz="3600" b="1" dirty="0" err="1"/>
              <a:t>সত্য,বস্তুনিষ্ঠ</a:t>
            </a:r>
            <a:r>
              <a:rPr lang="en-US" sz="3600" b="1" dirty="0"/>
              <a:t> </a:t>
            </a:r>
            <a:r>
              <a:rPr lang="en-US" sz="3600" b="1" dirty="0" err="1"/>
              <a:t>নয়</a:t>
            </a:r>
            <a:r>
              <a:rPr lang="en-US" sz="3600" b="1" dirty="0"/>
              <a:t> </a:t>
            </a:r>
            <a:r>
              <a:rPr lang="en-US" sz="3600" b="1" dirty="0" err="1"/>
              <a:t>এরূপ</a:t>
            </a:r>
            <a:r>
              <a:rPr lang="en-US" sz="3600" b="1" dirty="0"/>
              <a:t> </a:t>
            </a:r>
            <a:r>
              <a:rPr lang="en-US" sz="3600" b="1" dirty="0" err="1"/>
              <a:t>মন্তব্য</a:t>
            </a:r>
            <a:r>
              <a:rPr lang="en-US" sz="3600" b="1" dirty="0"/>
              <a:t> </a:t>
            </a:r>
            <a:r>
              <a:rPr lang="en-US" sz="3600" b="1" dirty="0" err="1"/>
              <a:t>করে</a:t>
            </a:r>
            <a:r>
              <a:rPr lang="en-US" sz="3600" b="1" dirty="0"/>
              <a:t> </a:t>
            </a:r>
            <a:r>
              <a:rPr lang="en-US" sz="3600" b="1" dirty="0" err="1"/>
              <a:t>গবেষণা</a:t>
            </a:r>
            <a:r>
              <a:rPr lang="en-US" sz="3600" b="1" dirty="0"/>
              <a:t> </a:t>
            </a:r>
            <a:r>
              <a:rPr lang="en-US" sz="3600" b="1" dirty="0" err="1"/>
              <a:t>পদ্ধতিকে</a:t>
            </a:r>
            <a:r>
              <a:rPr lang="en-US" sz="3600" b="1" dirty="0"/>
              <a:t> </a:t>
            </a:r>
            <a:r>
              <a:rPr lang="en-US" sz="3600" b="1" dirty="0" err="1"/>
              <a:t>ব্যর্থ</a:t>
            </a:r>
            <a:r>
              <a:rPr lang="en-US" sz="3600" b="1" dirty="0"/>
              <a:t> পদ্ধতি </a:t>
            </a:r>
            <a:r>
              <a:rPr lang="en-US" sz="3600" b="1" dirty="0" err="1"/>
              <a:t>হিসেবে</a:t>
            </a:r>
            <a:r>
              <a:rPr lang="en-US" sz="3600" b="1" dirty="0"/>
              <a:t> </a:t>
            </a:r>
            <a:r>
              <a:rPr lang="en-US" sz="3600" b="1" dirty="0" err="1"/>
              <a:t>চিহ্নিত</a:t>
            </a:r>
            <a:r>
              <a:rPr lang="en-US" sz="3600" b="1" dirty="0"/>
              <a:t> </a:t>
            </a:r>
            <a:r>
              <a:rPr lang="en-US" sz="3600" b="1" dirty="0" err="1"/>
              <a:t>করেন</a:t>
            </a:r>
            <a:r>
              <a:rPr lang="en-US" sz="36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66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1686</TotalTime>
  <Words>841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104</cp:revision>
  <dcterms:created xsi:type="dcterms:W3CDTF">2020-10-27T00:05:32Z</dcterms:created>
  <dcterms:modified xsi:type="dcterms:W3CDTF">2020-11-24T17:11:55Z</dcterms:modified>
</cp:coreProperties>
</file>