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82" r:id="rId2"/>
    <p:sldId id="283" r:id="rId3"/>
    <p:sldId id="276" r:id="rId4"/>
    <p:sldId id="278" r:id="rId5"/>
    <p:sldId id="275" r:id="rId6"/>
    <p:sldId id="279" r:id="rId7"/>
    <p:sldId id="280" r:id="rId8"/>
    <p:sldId id="269" r:id="rId9"/>
    <p:sldId id="271" r:id="rId10"/>
    <p:sldId id="272" r:id="rId11"/>
    <p:sldId id="27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6CC12-4546-4CF7-8490-B61321590016}" type="doc">
      <dgm:prSet loTypeId="urn:microsoft.com/office/officeart/2005/8/layout/bProcess3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F4D25BD-50C4-4969-96FF-11A72616E698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3000" b="1" dirty="0" err="1" smtClean="0">
              <a:effectLst/>
              <a:latin typeface="SutonnyLalMJ" panose="00000400000000000000" pitchFamily="2" charset="0"/>
              <a:ea typeface="+mn-ea"/>
              <a:cs typeface="+mn-cs"/>
            </a:rPr>
            <a:t>AvZœm‡PZbZv</a:t>
          </a:r>
          <a:endParaRPr lang="en-US" sz="3000" b="1" dirty="0"/>
        </a:p>
      </dgm:t>
    </dgm:pt>
    <dgm:pt modelId="{8CE3151A-6A55-43F0-9252-0F77C8EE00CE}" type="parTrans" cxnId="{E8B3EE4D-E353-41A2-BA06-D9C6D71D52CD}">
      <dgm:prSet/>
      <dgm:spPr/>
      <dgm:t>
        <a:bodyPr/>
        <a:lstStyle/>
        <a:p>
          <a:endParaRPr lang="en-US" sz="2400" b="1"/>
        </a:p>
      </dgm:t>
    </dgm:pt>
    <dgm:pt modelId="{7EDCD2E2-8857-4442-843C-4F06E6B881A2}" type="sibTrans" cxnId="{E8B3EE4D-E353-41A2-BA06-D9C6D71D52CD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FA571548-A924-4D87-AADA-620AF20BEE5C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mngwg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©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dirty="0"/>
        </a:p>
      </dgm:t>
    </dgm:pt>
    <dgm:pt modelId="{5BBE6CEF-2B0E-42B7-ACA0-227ED4B92CEE}" type="parTrans" cxnId="{C039DDB7-EDF2-4CE3-A4E7-E77A0CE0A7BA}">
      <dgm:prSet/>
      <dgm:spPr/>
      <dgm:t>
        <a:bodyPr/>
        <a:lstStyle/>
        <a:p>
          <a:endParaRPr lang="en-US" sz="2400" b="1"/>
        </a:p>
      </dgm:t>
    </dgm:pt>
    <dgm:pt modelId="{BECA0669-82CE-47B1-B270-6792A83620A4}" type="sibTrans" cxnId="{C039DDB7-EDF2-4CE3-A4E7-E77A0CE0A7BA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29B32829-AF7C-4930-BC2C-FEA4937C0F4E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bn-BD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আন্তঃব্যক্তিক</a:t>
          </a:r>
          <a:endParaRPr lang="en-US" sz="3000" b="1" dirty="0"/>
        </a:p>
      </dgm:t>
    </dgm:pt>
    <dgm:pt modelId="{7790F27E-5C90-470B-878A-305A07CE468D}" type="parTrans" cxnId="{90D6510C-0091-414D-A7F2-23A8D9F7D4A3}">
      <dgm:prSet/>
      <dgm:spPr/>
      <dgm:t>
        <a:bodyPr/>
        <a:lstStyle/>
        <a:p>
          <a:endParaRPr lang="en-US" sz="2400" b="1"/>
        </a:p>
      </dgm:t>
    </dgm:pt>
    <dgm:pt modelId="{884B82BC-75AA-483D-A6E2-C703D6D740A7}" type="sibTrans" cxnId="{90D6510C-0091-414D-A7F2-23A8D9F7D4A3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FF061823-331C-4338-BA3A-480017FF6EDF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bn-BD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বিশ্লেষণধর্মী</a:t>
          </a:r>
          <a:r>
            <a:rPr lang="en-US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wP</a:t>
          </a:r>
          <a:r>
            <a:rPr lang="en-US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šÍ</a:t>
          </a:r>
          <a:r>
            <a:rPr lang="en-US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b `</a:t>
          </a:r>
          <a:r>
            <a:rPr lang="en-US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dirty="0"/>
        </a:p>
      </dgm:t>
    </dgm:pt>
    <dgm:pt modelId="{88B59A5A-51D8-46AC-BEC2-8222974E2A72}" type="parTrans" cxnId="{430FB668-B990-44C4-B2FB-1EF965C101FD}">
      <dgm:prSet/>
      <dgm:spPr/>
      <dgm:t>
        <a:bodyPr/>
        <a:lstStyle/>
        <a:p>
          <a:endParaRPr lang="en-US" sz="2400" b="1"/>
        </a:p>
      </dgm:t>
    </dgm:pt>
    <dgm:pt modelId="{4A838D09-714C-4825-950F-8D8C60D39A55}" type="sibTrans" cxnId="{430FB668-B990-44C4-B2FB-1EF965C101FD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F071DCD1-F7FC-4DE6-8617-1397C904848A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4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4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hvMv</a:t>
          </a:r>
          <a:r>
            <a:rPr lang="en-US" sz="4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4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hvM `</a:t>
          </a:r>
          <a:r>
            <a:rPr lang="en-US" sz="4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4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4000" b="1" dirty="0"/>
        </a:p>
      </dgm:t>
    </dgm:pt>
    <dgm:pt modelId="{6EDFCF1C-5F04-46CC-A3B6-F62E12D2CDA8}" type="parTrans" cxnId="{F8FF286C-9B0D-493C-9F42-2F1CD077906B}">
      <dgm:prSet/>
      <dgm:spPr/>
      <dgm:t>
        <a:bodyPr/>
        <a:lstStyle/>
        <a:p>
          <a:endParaRPr lang="en-US" sz="2400" b="1"/>
        </a:p>
      </dgm:t>
    </dgm:pt>
    <dgm:pt modelId="{7CAB4DF7-6DBA-4D76-88D0-39345E09A6A0}" type="sibTrans" cxnId="{F8FF286C-9B0D-493C-9F42-2F1CD077906B}">
      <dgm:prSet/>
      <dgm:spPr/>
      <dgm:t>
        <a:bodyPr/>
        <a:lstStyle/>
        <a:p>
          <a:endParaRPr lang="en-US" sz="2400" b="1"/>
        </a:p>
      </dgm:t>
    </dgm:pt>
    <dgm:pt modelId="{24FC5010-D755-4167-A793-9F443D2757CF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bn-BD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সৃজনশীল চিন্তন দক্ষতা</a:t>
          </a:r>
          <a:endParaRPr lang="en-US" sz="3000" b="1" dirty="0"/>
        </a:p>
      </dgm:t>
    </dgm:pt>
    <dgm:pt modelId="{B9AF43A3-E7BF-4369-B410-79654AC4235B}" type="parTrans" cxnId="{623EEFE1-3AC7-49D1-924A-9D5AE23D351E}">
      <dgm:prSet/>
      <dgm:spPr/>
      <dgm:t>
        <a:bodyPr/>
        <a:lstStyle/>
        <a:p>
          <a:endParaRPr lang="en-US" sz="2400" b="1"/>
        </a:p>
      </dgm:t>
    </dgm:pt>
    <dgm:pt modelId="{D4150AA9-DEFB-433B-9261-11C2225BD7F0}" type="sibTrans" cxnId="{623EEFE1-3AC7-49D1-924A-9D5AE23D351E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E4F41E5C-0091-4EAA-833C-FFAE9CA80C99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bn-BD" sz="3000" b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সিদ্ধান্ত গ্রহণ দক্ষতা</a:t>
          </a:r>
          <a:endParaRPr lang="en-US" sz="3000" b="1" dirty="0"/>
        </a:p>
      </dgm:t>
    </dgm:pt>
    <dgm:pt modelId="{A50144BF-FC09-499D-A944-E3E6C2AEC9C9}" type="parTrans" cxnId="{8767A4A0-D532-4CCC-A3A1-ED02F69A0017}">
      <dgm:prSet/>
      <dgm:spPr/>
      <dgm:t>
        <a:bodyPr/>
        <a:lstStyle/>
        <a:p>
          <a:endParaRPr lang="en-US" sz="2400" b="1"/>
        </a:p>
      </dgm:t>
    </dgm:pt>
    <dgm:pt modelId="{DCDAE418-0718-4823-8AC7-3A4BF6CFC6AF}" type="sibTrans" cxnId="{8767A4A0-D532-4CCC-A3A1-ED02F69A0017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76BB7B37-ECC5-44B1-A3E7-19A2F0621C3A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bn-BD" sz="3000" b="1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সমস্যা সমাধানের</a:t>
          </a:r>
          <a:r>
            <a:rPr lang="bn-BD" sz="3000" b="1" baseline="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দক্ষতা</a:t>
          </a:r>
          <a:endParaRPr lang="en-US" sz="3000" b="1" dirty="0"/>
        </a:p>
      </dgm:t>
    </dgm:pt>
    <dgm:pt modelId="{B5F57AEC-BCE1-4644-AAB1-85A286B73CAA}" type="parTrans" cxnId="{90B144E0-5F7B-4D26-A436-B7A8378D9764}">
      <dgm:prSet/>
      <dgm:spPr/>
      <dgm:t>
        <a:bodyPr/>
        <a:lstStyle/>
        <a:p>
          <a:endParaRPr lang="en-US" sz="2400" b="1"/>
        </a:p>
      </dgm:t>
    </dgm:pt>
    <dgm:pt modelId="{27649349-55D9-4115-A370-00396F4D37E1}" type="sibTrans" cxnId="{90B144E0-5F7B-4D26-A436-B7A8378D9764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69183F2D-B1BE-419B-BE67-B455E10EB5E3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Av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eM</a:t>
          </a:r>
          <a:r>
            <a:rPr lang="en-US" sz="3000" b="1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mvgjv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bvi</a:t>
          </a:r>
          <a:r>
            <a:rPr lang="en-US" sz="3000" b="1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`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dirty="0"/>
        </a:p>
      </dgm:t>
    </dgm:pt>
    <dgm:pt modelId="{3A00C23E-FDA3-45D3-BD89-804080A11A59}" type="parTrans" cxnId="{ABFE59AE-9168-40C8-A830-0ECC54656D56}">
      <dgm:prSet/>
      <dgm:spPr/>
      <dgm:t>
        <a:bodyPr/>
        <a:lstStyle/>
        <a:p>
          <a:endParaRPr lang="en-US" sz="2400" b="1"/>
        </a:p>
      </dgm:t>
    </dgm:pt>
    <dgm:pt modelId="{178D9067-8E0B-4549-957A-6C07E7C387F5}" type="sibTrans" cxnId="{ABFE59AE-9168-40C8-A830-0ECC54656D56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18381CC6-B543-45F7-99AA-E8634E8E7124}">
      <dgm:prSet custT="1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Pvc</a:t>
          </a:r>
          <a:r>
            <a:rPr lang="en-US" sz="3000" b="1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</a:t>
          </a:r>
          <a:r>
            <a:rPr lang="en-US" sz="3000" b="1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†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gvKv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ejvi</a:t>
          </a:r>
          <a:r>
            <a:rPr lang="en-US" sz="3000" b="1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`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3000" b="1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dirty="0"/>
        </a:p>
      </dgm:t>
    </dgm:pt>
    <dgm:pt modelId="{9E5DBA74-E868-43A6-A148-E827C15F7FDE}" type="parTrans" cxnId="{AC1DB04D-A896-4F2E-8097-E87C20C2F391}">
      <dgm:prSet/>
      <dgm:spPr/>
      <dgm:t>
        <a:bodyPr/>
        <a:lstStyle/>
        <a:p>
          <a:endParaRPr lang="en-US" sz="2400" b="1"/>
        </a:p>
      </dgm:t>
    </dgm:pt>
    <dgm:pt modelId="{3C140612-1E09-4C6E-B840-9A36C9A68D48}" type="sibTrans" cxnId="{AC1DB04D-A896-4F2E-8097-E87C20C2F391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rgbClr val="008000"/>
          </a:solidFill>
        </a:ln>
      </dgm:spPr>
      <dgm:t>
        <a:bodyPr/>
        <a:lstStyle/>
        <a:p>
          <a:endParaRPr lang="en-US" sz="700" b="1"/>
        </a:p>
      </dgm:t>
    </dgm:pt>
    <dgm:pt modelId="{3235F1D6-DD12-43BA-AED9-4C273D925B8B}" type="pres">
      <dgm:prSet presAssocID="{7B96CC12-4546-4CF7-8490-B613215900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F16650-FAD2-4453-8BFF-A8A8616D8E89}" type="pres">
      <dgm:prSet presAssocID="{AF4D25BD-50C4-4969-96FF-11A72616E698}" presName="node" presStyleLbl="node1" presStyleIdx="0" presStyleCnt="10" custScaleX="120702" custLinFactNeighborX="3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A01AD-E064-4B4C-BF1C-EA617346F5E2}" type="pres">
      <dgm:prSet presAssocID="{7EDCD2E2-8857-4442-843C-4F06E6B881A2}" presName="sibTrans" presStyleLbl="sibTrans1D1" presStyleIdx="0" presStyleCnt="9"/>
      <dgm:spPr/>
      <dgm:t>
        <a:bodyPr/>
        <a:lstStyle/>
        <a:p>
          <a:endParaRPr lang="en-US"/>
        </a:p>
      </dgm:t>
    </dgm:pt>
    <dgm:pt modelId="{5DC577EB-CA3B-4648-8952-3202FEF26F0C}" type="pres">
      <dgm:prSet presAssocID="{7EDCD2E2-8857-4442-843C-4F06E6B881A2}" presName="connectorText" presStyleLbl="sibTrans1D1" presStyleIdx="0" presStyleCnt="9"/>
      <dgm:spPr/>
      <dgm:t>
        <a:bodyPr/>
        <a:lstStyle/>
        <a:p>
          <a:endParaRPr lang="en-US"/>
        </a:p>
      </dgm:t>
    </dgm:pt>
    <dgm:pt modelId="{AC74501C-53C4-4AB4-96EC-138841594C79}" type="pres">
      <dgm:prSet presAssocID="{FA571548-A924-4D87-AADA-620AF20BEE5C}" presName="node" presStyleLbl="node1" presStyleIdx="1" presStyleCnt="10" custScaleX="131581" custLinFactNeighborX="3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4C242-18C0-4B0F-8D1F-2CF5A73FEDFC}" type="pres">
      <dgm:prSet presAssocID="{BECA0669-82CE-47B1-B270-6792A83620A4}" presName="sibTrans" presStyleLbl="sibTrans1D1" presStyleIdx="1" presStyleCnt="9"/>
      <dgm:spPr/>
      <dgm:t>
        <a:bodyPr/>
        <a:lstStyle/>
        <a:p>
          <a:endParaRPr lang="en-US"/>
        </a:p>
      </dgm:t>
    </dgm:pt>
    <dgm:pt modelId="{0AE1E12B-EE8B-4131-8B6E-B35746B0268A}" type="pres">
      <dgm:prSet presAssocID="{BECA0669-82CE-47B1-B270-6792A83620A4}" presName="connectorText" presStyleLbl="sibTrans1D1" presStyleIdx="1" presStyleCnt="9"/>
      <dgm:spPr/>
      <dgm:t>
        <a:bodyPr/>
        <a:lstStyle/>
        <a:p>
          <a:endParaRPr lang="en-US"/>
        </a:p>
      </dgm:t>
    </dgm:pt>
    <dgm:pt modelId="{2BC5DDDB-475E-4BA3-B792-4109CC38E4C7}" type="pres">
      <dgm:prSet presAssocID="{29B32829-AF7C-4930-BC2C-FEA4937C0F4E}" presName="node" presStyleLbl="node1" presStyleIdx="2" presStyleCnt="10" custScaleX="139608" custLinFactNeighborX="3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726C9-E6BB-47F0-B226-D73517FD8D5F}" type="pres">
      <dgm:prSet presAssocID="{884B82BC-75AA-483D-A6E2-C703D6D740A7}" presName="sibTrans" presStyleLbl="sibTrans1D1" presStyleIdx="2" presStyleCnt="9"/>
      <dgm:spPr/>
      <dgm:t>
        <a:bodyPr/>
        <a:lstStyle/>
        <a:p>
          <a:endParaRPr lang="en-US"/>
        </a:p>
      </dgm:t>
    </dgm:pt>
    <dgm:pt modelId="{FBD8DF5D-F383-4679-824C-7B7F47318CE3}" type="pres">
      <dgm:prSet presAssocID="{884B82BC-75AA-483D-A6E2-C703D6D740A7}" presName="connectorText" presStyleLbl="sibTrans1D1" presStyleIdx="2" presStyleCnt="9"/>
      <dgm:spPr/>
      <dgm:t>
        <a:bodyPr/>
        <a:lstStyle/>
        <a:p>
          <a:endParaRPr lang="en-US"/>
        </a:p>
      </dgm:t>
    </dgm:pt>
    <dgm:pt modelId="{E232A217-F174-45DD-9CBD-34429859AA80}" type="pres">
      <dgm:prSet presAssocID="{FF061823-331C-4338-BA3A-480017FF6EDF}" presName="node" presStyleLbl="node1" presStyleIdx="3" presStyleCnt="10" custScaleX="133100" custLinFactNeighborX="3979" custLinFactNeighborY="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86E2B-5995-4151-90DA-01A9B354C261}" type="pres">
      <dgm:prSet presAssocID="{4A838D09-714C-4825-950F-8D8C60D39A55}" presName="sibTrans" presStyleLbl="sibTrans1D1" presStyleIdx="3" presStyleCnt="9"/>
      <dgm:spPr/>
      <dgm:t>
        <a:bodyPr/>
        <a:lstStyle/>
        <a:p>
          <a:endParaRPr lang="en-US"/>
        </a:p>
      </dgm:t>
    </dgm:pt>
    <dgm:pt modelId="{105B84EB-6066-4F30-976D-95FB21B77EEA}" type="pres">
      <dgm:prSet presAssocID="{4A838D09-714C-4825-950F-8D8C60D39A55}" presName="connectorText" presStyleLbl="sibTrans1D1" presStyleIdx="3" presStyleCnt="9"/>
      <dgm:spPr/>
      <dgm:t>
        <a:bodyPr/>
        <a:lstStyle/>
        <a:p>
          <a:endParaRPr lang="en-US"/>
        </a:p>
      </dgm:t>
    </dgm:pt>
    <dgm:pt modelId="{BBCB5281-46DC-48D5-AB36-DDC4CB3A94F3}" type="pres">
      <dgm:prSet presAssocID="{24FC5010-D755-4167-A793-9F443D2757CF}" presName="node" presStyleLbl="node1" presStyleIdx="4" presStyleCnt="10" custScaleX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DC0BF-FB3B-4D1D-B7F3-41697C192E8E}" type="pres">
      <dgm:prSet presAssocID="{D4150AA9-DEFB-433B-9261-11C2225BD7F0}" presName="sibTrans" presStyleLbl="sibTrans1D1" presStyleIdx="4" presStyleCnt="9"/>
      <dgm:spPr/>
      <dgm:t>
        <a:bodyPr/>
        <a:lstStyle/>
        <a:p>
          <a:endParaRPr lang="en-US"/>
        </a:p>
      </dgm:t>
    </dgm:pt>
    <dgm:pt modelId="{D50FE6F8-03DF-49EA-B3CA-F4A7F741FAC2}" type="pres">
      <dgm:prSet presAssocID="{D4150AA9-DEFB-433B-9261-11C2225BD7F0}" presName="connectorText" presStyleLbl="sibTrans1D1" presStyleIdx="4" presStyleCnt="9"/>
      <dgm:spPr/>
      <dgm:t>
        <a:bodyPr/>
        <a:lstStyle/>
        <a:p>
          <a:endParaRPr lang="en-US"/>
        </a:p>
      </dgm:t>
    </dgm:pt>
    <dgm:pt modelId="{FE50C006-8C5C-4344-90AD-986E2E021419}" type="pres">
      <dgm:prSet presAssocID="{E4F41E5C-0091-4EAA-833C-FFAE9CA80C99}" presName="node" presStyleLbl="node1" presStyleIdx="5" presStyleCnt="10" custScaleX="135853" custLinFactNeighborX="-7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F3DD5-C175-4C1A-919E-F07337167980}" type="pres">
      <dgm:prSet presAssocID="{DCDAE418-0718-4823-8AC7-3A4BF6CFC6AF}" presName="sibTrans" presStyleLbl="sibTrans1D1" presStyleIdx="5" presStyleCnt="9"/>
      <dgm:spPr/>
      <dgm:t>
        <a:bodyPr/>
        <a:lstStyle/>
        <a:p>
          <a:endParaRPr lang="en-US"/>
        </a:p>
      </dgm:t>
    </dgm:pt>
    <dgm:pt modelId="{FE4935A8-E1DD-418A-AE98-25501399A455}" type="pres">
      <dgm:prSet presAssocID="{DCDAE418-0718-4823-8AC7-3A4BF6CFC6AF}" presName="connectorText" presStyleLbl="sibTrans1D1" presStyleIdx="5" presStyleCnt="9"/>
      <dgm:spPr/>
      <dgm:t>
        <a:bodyPr/>
        <a:lstStyle/>
        <a:p>
          <a:endParaRPr lang="en-US"/>
        </a:p>
      </dgm:t>
    </dgm:pt>
    <dgm:pt modelId="{F5921818-A8B5-46EE-AFDA-00D84418949D}" type="pres">
      <dgm:prSet presAssocID="{76BB7B37-ECC5-44B1-A3E7-19A2F0621C3A}" presName="node" presStyleLbl="node1" presStyleIdx="6" presStyleCnt="10" custScaleX="140580" custLinFactNeighborX="4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5E0BC-81C3-4D5E-92D8-B376EFE0EE99}" type="pres">
      <dgm:prSet presAssocID="{27649349-55D9-4115-A370-00396F4D37E1}" presName="sibTrans" presStyleLbl="sibTrans1D1" presStyleIdx="6" presStyleCnt="9"/>
      <dgm:spPr/>
      <dgm:t>
        <a:bodyPr/>
        <a:lstStyle/>
        <a:p>
          <a:endParaRPr lang="en-US"/>
        </a:p>
      </dgm:t>
    </dgm:pt>
    <dgm:pt modelId="{6B543E2E-D965-4F36-8A1E-FE83D9265F61}" type="pres">
      <dgm:prSet presAssocID="{27649349-55D9-4115-A370-00396F4D37E1}" presName="connectorText" presStyleLbl="sibTrans1D1" presStyleIdx="6" presStyleCnt="9"/>
      <dgm:spPr/>
      <dgm:t>
        <a:bodyPr/>
        <a:lstStyle/>
        <a:p>
          <a:endParaRPr lang="en-US"/>
        </a:p>
      </dgm:t>
    </dgm:pt>
    <dgm:pt modelId="{3EB465E6-771D-4938-B0CA-C77BBE9DEA38}" type="pres">
      <dgm:prSet presAssocID="{69183F2D-B1BE-419B-BE67-B455E10EB5E3}" presName="node" presStyleLbl="node1" presStyleIdx="7" presStyleCnt="10" custScaleX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6436E-D976-47C9-A49C-97D16EC9EB7A}" type="pres">
      <dgm:prSet presAssocID="{178D9067-8E0B-4549-957A-6C07E7C387F5}" presName="sibTrans" presStyleLbl="sibTrans1D1" presStyleIdx="7" presStyleCnt="9"/>
      <dgm:spPr/>
      <dgm:t>
        <a:bodyPr/>
        <a:lstStyle/>
        <a:p>
          <a:endParaRPr lang="en-US"/>
        </a:p>
      </dgm:t>
    </dgm:pt>
    <dgm:pt modelId="{0AE4A589-BA00-4CE3-8B67-74E4E6855955}" type="pres">
      <dgm:prSet presAssocID="{178D9067-8E0B-4549-957A-6C07E7C387F5}" presName="connectorText" presStyleLbl="sibTrans1D1" presStyleIdx="7" presStyleCnt="9"/>
      <dgm:spPr/>
      <dgm:t>
        <a:bodyPr/>
        <a:lstStyle/>
        <a:p>
          <a:endParaRPr lang="en-US"/>
        </a:p>
      </dgm:t>
    </dgm:pt>
    <dgm:pt modelId="{22496002-D2A2-4A31-871A-9FDF37E9F98E}" type="pres">
      <dgm:prSet presAssocID="{18381CC6-B543-45F7-99AA-E8634E8E7124}" presName="node" presStyleLbl="node1" presStyleIdx="8" presStyleCnt="10" custScaleX="12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8F2B8-64B9-4EBC-B3F5-46B1681A506B}" type="pres">
      <dgm:prSet presAssocID="{3C140612-1E09-4C6E-B840-9A36C9A68D48}" presName="sibTrans" presStyleLbl="sibTrans1D1" presStyleIdx="8" presStyleCnt="9"/>
      <dgm:spPr/>
      <dgm:t>
        <a:bodyPr/>
        <a:lstStyle/>
        <a:p>
          <a:endParaRPr lang="en-US"/>
        </a:p>
      </dgm:t>
    </dgm:pt>
    <dgm:pt modelId="{962542FE-BD9E-4AEA-9BEE-8DA1C6A1A9F3}" type="pres">
      <dgm:prSet presAssocID="{3C140612-1E09-4C6E-B840-9A36C9A68D48}" presName="connectorText" presStyleLbl="sibTrans1D1" presStyleIdx="8" presStyleCnt="9"/>
      <dgm:spPr/>
      <dgm:t>
        <a:bodyPr/>
        <a:lstStyle/>
        <a:p>
          <a:endParaRPr lang="en-US"/>
        </a:p>
      </dgm:t>
    </dgm:pt>
    <dgm:pt modelId="{2E0D13DA-36CA-42B8-8202-26410D237D51}" type="pres">
      <dgm:prSet presAssocID="{F071DCD1-F7FC-4DE6-8617-1397C904848A}" presName="node" presStyleLbl="node1" presStyleIdx="9" presStyleCnt="10" custScaleX="446138" custLinFactNeighborX="12621" custLinFactNeighborY="7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E80BAA-B4AF-4C08-87A1-03969E74D966}" type="presOf" srcId="{884B82BC-75AA-483D-A6E2-C703D6D740A7}" destId="{047726C9-E6BB-47F0-B226-D73517FD8D5F}" srcOrd="0" destOrd="0" presId="urn:microsoft.com/office/officeart/2005/8/layout/bProcess3"/>
    <dgm:cxn modelId="{90B144E0-5F7B-4D26-A436-B7A8378D9764}" srcId="{7B96CC12-4546-4CF7-8490-B61321590016}" destId="{76BB7B37-ECC5-44B1-A3E7-19A2F0621C3A}" srcOrd="6" destOrd="0" parTransId="{B5F57AEC-BCE1-4644-AAB1-85A286B73CAA}" sibTransId="{27649349-55D9-4115-A370-00396F4D37E1}"/>
    <dgm:cxn modelId="{11F550A9-2F07-46F0-8CAE-8721BB9EBD9D}" type="presOf" srcId="{884B82BC-75AA-483D-A6E2-C703D6D740A7}" destId="{FBD8DF5D-F383-4679-824C-7B7F47318CE3}" srcOrd="1" destOrd="0" presId="urn:microsoft.com/office/officeart/2005/8/layout/bProcess3"/>
    <dgm:cxn modelId="{7D396308-510D-4345-8BA0-AF159C47427A}" type="presOf" srcId="{3C140612-1E09-4C6E-B840-9A36C9A68D48}" destId="{9BB8F2B8-64B9-4EBC-B3F5-46B1681A506B}" srcOrd="0" destOrd="0" presId="urn:microsoft.com/office/officeart/2005/8/layout/bProcess3"/>
    <dgm:cxn modelId="{839F20FC-58F6-41B2-B851-F848EE602757}" type="presOf" srcId="{3C140612-1E09-4C6E-B840-9A36C9A68D48}" destId="{962542FE-BD9E-4AEA-9BEE-8DA1C6A1A9F3}" srcOrd="1" destOrd="0" presId="urn:microsoft.com/office/officeart/2005/8/layout/bProcess3"/>
    <dgm:cxn modelId="{0B7B7203-4237-48E3-AD0C-E960A5D5C8E4}" type="presOf" srcId="{BECA0669-82CE-47B1-B270-6792A83620A4}" destId="{0AE1E12B-EE8B-4131-8B6E-B35746B0268A}" srcOrd="1" destOrd="0" presId="urn:microsoft.com/office/officeart/2005/8/layout/bProcess3"/>
    <dgm:cxn modelId="{E2DCD9DD-8189-44D4-88FF-E4E282003662}" type="presOf" srcId="{7EDCD2E2-8857-4442-843C-4F06E6B881A2}" destId="{349A01AD-E064-4B4C-BF1C-EA617346F5E2}" srcOrd="0" destOrd="0" presId="urn:microsoft.com/office/officeart/2005/8/layout/bProcess3"/>
    <dgm:cxn modelId="{C039DDB7-EDF2-4CE3-A4E7-E77A0CE0A7BA}" srcId="{7B96CC12-4546-4CF7-8490-B61321590016}" destId="{FA571548-A924-4D87-AADA-620AF20BEE5C}" srcOrd="1" destOrd="0" parTransId="{5BBE6CEF-2B0E-42B7-ACA0-227ED4B92CEE}" sibTransId="{BECA0669-82CE-47B1-B270-6792A83620A4}"/>
    <dgm:cxn modelId="{90D6510C-0091-414D-A7F2-23A8D9F7D4A3}" srcId="{7B96CC12-4546-4CF7-8490-B61321590016}" destId="{29B32829-AF7C-4930-BC2C-FEA4937C0F4E}" srcOrd="2" destOrd="0" parTransId="{7790F27E-5C90-470B-878A-305A07CE468D}" sibTransId="{884B82BC-75AA-483D-A6E2-C703D6D740A7}"/>
    <dgm:cxn modelId="{BEDD8249-2D5B-4404-8EBA-0E7E0BC37176}" type="presOf" srcId="{4A838D09-714C-4825-950F-8D8C60D39A55}" destId="{EA786E2B-5995-4151-90DA-01A9B354C261}" srcOrd="0" destOrd="0" presId="urn:microsoft.com/office/officeart/2005/8/layout/bProcess3"/>
    <dgm:cxn modelId="{3C535633-3131-4E92-8DE6-7FA9F2B132B6}" type="presOf" srcId="{69183F2D-B1BE-419B-BE67-B455E10EB5E3}" destId="{3EB465E6-771D-4938-B0CA-C77BBE9DEA38}" srcOrd="0" destOrd="0" presId="urn:microsoft.com/office/officeart/2005/8/layout/bProcess3"/>
    <dgm:cxn modelId="{430FB668-B990-44C4-B2FB-1EF965C101FD}" srcId="{7B96CC12-4546-4CF7-8490-B61321590016}" destId="{FF061823-331C-4338-BA3A-480017FF6EDF}" srcOrd="3" destOrd="0" parTransId="{88B59A5A-51D8-46AC-BEC2-8222974E2A72}" sibTransId="{4A838D09-714C-4825-950F-8D8C60D39A55}"/>
    <dgm:cxn modelId="{8DAE3E93-197D-4BE5-8259-F9F808A927D0}" type="presOf" srcId="{24FC5010-D755-4167-A793-9F443D2757CF}" destId="{BBCB5281-46DC-48D5-AB36-DDC4CB3A94F3}" srcOrd="0" destOrd="0" presId="urn:microsoft.com/office/officeart/2005/8/layout/bProcess3"/>
    <dgm:cxn modelId="{8ADDA3E4-DF52-481C-B758-F4936B692118}" type="presOf" srcId="{D4150AA9-DEFB-433B-9261-11C2225BD7F0}" destId="{D50FE6F8-03DF-49EA-B3CA-F4A7F741FAC2}" srcOrd="1" destOrd="0" presId="urn:microsoft.com/office/officeart/2005/8/layout/bProcess3"/>
    <dgm:cxn modelId="{2987E7E5-A2D4-4552-9BE5-1D9860300925}" type="presOf" srcId="{178D9067-8E0B-4549-957A-6C07E7C387F5}" destId="{0806436E-D976-47C9-A49C-97D16EC9EB7A}" srcOrd="0" destOrd="0" presId="urn:microsoft.com/office/officeart/2005/8/layout/bProcess3"/>
    <dgm:cxn modelId="{CDAB02E2-3B9A-4617-ACE1-2B00DCBB399D}" type="presOf" srcId="{29B32829-AF7C-4930-BC2C-FEA4937C0F4E}" destId="{2BC5DDDB-475E-4BA3-B792-4109CC38E4C7}" srcOrd="0" destOrd="0" presId="urn:microsoft.com/office/officeart/2005/8/layout/bProcess3"/>
    <dgm:cxn modelId="{ABFE59AE-9168-40C8-A830-0ECC54656D56}" srcId="{7B96CC12-4546-4CF7-8490-B61321590016}" destId="{69183F2D-B1BE-419B-BE67-B455E10EB5E3}" srcOrd="7" destOrd="0" parTransId="{3A00C23E-FDA3-45D3-BD89-804080A11A59}" sibTransId="{178D9067-8E0B-4549-957A-6C07E7C387F5}"/>
    <dgm:cxn modelId="{FC9FCD68-A3A1-450C-BE8C-32F98C76F60B}" type="presOf" srcId="{4A838D09-714C-4825-950F-8D8C60D39A55}" destId="{105B84EB-6066-4F30-976D-95FB21B77EEA}" srcOrd="1" destOrd="0" presId="urn:microsoft.com/office/officeart/2005/8/layout/bProcess3"/>
    <dgm:cxn modelId="{623EEFE1-3AC7-49D1-924A-9D5AE23D351E}" srcId="{7B96CC12-4546-4CF7-8490-B61321590016}" destId="{24FC5010-D755-4167-A793-9F443D2757CF}" srcOrd="4" destOrd="0" parTransId="{B9AF43A3-E7BF-4369-B410-79654AC4235B}" sibTransId="{D4150AA9-DEFB-433B-9261-11C2225BD7F0}"/>
    <dgm:cxn modelId="{3D6071F6-740D-4130-8DC3-ADB4027FA577}" type="presOf" srcId="{FF061823-331C-4338-BA3A-480017FF6EDF}" destId="{E232A217-F174-45DD-9CBD-34429859AA80}" srcOrd="0" destOrd="0" presId="urn:microsoft.com/office/officeart/2005/8/layout/bProcess3"/>
    <dgm:cxn modelId="{8AC29B3A-1F52-47DA-8FBD-8ECA351E5AE8}" type="presOf" srcId="{76BB7B37-ECC5-44B1-A3E7-19A2F0621C3A}" destId="{F5921818-A8B5-46EE-AFDA-00D84418949D}" srcOrd="0" destOrd="0" presId="urn:microsoft.com/office/officeart/2005/8/layout/bProcess3"/>
    <dgm:cxn modelId="{8767A4A0-D532-4CCC-A3A1-ED02F69A0017}" srcId="{7B96CC12-4546-4CF7-8490-B61321590016}" destId="{E4F41E5C-0091-4EAA-833C-FFAE9CA80C99}" srcOrd="5" destOrd="0" parTransId="{A50144BF-FC09-499D-A944-E3E6C2AEC9C9}" sibTransId="{DCDAE418-0718-4823-8AC7-3A4BF6CFC6AF}"/>
    <dgm:cxn modelId="{D78F75AC-3C55-4C2E-A532-C5B6F9E2DB91}" type="presOf" srcId="{F071DCD1-F7FC-4DE6-8617-1397C904848A}" destId="{2E0D13DA-36CA-42B8-8202-26410D237D51}" srcOrd="0" destOrd="0" presId="urn:microsoft.com/office/officeart/2005/8/layout/bProcess3"/>
    <dgm:cxn modelId="{1953AC28-1210-44F1-8E78-BE8B04811056}" type="presOf" srcId="{18381CC6-B543-45F7-99AA-E8634E8E7124}" destId="{22496002-D2A2-4A31-871A-9FDF37E9F98E}" srcOrd="0" destOrd="0" presId="urn:microsoft.com/office/officeart/2005/8/layout/bProcess3"/>
    <dgm:cxn modelId="{8EFB2AB3-67B2-4299-92CA-5253B3F715FA}" type="presOf" srcId="{DCDAE418-0718-4823-8AC7-3A4BF6CFC6AF}" destId="{759F3DD5-C175-4C1A-919E-F07337167980}" srcOrd="0" destOrd="0" presId="urn:microsoft.com/office/officeart/2005/8/layout/bProcess3"/>
    <dgm:cxn modelId="{E8B3EE4D-E353-41A2-BA06-D9C6D71D52CD}" srcId="{7B96CC12-4546-4CF7-8490-B61321590016}" destId="{AF4D25BD-50C4-4969-96FF-11A72616E698}" srcOrd="0" destOrd="0" parTransId="{8CE3151A-6A55-43F0-9252-0F77C8EE00CE}" sibTransId="{7EDCD2E2-8857-4442-843C-4F06E6B881A2}"/>
    <dgm:cxn modelId="{5D0692DE-9530-4BC7-B1E6-5190CF7F67C6}" type="presOf" srcId="{AF4D25BD-50C4-4969-96FF-11A72616E698}" destId="{BFF16650-FAD2-4453-8BFF-A8A8616D8E89}" srcOrd="0" destOrd="0" presId="urn:microsoft.com/office/officeart/2005/8/layout/bProcess3"/>
    <dgm:cxn modelId="{F8FF286C-9B0D-493C-9F42-2F1CD077906B}" srcId="{7B96CC12-4546-4CF7-8490-B61321590016}" destId="{F071DCD1-F7FC-4DE6-8617-1397C904848A}" srcOrd="9" destOrd="0" parTransId="{6EDFCF1C-5F04-46CC-A3B6-F62E12D2CDA8}" sibTransId="{7CAB4DF7-6DBA-4D76-88D0-39345E09A6A0}"/>
    <dgm:cxn modelId="{AC1DB04D-A896-4F2E-8097-E87C20C2F391}" srcId="{7B96CC12-4546-4CF7-8490-B61321590016}" destId="{18381CC6-B543-45F7-99AA-E8634E8E7124}" srcOrd="8" destOrd="0" parTransId="{9E5DBA74-E868-43A6-A148-E827C15F7FDE}" sibTransId="{3C140612-1E09-4C6E-B840-9A36C9A68D48}"/>
    <dgm:cxn modelId="{AF37125E-22A8-48A6-8871-7F949AF44C4B}" type="presOf" srcId="{D4150AA9-DEFB-433B-9261-11C2225BD7F0}" destId="{C03DC0BF-FB3B-4D1D-B7F3-41697C192E8E}" srcOrd="0" destOrd="0" presId="urn:microsoft.com/office/officeart/2005/8/layout/bProcess3"/>
    <dgm:cxn modelId="{B1E5AFCB-6AC2-48D1-869F-1A90FB390BEB}" type="presOf" srcId="{BECA0669-82CE-47B1-B270-6792A83620A4}" destId="{9144C242-18C0-4B0F-8D1F-2CF5A73FEDFC}" srcOrd="0" destOrd="0" presId="urn:microsoft.com/office/officeart/2005/8/layout/bProcess3"/>
    <dgm:cxn modelId="{123037FC-F4FF-43FF-9922-551E36A68259}" type="presOf" srcId="{178D9067-8E0B-4549-957A-6C07E7C387F5}" destId="{0AE4A589-BA00-4CE3-8B67-74E4E6855955}" srcOrd="1" destOrd="0" presId="urn:microsoft.com/office/officeart/2005/8/layout/bProcess3"/>
    <dgm:cxn modelId="{B6F2C1A0-CC7C-4249-B2D7-CBB5FEF3AB13}" type="presOf" srcId="{27649349-55D9-4115-A370-00396F4D37E1}" destId="{6B543E2E-D965-4F36-8A1E-FE83D9265F61}" srcOrd="1" destOrd="0" presId="urn:microsoft.com/office/officeart/2005/8/layout/bProcess3"/>
    <dgm:cxn modelId="{97825144-2466-47CE-B117-BC9CD3A1118A}" type="presOf" srcId="{FA571548-A924-4D87-AADA-620AF20BEE5C}" destId="{AC74501C-53C4-4AB4-96EC-138841594C79}" srcOrd="0" destOrd="0" presId="urn:microsoft.com/office/officeart/2005/8/layout/bProcess3"/>
    <dgm:cxn modelId="{31585E73-82E2-4752-96A2-6BE68A97BB76}" type="presOf" srcId="{7B96CC12-4546-4CF7-8490-B61321590016}" destId="{3235F1D6-DD12-43BA-AED9-4C273D925B8B}" srcOrd="0" destOrd="0" presId="urn:microsoft.com/office/officeart/2005/8/layout/bProcess3"/>
    <dgm:cxn modelId="{2423D9CC-9BA2-4625-BF3F-8D38DF0CBA06}" type="presOf" srcId="{DCDAE418-0718-4823-8AC7-3A4BF6CFC6AF}" destId="{FE4935A8-E1DD-418A-AE98-25501399A455}" srcOrd="1" destOrd="0" presId="urn:microsoft.com/office/officeart/2005/8/layout/bProcess3"/>
    <dgm:cxn modelId="{29279540-A4A4-4F6A-9FB3-BC90F8D497B0}" type="presOf" srcId="{7EDCD2E2-8857-4442-843C-4F06E6B881A2}" destId="{5DC577EB-CA3B-4648-8952-3202FEF26F0C}" srcOrd="1" destOrd="0" presId="urn:microsoft.com/office/officeart/2005/8/layout/bProcess3"/>
    <dgm:cxn modelId="{D65762EA-323A-4033-BF67-3FF7A1FD97EA}" type="presOf" srcId="{27649349-55D9-4115-A370-00396F4D37E1}" destId="{6E65E0BC-81C3-4D5E-92D8-B376EFE0EE99}" srcOrd="0" destOrd="0" presId="urn:microsoft.com/office/officeart/2005/8/layout/bProcess3"/>
    <dgm:cxn modelId="{EF6CD039-495B-48D1-A73F-BEED3171B0CC}" type="presOf" srcId="{E4F41E5C-0091-4EAA-833C-FFAE9CA80C99}" destId="{FE50C006-8C5C-4344-90AD-986E2E021419}" srcOrd="0" destOrd="0" presId="urn:microsoft.com/office/officeart/2005/8/layout/bProcess3"/>
    <dgm:cxn modelId="{00C68813-B7F6-4E9B-BFD8-6681C6BF136F}" type="presParOf" srcId="{3235F1D6-DD12-43BA-AED9-4C273D925B8B}" destId="{BFF16650-FAD2-4453-8BFF-A8A8616D8E89}" srcOrd="0" destOrd="0" presId="urn:microsoft.com/office/officeart/2005/8/layout/bProcess3"/>
    <dgm:cxn modelId="{CC96B3B8-53A7-4F12-A3FC-E11E47F3A0BD}" type="presParOf" srcId="{3235F1D6-DD12-43BA-AED9-4C273D925B8B}" destId="{349A01AD-E064-4B4C-BF1C-EA617346F5E2}" srcOrd="1" destOrd="0" presId="urn:microsoft.com/office/officeart/2005/8/layout/bProcess3"/>
    <dgm:cxn modelId="{4ACCC627-CE8E-4C30-826B-41AE91AE336D}" type="presParOf" srcId="{349A01AD-E064-4B4C-BF1C-EA617346F5E2}" destId="{5DC577EB-CA3B-4648-8952-3202FEF26F0C}" srcOrd="0" destOrd="0" presId="urn:microsoft.com/office/officeart/2005/8/layout/bProcess3"/>
    <dgm:cxn modelId="{D9DA4588-A143-46D2-A3BA-B4D7FF84B283}" type="presParOf" srcId="{3235F1D6-DD12-43BA-AED9-4C273D925B8B}" destId="{AC74501C-53C4-4AB4-96EC-138841594C79}" srcOrd="2" destOrd="0" presId="urn:microsoft.com/office/officeart/2005/8/layout/bProcess3"/>
    <dgm:cxn modelId="{EE7219F5-3CF4-45FD-B112-A005E6D38D30}" type="presParOf" srcId="{3235F1D6-DD12-43BA-AED9-4C273D925B8B}" destId="{9144C242-18C0-4B0F-8D1F-2CF5A73FEDFC}" srcOrd="3" destOrd="0" presId="urn:microsoft.com/office/officeart/2005/8/layout/bProcess3"/>
    <dgm:cxn modelId="{C680995D-3F4B-4578-80C6-FF8D8F7CC80D}" type="presParOf" srcId="{9144C242-18C0-4B0F-8D1F-2CF5A73FEDFC}" destId="{0AE1E12B-EE8B-4131-8B6E-B35746B0268A}" srcOrd="0" destOrd="0" presId="urn:microsoft.com/office/officeart/2005/8/layout/bProcess3"/>
    <dgm:cxn modelId="{BF592074-F81F-49B7-9A45-DD40DF3E8C0B}" type="presParOf" srcId="{3235F1D6-DD12-43BA-AED9-4C273D925B8B}" destId="{2BC5DDDB-475E-4BA3-B792-4109CC38E4C7}" srcOrd="4" destOrd="0" presId="urn:microsoft.com/office/officeart/2005/8/layout/bProcess3"/>
    <dgm:cxn modelId="{7D81DB03-27E7-4949-9733-61F213C2422E}" type="presParOf" srcId="{3235F1D6-DD12-43BA-AED9-4C273D925B8B}" destId="{047726C9-E6BB-47F0-B226-D73517FD8D5F}" srcOrd="5" destOrd="0" presId="urn:microsoft.com/office/officeart/2005/8/layout/bProcess3"/>
    <dgm:cxn modelId="{BDA6E6C8-1CD7-4BAE-975A-5EF1AD75A8F7}" type="presParOf" srcId="{047726C9-E6BB-47F0-B226-D73517FD8D5F}" destId="{FBD8DF5D-F383-4679-824C-7B7F47318CE3}" srcOrd="0" destOrd="0" presId="urn:microsoft.com/office/officeart/2005/8/layout/bProcess3"/>
    <dgm:cxn modelId="{3D024D76-7359-4F11-A8D2-84C755A1CEBE}" type="presParOf" srcId="{3235F1D6-DD12-43BA-AED9-4C273D925B8B}" destId="{E232A217-F174-45DD-9CBD-34429859AA80}" srcOrd="6" destOrd="0" presId="urn:microsoft.com/office/officeart/2005/8/layout/bProcess3"/>
    <dgm:cxn modelId="{ABB2E3C8-FAB0-4E43-B92E-DAD4A0E044DF}" type="presParOf" srcId="{3235F1D6-DD12-43BA-AED9-4C273D925B8B}" destId="{EA786E2B-5995-4151-90DA-01A9B354C261}" srcOrd="7" destOrd="0" presId="urn:microsoft.com/office/officeart/2005/8/layout/bProcess3"/>
    <dgm:cxn modelId="{8599D03B-1A57-4CD4-A349-8BEC922E2C3F}" type="presParOf" srcId="{EA786E2B-5995-4151-90DA-01A9B354C261}" destId="{105B84EB-6066-4F30-976D-95FB21B77EEA}" srcOrd="0" destOrd="0" presId="urn:microsoft.com/office/officeart/2005/8/layout/bProcess3"/>
    <dgm:cxn modelId="{AD881401-B633-4499-8419-3ED0717B9620}" type="presParOf" srcId="{3235F1D6-DD12-43BA-AED9-4C273D925B8B}" destId="{BBCB5281-46DC-48D5-AB36-DDC4CB3A94F3}" srcOrd="8" destOrd="0" presId="urn:microsoft.com/office/officeart/2005/8/layout/bProcess3"/>
    <dgm:cxn modelId="{52361A8B-1EC4-4653-A1AA-21ECF06E8BB1}" type="presParOf" srcId="{3235F1D6-DD12-43BA-AED9-4C273D925B8B}" destId="{C03DC0BF-FB3B-4D1D-B7F3-41697C192E8E}" srcOrd="9" destOrd="0" presId="urn:microsoft.com/office/officeart/2005/8/layout/bProcess3"/>
    <dgm:cxn modelId="{AC8070D5-E2D7-4AA2-B18B-10B6999FBDDC}" type="presParOf" srcId="{C03DC0BF-FB3B-4D1D-B7F3-41697C192E8E}" destId="{D50FE6F8-03DF-49EA-B3CA-F4A7F741FAC2}" srcOrd="0" destOrd="0" presId="urn:microsoft.com/office/officeart/2005/8/layout/bProcess3"/>
    <dgm:cxn modelId="{6E8FD967-B615-4E5B-AEDD-55E65536D284}" type="presParOf" srcId="{3235F1D6-DD12-43BA-AED9-4C273D925B8B}" destId="{FE50C006-8C5C-4344-90AD-986E2E021419}" srcOrd="10" destOrd="0" presId="urn:microsoft.com/office/officeart/2005/8/layout/bProcess3"/>
    <dgm:cxn modelId="{41A0AC23-6DAE-4195-A400-68A819360270}" type="presParOf" srcId="{3235F1D6-DD12-43BA-AED9-4C273D925B8B}" destId="{759F3DD5-C175-4C1A-919E-F07337167980}" srcOrd="11" destOrd="0" presId="urn:microsoft.com/office/officeart/2005/8/layout/bProcess3"/>
    <dgm:cxn modelId="{07D75322-43D8-4350-B95A-FE950D01E24D}" type="presParOf" srcId="{759F3DD5-C175-4C1A-919E-F07337167980}" destId="{FE4935A8-E1DD-418A-AE98-25501399A455}" srcOrd="0" destOrd="0" presId="urn:microsoft.com/office/officeart/2005/8/layout/bProcess3"/>
    <dgm:cxn modelId="{757FB11B-7C8C-45E0-9A1C-359C871CAD48}" type="presParOf" srcId="{3235F1D6-DD12-43BA-AED9-4C273D925B8B}" destId="{F5921818-A8B5-46EE-AFDA-00D84418949D}" srcOrd="12" destOrd="0" presId="urn:microsoft.com/office/officeart/2005/8/layout/bProcess3"/>
    <dgm:cxn modelId="{C404FA49-698C-4057-A8AA-B5AD076D7DFF}" type="presParOf" srcId="{3235F1D6-DD12-43BA-AED9-4C273D925B8B}" destId="{6E65E0BC-81C3-4D5E-92D8-B376EFE0EE99}" srcOrd="13" destOrd="0" presId="urn:microsoft.com/office/officeart/2005/8/layout/bProcess3"/>
    <dgm:cxn modelId="{12B31A0C-4EE3-484E-8534-6A99D670F033}" type="presParOf" srcId="{6E65E0BC-81C3-4D5E-92D8-B376EFE0EE99}" destId="{6B543E2E-D965-4F36-8A1E-FE83D9265F61}" srcOrd="0" destOrd="0" presId="urn:microsoft.com/office/officeart/2005/8/layout/bProcess3"/>
    <dgm:cxn modelId="{3D0EE688-2644-426B-8107-3EBC94C54753}" type="presParOf" srcId="{3235F1D6-DD12-43BA-AED9-4C273D925B8B}" destId="{3EB465E6-771D-4938-B0CA-C77BBE9DEA38}" srcOrd="14" destOrd="0" presId="urn:microsoft.com/office/officeart/2005/8/layout/bProcess3"/>
    <dgm:cxn modelId="{0BCCC635-060B-4281-8420-809D61E905CA}" type="presParOf" srcId="{3235F1D6-DD12-43BA-AED9-4C273D925B8B}" destId="{0806436E-D976-47C9-A49C-97D16EC9EB7A}" srcOrd="15" destOrd="0" presId="urn:microsoft.com/office/officeart/2005/8/layout/bProcess3"/>
    <dgm:cxn modelId="{236182BB-C45D-4CD4-8869-C5F2119DF5D8}" type="presParOf" srcId="{0806436E-D976-47C9-A49C-97D16EC9EB7A}" destId="{0AE4A589-BA00-4CE3-8B67-74E4E6855955}" srcOrd="0" destOrd="0" presId="urn:microsoft.com/office/officeart/2005/8/layout/bProcess3"/>
    <dgm:cxn modelId="{911091DE-7281-4757-984B-969C736FAB4C}" type="presParOf" srcId="{3235F1D6-DD12-43BA-AED9-4C273D925B8B}" destId="{22496002-D2A2-4A31-871A-9FDF37E9F98E}" srcOrd="16" destOrd="0" presId="urn:microsoft.com/office/officeart/2005/8/layout/bProcess3"/>
    <dgm:cxn modelId="{27B3197E-BD07-4C1F-9FE8-A2E469BC40D5}" type="presParOf" srcId="{3235F1D6-DD12-43BA-AED9-4C273D925B8B}" destId="{9BB8F2B8-64B9-4EBC-B3F5-46B1681A506B}" srcOrd="17" destOrd="0" presId="urn:microsoft.com/office/officeart/2005/8/layout/bProcess3"/>
    <dgm:cxn modelId="{D6CF4E75-5879-4DB0-B56C-0E4645D92A66}" type="presParOf" srcId="{9BB8F2B8-64B9-4EBC-B3F5-46B1681A506B}" destId="{962542FE-BD9E-4AEA-9BEE-8DA1C6A1A9F3}" srcOrd="0" destOrd="0" presId="urn:microsoft.com/office/officeart/2005/8/layout/bProcess3"/>
    <dgm:cxn modelId="{71CAD05D-5F13-4478-83F2-1DC1386F76D6}" type="presParOf" srcId="{3235F1D6-DD12-43BA-AED9-4C273D925B8B}" destId="{2E0D13DA-36CA-42B8-8202-26410D237D51}" srcOrd="18" destOrd="0" presId="urn:microsoft.com/office/officeart/2005/8/layout/bProcess3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A01AD-E064-4B4C-BF1C-EA617346F5E2}">
      <dsp:nvSpPr>
        <dsp:cNvPr id="0" name=""/>
        <dsp:cNvSpPr/>
      </dsp:nvSpPr>
      <dsp:spPr>
        <a:xfrm>
          <a:off x="2535042" y="846428"/>
          <a:ext cx="438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055" y="45720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2742354" y="889802"/>
        <a:ext cx="23432" cy="4691"/>
      </dsp:txXfrm>
    </dsp:sp>
    <dsp:sp modelId="{BFF16650-FAD2-4453-8BFF-A8A8616D8E89}">
      <dsp:nvSpPr>
        <dsp:cNvPr id="0" name=""/>
        <dsp:cNvSpPr/>
      </dsp:nvSpPr>
      <dsp:spPr>
        <a:xfrm>
          <a:off x="77380" y="280858"/>
          <a:ext cx="2459462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effectLst/>
              <a:latin typeface="SutonnyLalMJ" panose="00000400000000000000" pitchFamily="2" charset="0"/>
              <a:ea typeface="+mn-ea"/>
              <a:cs typeface="+mn-cs"/>
            </a:rPr>
            <a:t>AvZœm‡PZbZv</a:t>
          </a:r>
          <a:endParaRPr lang="en-US" sz="3000" b="1" kern="1200" dirty="0"/>
        </a:p>
      </dsp:txBody>
      <dsp:txXfrm>
        <a:off x="77380" y="280858"/>
        <a:ext cx="2459462" cy="1222579"/>
      </dsp:txXfrm>
    </dsp:sp>
    <dsp:sp modelId="{9144C242-18C0-4B0F-8D1F-2CF5A73FEDFC}">
      <dsp:nvSpPr>
        <dsp:cNvPr id="0" name=""/>
        <dsp:cNvSpPr/>
      </dsp:nvSpPr>
      <dsp:spPr>
        <a:xfrm>
          <a:off x="5684834" y="846428"/>
          <a:ext cx="438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055" y="45720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5892145" y="889802"/>
        <a:ext cx="23432" cy="4691"/>
      </dsp:txXfrm>
    </dsp:sp>
    <dsp:sp modelId="{AC74501C-53C4-4AB4-96EC-138841594C79}">
      <dsp:nvSpPr>
        <dsp:cNvPr id="0" name=""/>
        <dsp:cNvSpPr/>
      </dsp:nvSpPr>
      <dsp:spPr>
        <a:xfrm>
          <a:off x="3005498" y="280858"/>
          <a:ext cx="2681136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mngwg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©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kern="1200" dirty="0"/>
        </a:p>
      </dsp:txBody>
      <dsp:txXfrm>
        <a:off x="3005498" y="280858"/>
        <a:ext cx="2681136" cy="1222579"/>
      </dsp:txXfrm>
    </dsp:sp>
    <dsp:sp modelId="{047726C9-E6BB-47F0-B226-D73517FD8D5F}">
      <dsp:nvSpPr>
        <dsp:cNvPr id="0" name=""/>
        <dsp:cNvSpPr/>
      </dsp:nvSpPr>
      <dsp:spPr>
        <a:xfrm>
          <a:off x="1442471" y="1501637"/>
          <a:ext cx="6135167" cy="447163"/>
        </a:xfrm>
        <a:custGeom>
          <a:avLst/>
          <a:gdLst/>
          <a:ahLst/>
          <a:cxnLst/>
          <a:rect l="0" t="0" r="0" b="0"/>
          <a:pathLst>
            <a:path>
              <a:moveTo>
                <a:pt x="6135167" y="0"/>
              </a:moveTo>
              <a:lnTo>
                <a:pt x="6135167" y="240681"/>
              </a:lnTo>
              <a:lnTo>
                <a:pt x="0" y="240681"/>
              </a:lnTo>
              <a:lnTo>
                <a:pt x="0" y="447163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4356211" y="1722873"/>
        <a:ext cx="307687" cy="4691"/>
      </dsp:txXfrm>
    </dsp:sp>
    <dsp:sp modelId="{2BC5DDDB-475E-4BA3-B792-4109CC38E4C7}">
      <dsp:nvSpPr>
        <dsp:cNvPr id="0" name=""/>
        <dsp:cNvSpPr/>
      </dsp:nvSpPr>
      <dsp:spPr>
        <a:xfrm>
          <a:off x="6155289" y="280858"/>
          <a:ext cx="2844697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আন্তঃব্যক্তিক</a:t>
          </a:r>
          <a:endParaRPr lang="en-US" sz="3000" b="1" kern="1200" dirty="0"/>
        </a:p>
      </dsp:txBody>
      <dsp:txXfrm>
        <a:off x="6155289" y="280858"/>
        <a:ext cx="2844697" cy="1222579"/>
      </dsp:txXfrm>
    </dsp:sp>
    <dsp:sp modelId="{EA786E2B-5995-4151-90DA-01A9B354C261}">
      <dsp:nvSpPr>
        <dsp:cNvPr id="0" name=""/>
        <dsp:cNvSpPr/>
      </dsp:nvSpPr>
      <dsp:spPr>
        <a:xfrm>
          <a:off x="2796715" y="2537662"/>
          <a:ext cx="356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4828"/>
              </a:moveTo>
              <a:lnTo>
                <a:pt x="195588" y="54828"/>
              </a:lnTo>
              <a:lnTo>
                <a:pt x="195588" y="45720"/>
              </a:lnTo>
              <a:lnTo>
                <a:pt x="356977" y="45720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2965512" y="2581037"/>
        <a:ext cx="19384" cy="4691"/>
      </dsp:txXfrm>
    </dsp:sp>
    <dsp:sp modelId="{E232A217-F174-45DD-9CBD-34429859AA80}">
      <dsp:nvSpPr>
        <dsp:cNvPr id="0" name=""/>
        <dsp:cNvSpPr/>
      </dsp:nvSpPr>
      <dsp:spPr>
        <a:xfrm>
          <a:off x="86427" y="1981201"/>
          <a:ext cx="2712088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বিশ্লেষণধর্মী</a:t>
          </a:r>
          <a:r>
            <a:rPr lang="en-US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wP</a:t>
          </a:r>
          <a:r>
            <a:rPr lang="en-US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šÍ</a:t>
          </a:r>
          <a:r>
            <a:rPr lang="en-US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b `</a:t>
          </a:r>
          <a:r>
            <a:rPr lang="en-US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kern="1200" dirty="0"/>
        </a:p>
      </dsp:txBody>
      <dsp:txXfrm>
        <a:off x="86427" y="1981201"/>
        <a:ext cx="2712088" cy="1222579"/>
      </dsp:txXfrm>
    </dsp:sp>
    <dsp:sp modelId="{C03DC0BF-FB3B-4D1D-B7F3-41697C192E8E}">
      <dsp:nvSpPr>
        <dsp:cNvPr id="0" name=""/>
        <dsp:cNvSpPr/>
      </dsp:nvSpPr>
      <dsp:spPr>
        <a:xfrm>
          <a:off x="5896381" y="2537662"/>
          <a:ext cx="290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0999" y="45720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6033841" y="2581037"/>
        <a:ext cx="16079" cy="4691"/>
      </dsp:txXfrm>
    </dsp:sp>
    <dsp:sp modelId="{BBCB5281-46DC-48D5-AB36-DDC4CB3A94F3}">
      <dsp:nvSpPr>
        <dsp:cNvPr id="0" name=""/>
        <dsp:cNvSpPr/>
      </dsp:nvSpPr>
      <dsp:spPr>
        <a:xfrm>
          <a:off x="3186093" y="1972093"/>
          <a:ext cx="2712088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সৃজনশীল চিন্তন দক্ষতা</a:t>
          </a:r>
          <a:endParaRPr lang="en-US" sz="3000" b="1" kern="1200" dirty="0"/>
        </a:p>
      </dsp:txBody>
      <dsp:txXfrm>
        <a:off x="3186093" y="1972093"/>
        <a:ext cx="2712088" cy="1222579"/>
      </dsp:txXfrm>
    </dsp:sp>
    <dsp:sp modelId="{759F3DD5-C175-4C1A-919E-F07337167980}">
      <dsp:nvSpPr>
        <dsp:cNvPr id="0" name=""/>
        <dsp:cNvSpPr/>
      </dsp:nvSpPr>
      <dsp:spPr>
        <a:xfrm>
          <a:off x="1535917" y="3192872"/>
          <a:ext cx="6067955" cy="438055"/>
        </a:xfrm>
        <a:custGeom>
          <a:avLst/>
          <a:gdLst/>
          <a:ahLst/>
          <a:cxnLst/>
          <a:rect l="0" t="0" r="0" b="0"/>
          <a:pathLst>
            <a:path>
              <a:moveTo>
                <a:pt x="6067955" y="0"/>
              </a:moveTo>
              <a:lnTo>
                <a:pt x="6067955" y="236127"/>
              </a:lnTo>
              <a:lnTo>
                <a:pt x="0" y="236127"/>
              </a:lnTo>
              <a:lnTo>
                <a:pt x="0" y="438055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4417744" y="3409554"/>
        <a:ext cx="304301" cy="4691"/>
      </dsp:txXfrm>
    </dsp:sp>
    <dsp:sp modelId="{FE50C006-8C5C-4344-90AD-986E2E021419}">
      <dsp:nvSpPr>
        <dsp:cNvPr id="0" name=""/>
        <dsp:cNvSpPr/>
      </dsp:nvSpPr>
      <dsp:spPr>
        <a:xfrm>
          <a:off x="6219781" y="1972093"/>
          <a:ext cx="2768184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সিদ্ধান্ত গ্রহণ দক্ষতা</a:t>
          </a:r>
          <a:endParaRPr lang="en-US" sz="3000" b="1" kern="1200" dirty="0"/>
        </a:p>
      </dsp:txBody>
      <dsp:txXfrm>
        <a:off x="6219781" y="1972093"/>
        <a:ext cx="2768184" cy="1222579"/>
      </dsp:txXfrm>
    </dsp:sp>
    <dsp:sp modelId="{6E65E0BC-81C3-4D5E-92D8-B376EFE0EE99}">
      <dsp:nvSpPr>
        <dsp:cNvPr id="0" name=""/>
        <dsp:cNvSpPr/>
      </dsp:nvSpPr>
      <dsp:spPr>
        <a:xfrm>
          <a:off x="2966368" y="4228897"/>
          <a:ext cx="3397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739" y="45720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3126979" y="4272271"/>
        <a:ext cx="18516" cy="4691"/>
      </dsp:txXfrm>
    </dsp:sp>
    <dsp:sp modelId="{F5921818-A8B5-46EE-AFDA-00D84418949D}">
      <dsp:nvSpPr>
        <dsp:cNvPr id="0" name=""/>
        <dsp:cNvSpPr/>
      </dsp:nvSpPr>
      <dsp:spPr>
        <a:xfrm>
          <a:off x="103665" y="3663327"/>
          <a:ext cx="2864503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b="1" kern="120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সমস্যা সমাধানের</a:t>
          </a:r>
          <a:r>
            <a:rPr lang="bn-BD" sz="3000" b="1" kern="1200" baseline="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দক্ষতা</a:t>
          </a:r>
          <a:endParaRPr lang="en-US" sz="3000" b="1" kern="1200" dirty="0"/>
        </a:p>
      </dsp:txBody>
      <dsp:txXfrm>
        <a:off x="103665" y="3663327"/>
        <a:ext cx="2864503" cy="1222579"/>
      </dsp:txXfrm>
    </dsp:sp>
    <dsp:sp modelId="{0806436E-D976-47C9-A49C-97D16EC9EB7A}">
      <dsp:nvSpPr>
        <dsp:cNvPr id="0" name=""/>
        <dsp:cNvSpPr/>
      </dsp:nvSpPr>
      <dsp:spPr>
        <a:xfrm>
          <a:off x="6048796" y="4228897"/>
          <a:ext cx="438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055" y="45720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6256107" y="4272271"/>
        <a:ext cx="23432" cy="4691"/>
      </dsp:txXfrm>
    </dsp:sp>
    <dsp:sp modelId="{3EB465E6-771D-4938-B0CA-C77BBE9DEA38}">
      <dsp:nvSpPr>
        <dsp:cNvPr id="0" name=""/>
        <dsp:cNvSpPr/>
      </dsp:nvSpPr>
      <dsp:spPr>
        <a:xfrm>
          <a:off x="3338508" y="3663327"/>
          <a:ext cx="2712088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Av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eM</a:t>
          </a:r>
          <a:r>
            <a:rPr lang="en-US" sz="3000" b="1" kern="120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mvgjv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bvi</a:t>
          </a:r>
          <a:r>
            <a:rPr lang="en-US" sz="3000" b="1" kern="120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`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kern="1200" dirty="0"/>
        </a:p>
      </dsp:txBody>
      <dsp:txXfrm>
        <a:off x="3338508" y="3663327"/>
        <a:ext cx="2712088" cy="1222579"/>
      </dsp:txXfrm>
    </dsp:sp>
    <dsp:sp modelId="{9BB8F2B8-64B9-4EBC-B3F5-46B1681A506B}">
      <dsp:nvSpPr>
        <dsp:cNvPr id="0" name=""/>
        <dsp:cNvSpPr/>
      </dsp:nvSpPr>
      <dsp:spPr>
        <a:xfrm>
          <a:off x="4595045" y="4884106"/>
          <a:ext cx="3219640" cy="523684"/>
        </a:xfrm>
        <a:custGeom>
          <a:avLst/>
          <a:gdLst/>
          <a:ahLst/>
          <a:cxnLst/>
          <a:rect l="0" t="0" r="0" b="0"/>
          <a:pathLst>
            <a:path>
              <a:moveTo>
                <a:pt x="3219640" y="0"/>
              </a:moveTo>
              <a:lnTo>
                <a:pt x="3219640" y="278942"/>
              </a:lnTo>
              <a:lnTo>
                <a:pt x="0" y="278942"/>
              </a:lnTo>
              <a:lnTo>
                <a:pt x="0" y="523684"/>
              </a:lnTo>
            </a:path>
          </a:pathLst>
        </a:custGeom>
        <a:noFill/>
        <a:ln w="38100" cap="flat" cmpd="sng" algn="ctr">
          <a:solidFill>
            <a:srgbClr val="008000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/>
        </a:p>
      </dsp:txBody>
      <dsp:txXfrm>
        <a:off x="6123191" y="5143603"/>
        <a:ext cx="163350" cy="4691"/>
      </dsp:txXfrm>
    </dsp:sp>
    <dsp:sp modelId="{22496002-D2A2-4A31-871A-9FDF37E9F98E}">
      <dsp:nvSpPr>
        <dsp:cNvPr id="0" name=""/>
        <dsp:cNvSpPr/>
      </dsp:nvSpPr>
      <dsp:spPr>
        <a:xfrm>
          <a:off x="6519251" y="3663327"/>
          <a:ext cx="2590869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Pvc</a:t>
          </a:r>
          <a:r>
            <a:rPr lang="en-US" sz="3000" b="1" kern="120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</a:t>
          </a:r>
          <a:r>
            <a:rPr lang="en-US" sz="3000" b="1" kern="120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†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gvKv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ejvi</a:t>
          </a:r>
          <a:r>
            <a:rPr lang="en-US" sz="3000" b="1" kern="1200" dirty="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 `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3000" b="1" kern="1200" dirty="0" err="1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3000" b="1" kern="1200" dirty="0"/>
        </a:p>
      </dsp:txBody>
      <dsp:txXfrm>
        <a:off x="6519251" y="3663327"/>
        <a:ext cx="2590869" cy="1222579"/>
      </dsp:txXfrm>
    </dsp:sp>
    <dsp:sp modelId="{2E0D13DA-36CA-42B8-8202-26410D237D51}">
      <dsp:nvSpPr>
        <dsp:cNvPr id="0" name=""/>
        <dsp:cNvSpPr/>
      </dsp:nvSpPr>
      <dsp:spPr>
        <a:xfrm>
          <a:off x="49720" y="5440191"/>
          <a:ext cx="9090650" cy="1222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4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hvMv</a:t>
          </a:r>
          <a:r>
            <a:rPr lang="en-US" sz="4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rPr>
            <a:t>‡</a:t>
          </a:r>
          <a:r>
            <a:rPr lang="en-US" sz="4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hvM `</a:t>
          </a:r>
          <a:r>
            <a:rPr lang="en-US" sz="4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Cambria" panose="02040503050406030204" pitchFamily="18" charset="0"/>
            </a:rPr>
            <a:t>ÿ</a:t>
          </a:r>
          <a:r>
            <a:rPr lang="en-US" sz="4000" b="1" kern="1200" smtClean="0">
              <a:effectLst/>
              <a:latin typeface="SutonnyLalMJ" panose="00000400000000000000" pitchFamily="2" charset="0"/>
              <a:ea typeface="Calibri" panose="020F0502020204030204" pitchFamily="34" charset="0"/>
              <a:cs typeface="Kalpurush" panose="02000600000000000000" pitchFamily="2" charset="0"/>
            </a:rPr>
            <a:t>Zv</a:t>
          </a:r>
          <a:endParaRPr lang="en-US" sz="4000" b="1" kern="1200" dirty="0"/>
        </a:p>
      </dsp:txBody>
      <dsp:txXfrm>
        <a:off x="49720" y="5440191"/>
        <a:ext cx="9090650" cy="1222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FA95D-FCD1-4320-A3B4-3DD17E7D5E8C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1638C-7FF9-419E-890C-2A8E6E691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dirty="0" smtClean="0"/>
              <a:t>এইচ এম সাজ্জাদ, </a:t>
            </a:r>
            <a:r>
              <a:rPr lang="bn-IN" dirty="0" smtClean="0">
                <a:solidFill>
                  <a:srgbClr val="0070C0"/>
                </a:solidFill>
              </a:rPr>
              <a:t>প্রধান শিক্ষক, মানিকারচর এল. এল. মডেল উচ্চ বিদ্যালয়, মেঘনা, কুমিল্লা।</a:t>
            </a:r>
            <a:r>
              <a:rPr lang="bn-IN" dirty="0" smtClean="0"/>
              <a:t> মুঠোফোনঃ ০১৮৪২ ৩২ ১৭ ৩২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391400" cy="365125"/>
          </a:xfrm>
        </p:spPr>
        <p:txBody>
          <a:bodyPr/>
          <a:lstStyle/>
          <a:p>
            <a:r>
              <a:rPr lang="bn-BD" dirty="0" smtClean="0"/>
              <a:t>এইচ এম সাজ্জাদ, সহকারী প্রধান শিক্ষক, ইস্পাহানী পাবলিক স্কুল ও কলেজ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D76058-9859-4763-A3D6-AA5A05C15B6B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33DB4-969D-4197-9035-8F42F07C53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66656"/>
            <a:ext cx="8229600" cy="3651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r>
              <a:rPr lang="bn-IN" dirty="0" smtClean="0"/>
              <a:t>এইচ এম সাজ্জাদ, </a:t>
            </a:r>
            <a:r>
              <a:rPr lang="bn-IN" dirty="0" smtClean="0">
                <a:solidFill>
                  <a:srgbClr val="0070C0"/>
                </a:solidFill>
              </a:rPr>
              <a:t>প্রধান শিক্ষক, মানিকারচর এল. এল. মডেল উচ্চ বিদ্যালয়, মেঘনা, কুমিল্লা।</a:t>
            </a:r>
            <a:r>
              <a:rPr lang="bn-IN" dirty="0" smtClean="0"/>
              <a:t> মুঠোফোনঃ ০১৮৪২ ৩২ ১৭ ৩২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2753"/>
            <a:ext cx="1219200" cy="14067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llmhs.meghna@gmail.com" TargetMode="External"/><Relationship Id="rId2" Type="http://schemas.openxmlformats.org/officeDocument/2006/relationships/hyperlink" Target="mailto:sazzadhm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AFI\Desktop\New folder\rG9QE5tj4fQ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5867399" cy="219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56618" y="3816824"/>
            <a:ext cx="647700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n-IN" sz="3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জীবন দক্ষতাভিত্তিক শিক্ষা কী?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n-IN" sz="360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কেন?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bn-IN" sz="36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উদ্দেশ্য?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sz="36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WHO </a:t>
            </a:r>
            <a:r>
              <a:rPr lang="bn-IN" sz="32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কর্তৃক নির্ধারিত দক্ষতাসমূহ কী কী?</a:t>
            </a:r>
            <a:endParaRPr lang="en-US" sz="20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6618" y="2908452"/>
            <a:ext cx="6019801" cy="76944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4400" dirty="0">
                <a:ln w="1905"/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আলোচ্য </a:t>
            </a:r>
            <a:r>
              <a:rPr lang="bn-IN" sz="4400" dirty="0" smtClean="0">
                <a:ln w="1905"/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 </a:t>
            </a:r>
            <a:endParaRPr lang="bn-IN" sz="4400" dirty="0">
              <a:ln w="1905"/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200" y="3816824"/>
            <a:ext cx="1767328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24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03908"/>
              </p:ext>
            </p:extLst>
          </p:nvPr>
        </p:nvGraphicFramePr>
        <p:xfrm>
          <a:off x="250722" y="1828800"/>
          <a:ext cx="8664678" cy="4443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8679"/>
                <a:gridCol w="6095999"/>
              </a:tblGrid>
              <a:tr h="2590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n-BD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সিদ্ধান্ত গ্রহণ দক্ষতা</a:t>
                      </a:r>
                      <a:endParaRPr lang="en-US" sz="3600" dirty="0">
                        <a:solidFill>
                          <a:srgbClr val="00206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h_vh_fv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 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Kvb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cwiw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wZ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AYyave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bi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welq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mswk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øó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</a:t>
                      </a:r>
                      <a:r>
                        <a:rPr lang="bn-BD" sz="34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থ্য</a:t>
                      </a:r>
                      <a:r>
                        <a:rPr lang="bn-BD" sz="3600" baseline="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msM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n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 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</a:t>
                      </a:r>
                      <a:r>
                        <a:rPr lang="bn-BD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থ্য</a:t>
                      </a:r>
                      <a:r>
                        <a:rPr lang="bn-BD" sz="4000" baseline="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wfw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Ë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wm</a:t>
                      </a:r>
                      <a:r>
                        <a:rPr lang="bn-BD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দ্ধা</a:t>
                      </a:r>
                      <a:r>
                        <a:rPr lang="en-US" sz="3600" dirty="0" err="1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šÍ</a:t>
                      </a:r>
                      <a:r>
                        <a:rPr lang="en-US" sz="36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n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bi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gZv</a:t>
                      </a:r>
                      <a:r>
                        <a:rPr lang="en-US" sz="36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endParaRPr lang="en-US" sz="3600" dirty="0">
                        <a:solidFill>
                          <a:srgbClr val="00206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n-BD" sz="3600" dirty="0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সমস্যা সমাধানের</a:t>
                      </a:r>
                      <a:r>
                        <a:rPr lang="bn-BD" sz="3600" baseline="0" dirty="0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দক্ষতা</a:t>
                      </a:r>
                      <a:endParaRPr lang="en-US" sz="3600" dirty="0">
                        <a:solidFill>
                          <a:srgbClr val="FF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mnR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I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MVbg~jKfv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mg</a:t>
                      </a:r>
                      <a:r>
                        <a:rPr lang="bn-BD" sz="3200" dirty="0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স্যা</a:t>
                      </a:r>
                      <a:r>
                        <a:rPr lang="bn-BD" sz="3600" baseline="0" dirty="0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mgvav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bi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mvg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_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endParaRPr lang="en-US" sz="3600" dirty="0">
                        <a:solidFill>
                          <a:srgbClr val="FF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600200" y="152400"/>
            <a:ext cx="73152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 KZ©…K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mbv³K…Z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10wU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Rxeb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`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ÿZv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BrahmaputraMJ" pitchFamily="2" charset="0"/>
              <a:cs typeface="Brahmaputr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3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6738"/>
              </p:ext>
            </p:extLst>
          </p:nvPr>
        </p:nvGraphicFramePr>
        <p:xfrm>
          <a:off x="275303" y="1079088"/>
          <a:ext cx="8664678" cy="5492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8679"/>
                <a:gridCol w="6095999"/>
              </a:tblGrid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Av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eM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mvgjv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bvi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endParaRPr lang="en-US" sz="3600" dirty="0"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gvbwmK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Ae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v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hyw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³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w`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q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wePvi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mnR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mgvav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bi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Qv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bvi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mvg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_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3600" dirty="0"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endParaRPr lang="en-US" sz="3600" dirty="0"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Pvc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gvKv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ejvi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endParaRPr lang="en-US" sz="3600" dirty="0">
                        <a:solidFill>
                          <a:srgbClr val="0070C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gvbwmK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Pv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ci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Drm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mbv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³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Kivi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Ges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Pv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ci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Zxe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ª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n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«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vm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Kivi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gZv</a:t>
                      </a:r>
                      <a:r>
                        <a:rPr lang="en-US" sz="3600" dirty="0">
                          <a:solidFill>
                            <a:srgbClr val="0070C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endParaRPr lang="en-US" sz="3600" dirty="0">
                        <a:solidFill>
                          <a:srgbClr val="0070C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hvMv</a:t>
                      </a:r>
                      <a:r>
                        <a:rPr lang="en-US" sz="36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hvM</a:t>
                      </a:r>
                      <a:r>
                        <a:rPr lang="en-US" sz="36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36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endParaRPr lang="en-US" sz="3600" dirty="0">
                        <a:solidFill>
                          <a:srgbClr val="C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wb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R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mwVK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fv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Kvk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(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Š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wLK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I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kvixwiK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fvlvi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gv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ধ্য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Ges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wjwLZ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fv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)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Kivi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mvg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_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,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bn-BD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ন্য</a:t>
                      </a:r>
                      <a:r>
                        <a:rPr lang="en-US" sz="2800" dirty="0" err="1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K_v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bv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hvM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w`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q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kvbvi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দক্ষতা। অন্যকে</a:t>
                      </a:r>
                      <a:r>
                        <a:rPr lang="bn-BD" sz="2800" baseline="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দোষারোপ না করে এবং অন্যের মনে কষ্ট না দিয়ে কথা বলার দক্ষতা।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600200" y="152400"/>
            <a:ext cx="73152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 KZ©…K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mbv³K…Z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10wU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Rxeb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`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ÿZv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BrahmaputraMJ" pitchFamily="2" charset="0"/>
              <a:cs typeface="Brahmaputr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4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588083">
            <a:off x="330813" y="2234235"/>
            <a:ext cx="8229600" cy="2297627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1500" dirty="0" smtClean="0">
                <a:ln w="0"/>
                <a:solidFill>
                  <a:srgbClr val="00B0F0"/>
                </a:solidFill>
                <a:latin typeface="Algerian" panose="04020705040A02060702" pitchFamily="82" charset="0"/>
              </a:rPr>
              <a:t>THANK YOU</a:t>
            </a:r>
            <a:endParaRPr lang="en-US" sz="11500" dirty="0">
              <a:ln w="0"/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 txBox="1">
            <a:spLocks/>
          </p:cNvSpPr>
          <p:nvPr/>
        </p:nvSpPr>
        <p:spPr>
          <a:xfrm>
            <a:off x="2680797" y="2019869"/>
            <a:ext cx="4191001" cy="4513997"/>
          </a:xfrm>
          <a:prstGeom prst="rect">
            <a:avLst/>
          </a:prstGeom>
          <a:ln w="66675">
            <a:solidFill>
              <a:srgbClr val="00800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en-US" sz="36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0797" y="4235158"/>
            <a:ext cx="4217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এইচ এম সাজ্জাদ</a:t>
            </a:r>
            <a:endParaRPr lang="bn-IN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প্রধান শিক্ষক</a:t>
            </a:r>
            <a:endParaRPr lang="en-US" sz="1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মানিকারচর এল. </a:t>
            </a:r>
            <a:r>
              <a:rPr lang="bn-IN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এল. মডেল উচ্চ বিদ্যালয়</a:t>
            </a:r>
          </a:p>
          <a:p>
            <a:pPr algn="ctr">
              <a:defRPr/>
            </a:pPr>
            <a:r>
              <a:rPr lang="bn-IN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মেঘনা, কুমিল্লা</a:t>
            </a:r>
            <a:endParaRPr lang="en-US" sz="240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1600" u="sng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hlinkClick r:id="rId2"/>
              </a:rPr>
              <a:t>sazzadhm@gmail.com</a:t>
            </a:r>
            <a:endParaRPr lang="en-US" sz="1600" u="sng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1600" u="sng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m</a:t>
            </a:r>
            <a:r>
              <a:rPr lang="en-US" sz="1600" u="sng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hlinkClick r:id="rId3"/>
              </a:rPr>
              <a:t>llmhs.meghna@gmail.com</a:t>
            </a:r>
            <a:endParaRPr lang="en-US" sz="1600" u="sng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মুঠোফোন</a:t>
            </a:r>
            <a:r>
              <a:rPr lang="en-US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16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01842 32 17 32</a:t>
            </a:r>
            <a:endParaRPr lang="en-US" sz="1600" b="1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44641" y="2342767"/>
            <a:ext cx="1263315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85598" y="1023540"/>
            <a:ext cx="35814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bn-I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bn-BD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5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225678"/>
            <a:ext cx="7467600" cy="1251349"/>
          </a:xfrm>
          <a:solidFill>
            <a:srgbClr val="008000"/>
          </a:solidFill>
        </p:spPr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nSenHandwriting" panose="02000500020000020004" pitchFamily="2" charset="0"/>
                <a:cs typeface="BenSenHandwriting" panose="02000500020000020004" pitchFamily="2" charset="0"/>
              </a:rPr>
              <a:t>জীবন দক্ষতা ভিত্তিক শিক্ষা</a:t>
            </a:r>
            <a:r>
              <a:rPr lang="bn-BD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nSenHandwriting" panose="02000500020000020004" pitchFamily="2" charset="0"/>
                <a:cs typeface="BenSenHandwriting" panose="02000500020000020004" pitchFamily="2" charset="0"/>
              </a:rPr>
              <a:t/>
            </a:r>
            <a:br>
              <a:rPr lang="bn-BD" sz="240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enSenHandwriting" panose="02000500020000020004" pitchFamily="2" charset="0"/>
                <a:cs typeface="BenSenHandwriting" panose="02000500020000020004" pitchFamily="2" charset="0"/>
              </a:rPr>
            </a:br>
            <a:endParaRPr lang="en-US" sz="2400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28 Days Later" panose="020B0603050302020204" pitchFamily="34" charset="0"/>
              <a:cs typeface="BenSenHandwriting" panose="0200050002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4327" y="910886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chemeClr val="bg1"/>
                </a:solidFill>
                <a:latin typeface="Times New Roman" panose="02020603050405020304" pitchFamily="18" charset="0"/>
                <a:cs typeface="BenSenHandwriting" panose="02000500020000020004" pitchFamily="2" charset="0"/>
              </a:rPr>
              <a:t>LIFE SKILLS BASED EDUCATION (</a:t>
            </a:r>
            <a:r>
              <a:rPr lang="bn-BD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enSenHandwriting" panose="02000500020000020004" pitchFamily="2" charset="0"/>
              </a:rPr>
              <a:t>LSBE)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587863"/>
            <a:ext cx="8839200" cy="2984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36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জীবন দক্ষতা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হচ্ছে কিছু </a:t>
            </a:r>
            <a:r>
              <a:rPr lang="bn-BD" sz="36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মনোসামাজিক দক্ষতা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যা শিক্ষার্থীকে তার দৈনন্দিন জীবনের সম্ভাব্য </a:t>
            </a:r>
            <a:r>
              <a:rPr lang="bn-BD" sz="36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সমস্যা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bn-BD" sz="3600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চ্যালেঞ্জ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সফলভাবে মোকাবেলা করার এবং </a:t>
            </a:r>
            <a:r>
              <a:rPr lang="bn-BD" sz="36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 কোনো পরিস্থিতিতে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নিজেকে মানিয়ে নেবার ক্ষমতা অর্জন করে।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4648200"/>
            <a:ext cx="8839200" cy="20089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36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জীবন দক্ষতা ভিত্তিক শিক্ষা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এমন একটি </a:t>
            </a:r>
            <a:r>
              <a:rPr lang="bn-BD" sz="36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 অভিজ্ঞতা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এবং </a:t>
            </a:r>
            <a:r>
              <a:rPr lang="bn-BD" sz="36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শিক্ষণ-শিখন approach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যার মাধ্যমে </a:t>
            </a:r>
            <a:r>
              <a:rPr lang="bn-BD" sz="36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শিক্ষার্থীরা জীবন দক্ষতাসমূহ অর্জন ও আয়ত্ত </a:t>
            </a: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করে। 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5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1219200"/>
          </a:xfr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b="1" dirty="0" smtClean="0">
                <a:latin typeface="BenSenHandwriting" panose="02000500020000020004" pitchFamily="2" charset="0"/>
                <a:cs typeface="BenSenHandwriting" panose="02000500020000020004" pitchFamily="2" charset="0"/>
              </a:rPr>
              <a:t>জীবন দক্ষতাভিত্তিক শিক্ষা কেন?</a:t>
            </a:r>
            <a:endParaRPr lang="en-US" sz="4800" b="1" dirty="0">
              <a:latin typeface="BenSenHandwriting" panose="02000500020000020004" pitchFamily="2" charset="0"/>
              <a:cs typeface="BenSenHandwriting" panose="02000500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45620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দৈনন্দিন জীবনের চ্যালেঞ্জ গ্রহণ 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সমস্যা ও যন্ত্রণা মোকাবেলার অসহায়ত্ব দূরীকরণে 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স্কুলগামী শিক্ষার্থীদের গুরুত্বপূর্ণ স্থান হচ্ছে স্কুল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সবচেয়ে বড় সহায়ক হচ্ছেন শিক্ষক এবং মা বাবা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সবচেয়ে বড় মাধ্যম হচ্ছে পাঠ্যপুস্তক।</a:t>
            </a:r>
          </a:p>
        </p:txBody>
      </p:sp>
    </p:spTree>
    <p:extLst>
      <p:ext uri="{BB962C8B-B14F-4D97-AF65-F5344CB8AC3E}">
        <p14:creationId xmlns:p14="http://schemas.microsoft.com/office/powerpoint/2010/main" val="345357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32016181"/>
              </p:ext>
            </p:extLst>
          </p:nvPr>
        </p:nvGraphicFramePr>
        <p:xfrm>
          <a:off x="3628" y="0"/>
          <a:ext cx="914037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59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F16650-FAD2-4453-8BFF-A8A8616D8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FF16650-FAD2-4453-8BFF-A8A8616D8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9A01AD-E064-4B4C-BF1C-EA617346F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349A01AD-E064-4B4C-BF1C-EA617346F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74501C-53C4-4AB4-96EC-138841594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C74501C-53C4-4AB4-96EC-138841594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44C242-18C0-4B0F-8D1F-2CF5A73FE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9144C242-18C0-4B0F-8D1F-2CF5A73FED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C5DDDB-475E-4BA3-B792-4109CC38E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BC5DDDB-475E-4BA3-B792-4109CC38E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7726C9-E6BB-47F0-B226-D73517FD8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047726C9-E6BB-47F0-B226-D73517FD8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32A217-F174-45DD-9CBD-34429859A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E232A217-F174-45DD-9CBD-34429859A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786E2B-5995-4151-90DA-01A9B354C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EA786E2B-5995-4151-90DA-01A9B354C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CB5281-46DC-48D5-AB36-DDC4CB3A9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BBCB5281-46DC-48D5-AB36-DDC4CB3A94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3DC0BF-FB3B-4D1D-B7F3-41697C192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03DC0BF-FB3B-4D1D-B7F3-41697C192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50C006-8C5C-4344-90AD-986E2E021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FE50C006-8C5C-4344-90AD-986E2E021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9F3DD5-C175-4C1A-919E-F07337167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759F3DD5-C175-4C1A-919E-F07337167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921818-A8B5-46EE-AFDA-00D844189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F5921818-A8B5-46EE-AFDA-00D844189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65E0BC-81C3-4D5E-92D8-B376EFE0E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6E65E0BC-81C3-4D5E-92D8-B376EFE0E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465E6-771D-4938-B0CA-C77BBE9DE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3EB465E6-771D-4938-B0CA-C77BBE9DE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06436E-D976-47C9-A49C-97D16EC9E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0806436E-D976-47C9-A49C-97D16EC9E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496002-D2A2-4A31-871A-9FDF37E9F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22496002-D2A2-4A31-871A-9FDF37E9F9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B8F2B8-64B9-4EBC-B3F5-46B1681A5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9BB8F2B8-64B9-4EBC-B3F5-46B1681A5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0D13DA-36CA-42B8-8202-26410D237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2E0D13DA-36CA-42B8-8202-26410D237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1046915"/>
          </a:xfr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nSenHandwriting" panose="02000500020000020004" pitchFamily="2" charset="0"/>
                <a:cs typeface="BenSenHandwriting" panose="02000500020000020004" pitchFamily="2" charset="0"/>
              </a:rPr>
              <a:t>জীবন দক্ষতাভিত্তিক শিক্ষার উদ্দেশ্য</a:t>
            </a:r>
            <a:endParaRPr lang="en-US" sz="4800" b="1" dirty="0">
              <a:effectLst>
                <a:glow rad="101600">
                  <a:schemeClr val="tx1">
                    <a:alpha val="60000"/>
                  </a:schemeClr>
                </a:glow>
              </a:effectLst>
              <a:latin typeface="BenSenHandwriting" panose="02000500020000020004" pitchFamily="2" charset="0"/>
              <a:cs typeface="BenSenHandwriting" panose="02000500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57908"/>
            <a:ext cx="8229600" cy="43776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বয়সোপযোগী জ্ঞান, দক্ষতা, দৃষ্টিভঙ্গি ও মানসিকতাসম্পন্ন উপযুক্ত ও দক্ষ নাগরিক গড়ে তোলা;</a:t>
            </a:r>
          </a:p>
          <a:p>
            <a:r>
              <a:rPr lang="bn-BD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শিক্ষার্থীদের মধ্যে সকল সম্ভাবনা ও প্রচ্ছন্ন শক্তির পূর্ণাঙ্গ বিকাশ ঘটিয়ে একজন সম্পূর্ণ মানুষ হয়ে ওঠার সামর্থ্য ও প্রণোদনা সৃষ্টি;</a:t>
            </a:r>
          </a:p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শিক্ষার্থীদের আধুনিক জীবন ও সমাজ সম্পর্কে সচেতন করা এবং সফলতা লাভের জন্য আত্নবিশ্বাসী করে তোলা।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1371600"/>
            <a:ext cx="7162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সার্বিক </a:t>
            </a:r>
            <a:r>
              <a:rPr lang="bn-BD" sz="4400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উদ্দেশ্য</a:t>
            </a:r>
            <a:endParaRPr lang="bn-BD" sz="4400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4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76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শিক্ষার্থী কর্তৃক-</a:t>
            </a:r>
          </a:p>
          <a:p>
            <a:r>
              <a:rPr lang="bn-BD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দৈনন্দিন জীবনের প্রতিকূলতা থেকে উত্তরণে সক্ষমতা অর্জন;</a:t>
            </a:r>
          </a:p>
          <a:p>
            <a:r>
              <a:rPr lang="bn-BD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শারীরিক ও মানসিকভাবে সুস্থ, সবল ও নিরাপদ জীবন যাপনে সক্ষমতা অর্জন;</a:t>
            </a:r>
          </a:p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ব্যক্তিক ও সামষ্টিক উন্নয়নে অবদান রাখার সামর্থ্য অর্জন।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1371600"/>
            <a:ext cx="7162799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বিশেষ/সুনির্দিষ্ট উদ্দেশ্য</a:t>
            </a:r>
            <a:endParaRPr lang="bn-BD" sz="4400" dirty="0">
              <a:solidFill>
                <a:srgbClr val="FFFF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162800" cy="1046915"/>
          </a:xfr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b="1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enSenHandwriting" panose="02000500020000020004" pitchFamily="2" charset="0"/>
                <a:cs typeface="BenSenHandwriting" panose="02000500020000020004" pitchFamily="2" charset="0"/>
              </a:rPr>
              <a:t>জীবন দক্ষতাভিত্তিক শিক্ষার উদ্দেশ্য</a:t>
            </a:r>
            <a:endParaRPr lang="en-US" sz="4800" b="1" dirty="0">
              <a:effectLst>
                <a:glow rad="101600">
                  <a:schemeClr val="tx1">
                    <a:alpha val="60000"/>
                  </a:schemeClr>
                </a:glow>
              </a:effectLst>
              <a:latin typeface="BenSenHandwriting" panose="02000500020000020004" pitchFamily="2" charset="0"/>
              <a:cs typeface="BenSenHandwriting" panose="02000500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8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00200" y="152400"/>
            <a:ext cx="73152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 KZ©…K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mbv³K…Z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10wU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Rxeb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`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ÿZv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BrahmaputraMJ" pitchFamily="2" charset="0"/>
              <a:cs typeface="Brahmaputra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31921"/>
              </p:ext>
            </p:extLst>
          </p:nvPr>
        </p:nvGraphicFramePr>
        <p:xfrm>
          <a:off x="275303" y="1117602"/>
          <a:ext cx="8664678" cy="5436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8679"/>
                <a:gridCol w="6095999"/>
              </a:tblGrid>
              <a:tr h="2997198">
                <a:tc>
                  <a:txBody>
                    <a:bodyPr/>
                    <a:lstStyle/>
                    <a:p>
                      <a:endParaRPr lang="bn-IN" sz="3600" kern="1200" dirty="0" smtClean="0">
                        <a:solidFill>
                          <a:schemeClr val="tx1"/>
                        </a:solidFill>
                        <a:effectLst/>
                        <a:latin typeface="SutonnyLalMJ" panose="00000400000000000000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AvZœm‡PZbZv</a:t>
                      </a:r>
                      <a:endParaRPr lang="en-US" sz="3600" dirty="0">
                        <a:latin typeface="SutonnyLalMJ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wb‡Ri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mejZv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,`~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e©jZv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,¸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Yvejx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ÎæwU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mg~n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AwaKvi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AvZœgh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©</a:t>
                      </a:r>
                      <a:r>
                        <a:rPr lang="bn-BD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`v,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g~j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¨‡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eva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mvg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_©,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gvbwmKZv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BZ¨vw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`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wel‡q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my¯úU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avibv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¸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Yvejx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Dbœqb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ÎæwU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mg~n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`~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ixKi‡Y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kern="1200" dirty="0" err="1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m‡PZbZv</a:t>
                      </a:r>
                      <a:r>
                        <a:rPr lang="en-US" sz="3600" kern="1200" dirty="0" smtClean="0">
                          <a:solidFill>
                            <a:schemeClr val="tx1"/>
                          </a:solidFill>
                          <a:effectLst/>
                          <a:latin typeface="SutonnyLalMJ" panose="00000400000000000000" pitchFamily="2" charset="0"/>
                          <a:ea typeface="+mn-ea"/>
                          <a:cs typeface="+mn-cs"/>
                        </a:rPr>
                        <a:t> |</a:t>
                      </a:r>
                      <a:endParaRPr lang="en-US" sz="3600" dirty="0">
                        <a:latin typeface="SutonnyLalMJ" panose="000004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mngwg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endParaRPr lang="en-US" sz="3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wewfb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œ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kvixwiK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I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gvbwmK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Ae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vq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Av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Q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Ggb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bn-BD" sz="3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ব্য</a:t>
                      </a:r>
                      <a:r>
                        <a:rPr lang="en-US" sz="3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</a:t>
                      </a:r>
                      <a:r>
                        <a:rPr lang="en-US" sz="3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³</a:t>
                      </a:r>
                      <a:r>
                        <a:rPr lang="en-US" sz="3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Ae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’v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I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Pvwn`v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h_vh_fv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evSv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Zvi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K_v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kvbv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Ges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Zvi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wZ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bn-BD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সহা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byf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‚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wZ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`k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©‡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 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36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gZv</a:t>
                      </a:r>
                      <a:r>
                        <a:rPr lang="en-US" sz="3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endParaRPr lang="en-US" sz="3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1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73966"/>
              </p:ext>
            </p:extLst>
          </p:nvPr>
        </p:nvGraphicFramePr>
        <p:xfrm>
          <a:off x="250722" y="1219200"/>
          <a:ext cx="8664678" cy="4904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8679"/>
                <a:gridCol w="6095999"/>
              </a:tblGrid>
              <a:tr h="2056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bn-IN" sz="2800" dirty="0" smtClean="0">
                        <a:solidFill>
                          <a:srgbClr val="0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Kalpurush" panose="020006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n-BD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আন্তঃব্যক্তিক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bn-BD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ন্য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_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¤ú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vcb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I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eRvq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ivLvi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mvg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bn-BD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থ্য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|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¤ú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Q`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Ki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n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j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MVbg~jKfv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Kivi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gZv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r>
                        <a:rPr lang="bn-BD" sz="280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অন্যায় অযৌক্তিক</a:t>
                      </a:r>
                      <a:r>
                        <a:rPr lang="bn-BD" sz="2800" baseline="0" dirty="0" smtClean="0">
                          <a:solidFill>
                            <a:srgbClr val="0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ও অনাকাঙ্খিত চাপ প্রত্যাখ্যান করা, অন্যের ভালো কাজ ও অবদানকে সম্মান প্রদর্শন করা।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  <a:tr h="15253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n-BD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বিশ্লেষণধর্মী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wP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šÍ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endParaRPr lang="en-US" sz="2800" dirty="0">
                        <a:solidFill>
                          <a:srgbClr val="00206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fve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,</a:t>
                      </a:r>
                      <a:r>
                        <a:rPr lang="bn-BD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</a:t>
                      </a:r>
                      <a:r>
                        <a:rPr lang="bn-BD" sz="28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থ্য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cwiw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wZ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e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‘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wb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ô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fv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we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ø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lY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I </a:t>
                      </a:r>
                      <a:r>
                        <a:rPr lang="bn-BD" sz="28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ব্যাখ্যা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Kivi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`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ÿ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Zv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00206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bn-BD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সৃজনশীল চিন্তন দক্ষতা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h 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†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Kvb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cwiw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’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wZ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ev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wel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q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wbR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¯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^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gZvgZ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c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Ö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`v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‡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bi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সামর্থ্য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bZzb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aviYv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w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ó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i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mvg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_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©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effectLst/>
                          <a:latin typeface="SutonnyLalMJ" panose="00000400000000000000" pitchFamily="2" charset="0"/>
                          <a:ea typeface="Calibri" panose="020F0502020204030204" pitchFamily="34" charset="0"/>
                          <a:cs typeface="Kalpurush" panose="02000600000000000000" pitchFamily="2" charset="0"/>
                        </a:rPr>
                        <a:t> |</a:t>
                      </a:r>
                      <a:endParaRPr lang="en-US" sz="2800" dirty="0">
                        <a:solidFill>
                          <a:srgbClr val="C00000"/>
                        </a:solidFill>
                        <a:effectLst/>
                        <a:latin typeface="SutonnyLalMJ" panose="00000400000000000000" pitchFamily="2" charset="0"/>
                        <a:ea typeface="Calibri" panose="020F0502020204030204" pitchFamily="34" charset="0"/>
                        <a:cs typeface="Vrinda" panose="02000500000000020004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600200" y="152400"/>
            <a:ext cx="73152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 KZ©…K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mbv³K…Z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10wU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Rxeb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 `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BrahmaputraMJ" pitchFamily="2" charset="0"/>
                <a:cs typeface="BrahmaputraMJ" pitchFamily="2" charset="0"/>
              </a:rPr>
              <a:t>ÿZv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BrahmaputraMJ" pitchFamily="2" charset="0"/>
              <a:cs typeface="Brahmaputr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0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1044</TotalTime>
  <Words>597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28 Days Later</vt:lpstr>
      <vt:lpstr>Aharoni</vt:lpstr>
      <vt:lpstr>Algerian</vt:lpstr>
      <vt:lpstr>Arial</vt:lpstr>
      <vt:lpstr>BenSenHandwriting</vt:lpstr>
      <vt:lpstr>BrahmaputraMJ</vt:lpstr>
      <vt:lpstr>Calibri</vt:lpstr>
      <vt:lpstr>Cambria</vt:lpstr>
      <vt:lpstr>Kalpurush</vt:lpstr>
      <vt:lpstr>NikoshBAN</vt:lpstr>
      <vt:lpstr>SutonnyLalMJ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জীবন দক্ষতা ভিত্তিক শিক্ষা </vt:lpstr>
      <vt:lpstr>জীবন দক্ষতাভিত্তিক শিক্ষা কেন?</vt:lpstr>
      <vt:lpstr>PowerPoint Presentation</vt:lpstr>
      <vt:lpstr>জীবন দক্ষতাভিত্তিক শিক্ষার উদ্দেশ্য</vt:lpstr>
      <vt:lpstr>জীবন দক্ষতাভিত্তিক শিক্ষার উদ্দেশ্য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HM Sazzad</cp:lastModifiedBy>
  <cp:revision>61</cp:revision>
  <dcterms:created xsi:type="dcterms:W3CDTF">2012-08-02T11:24:26Z</dcterms:created>
  <dcterms:modified xsi:type="dcterms:W3CDTF">2020-11-24T03:41:58Z</dcterms:modified>
</cp:coreProperties>
</file>