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85" r:id="rId3"/>
    <p:sldId id="303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310" r:id="rId12"/>
    <p:sldId id="294" r:id="rId13"/>
    <p:sldId id="309" r:id="rId14"/>
    <p:sldId id="304" r:id="rId15"/>
    <p:sldId id="297" r:id="rId16"/>
    <p:sldId id="298" r:id="rId17"/>
    <p:sldId id="305" r:id="rId18"/>
    <p:sldId id="300" r:id="rId19"/>
    <p:sldId id="301" r:id="rId20"/>
    <p:sldId id="30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CE72"/>
    <a:srgbClr val="AC2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4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8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5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8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7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8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2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4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4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0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7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" y="1"/>
            <a:ext cx="12192000" cy="6858000"/>
          </a:xfrm>
          <a:prstGeom prst="frame">
            <a:avLst>
              <a:gd name="adj1" fmla="val 104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103031" y="115910"/>
            <a:ext cx="11990231" cy="6645499"/>
          </a:xfrm>
          <a:prstGeom prst="frame">
            <a:avLst>
              <a:gd name="adj1" fmla="val 106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1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7087" y="200891"/>
            <a:ext cx="11623967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dmin\Desktop\Jobayer Picture\0tDnpgv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001" cy="68372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0800000" flipH="1" flipV="1">
            <a:off x="2341419" y="3664545"/>
            <a:ext cx="8312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9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798" y="200891"/>
            <a:ext cx="115824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304801" y="6096000"/>
            <a:ext cx="11582401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179" y="539841"/>
            <a:ext cx="6597670" cy="4683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507615" y="5388914"/>
            <a:ext cx="111075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চারভাগের</a:t>
            </a:r>
            <a:r>
              <a:rPr 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স্থলভাগ</a:t>
            </a:r>
            <a:r>
              <a:rPr 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তিনভাগ</a:t>
            </a:r>
            <a:r>
              <a:rPr 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796" y="200891"/>
            <a:ext cx="115824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51827" l="6667" r="49467">
                        <a14:foregroundMark x1="39267" y1="9202" x2="43200" y2="3248"/>
                        <a14:foregroundMark x1="26000" y1="8119" x2="26000" y2="8119"/>
                        <a14:foregroundMark x1="33133" y1="10284" x2="33133" y2="10284"/>
                        <a14:foregroundMark x1="29933" y1="6089" x2="29933" y2="6089"/>
                        <a14:foregroundMark x1="31600" y1="5277" x2="31600" y2="5277"/>
                        <a14:foregroundMark x1="27667" y1="6360" x2="27667" y2="6360"/>
                        <a14:foregroundMark x1="27133" y1="38430" x2="27133" y2="38430"/>
                        <a14:foregroundMark x1="25867" y1="36401" x2="25867" y2="36401"/>
                        <a14:foregroundMark x1="24600" y1="37348" x2="24600" y2="37348"/>
                        <a14:backgroundMark x1="30733" y1="47497" x2="25867" y2="4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77" r="51063" b="41675"/>
          <a:stretch/>
        </p:blipFill>
        <p:spPr>
          <a:xfrm>
            <a:off x="2164572" y="1707908"/>
            <a:ext cx="4079630" cy="28902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9919" b="87551" l="21933" r="40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45" t="37886" r="59595" b="9311"/>
          <a:stretch/>
        </p:blipFill>
        <p:spPr>
          <a:xfrm>
            <a:off x="3482608" y="3553662"/>
            <a:ext cx="1997612" cy="26165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4493" b="77402" l="41067" r="64200">
                        <a14:backgroundMark x1="60000" y1="37348" x2="62667" y2="28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27" t="21703" r="36098" b="22087"/>
          <a:stretch/>
        </p:blipFill>
        <p:spPr>
          <a:xfrm>
            <a:off x="5547852" y="2661781"/>
            <a:ext cx="2532184" cy="27854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218" b="31935" l="42800" r="632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41" t="5524" r="36518" b="63817"/>
          <a:stretch/>
        </p:blipFill>
        <p:spPr>
          <a:xfrm>
            <a:off x="5797553" y="1966603"/>
            <a:ext cx="2025747" cy="15193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06" b="61976" l="53533" r="90000">
                        <a14:foregroundMark x1="86533" y1="54127" x2="86533" y2="54127"/>
                        <a14:foregroundMark x1="79000" y1="51286" x2="79000" y2="51286"/>
                        <a14:foregroundMark x1="82667" y1="29093" x2="82667" y2="29093"/>
                        <a14:foregroundMark x1="83333" y1="23951" x2="83333" y2="23951"/>
                        <a14:foregroundMark x1="82667" y1="21110" x2="82667" y2="21110"/>
                        <a14:foregroundMark x1="64733" y1="3789" x2="64733" y2="3789"/>
                        <a14:foregroundMark x1="74667" y1="6089" x2="74667" y2="6089"/>
                        <a14:foregroundMark x1="75933" y1="6089" x2="75933" y2="6089"/>
                        <a14:foregroundMark x1="81933" y1="45873" x2="81933" y2="45873"/>
                        <a14:foregroundMark x1="80400" y1="44655" x2="80400" y2="44655"/>
                        <a14:foregroundMark x1="78333" y1="55210" x2="78333" y2="55210"/>
                        <a14:foregroundMark x1="81533" y1="55751" x2="81533" y2="55751"/>
                        <a14:foregroundMark x1="80000" y1="55751" x2="80000" y2="55751"/>
                        <a14:foregroundMark x1="80933" y1="52368" x2="80933" y2="52368"/>
                        <a14:foregroundMark x1="81667" y1="50609" x2="81667" y2="50609"/>
                        <a14:foregroundMark x1="83067" y1="49526" x2="83067" y2="49526"/>
                        <a14:foregroundMark x1="80133" y1="36401" x2="80133" y2="36401"/>
                        <a14:foregroundMark x1="77600" y1="38972" x2="77600" y2="38972"/>
                        <a14:foregroundMark x1="69800" y1="46143" x2="69800" y2="46143"/>
                        <a14:backgroundMark x1="58867" y1="18539" x2="57200" y2="8119"/>
                        <a14:backgroundMark x1="54800" y1="20298" x2="58733" y2="14614"/>
                        <a14:backgroundMark x1="60267" y1="16644" x2="59000" y2="10014"/>
                        <a14:backgroundMark x1="61133" y1="18539" x2="60267" y2="16915"/>
                        <a14:backgroundMark x1="59867" y1="21380" x2="59867" y2="20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92" r="9665" b="37132"/>
          <a:stretch/>
        </p:blipFill>
        <p:spPr>
          <a:xfrm>
            <a:off x="7098815" y="1723391"/>
            <a:ext cx="3685736" cy="31153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50880" b="84438" l="68667" r="100000">
                        <a14:foregroundMark x1="81400" y1="68877" x2="87267" y2="64817"/>
                        <a14:foregroundMark x1="87133" y1="54668" x2="87133" y2="54668"/>
                        <a14:foregroundMark x1="88533" y1="56563" x2="88533" y2="56563"/>
                        <a14:foregroundMark x1="89067" y1="78214" x2="93400" y2="73342"/>
                        <a14:foregroundMark x1="84600" y1="76725" x2="84600" y2="76725"/>
                        <a14:backgroundMark x1="89667" y1="78755" x2="93533" y2="73342"/>
                        <a14:backgroundMark x1="89333" y1="78755" x2="93267" y2="73884"/>
                        <a14:backgroundMark x1="92400" y1="79296" x2="92733" y2="60893"/>
                        <a14:backgroundMark x1="89800" y1="79567" x2="92600" y2="71989"/>
                        <a14:backgroundMark x1="89933" y1="78484" x2="92733" y2="73884"/>
                        <a14:backgroundMark x1="88933" y1="78214" x2="91867" y2="73342"/>
                        <a14:backgroundMark x1="89667" y1="77673" x2="89667" y2="77673"/>
                        <a14:backgroundMark x1="92733" y1="75101" x2="92733" y2="75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49" t="47538" r="10085" b="23222"/>
          <a:stretch/>
        </p:blipFill>
        <p:spPr>
          <a:xfrm>
            <a:off x="9240621" y="4048621"/>
            <a:ext cx="1364566" cy="14489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6306" b="100000" l="0" r="100000">
                        <a14:backgroundMark x1="2941" y1="92793" x2="2941" y2="92793"/>
                        <a14:backgroundMark x1="98479" y1="90991" x2="98479" y2="90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1235" y="5877845"/>
            <a:ext cx="6611816" cy="74279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329737" y="2483482"/>
            <a:ext cx="911912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এশিয়া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31840" y="2416770"/>
            <a:ext cx="1170866" cy="30948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ইউরোপ</a:t>
            </a:r>
            <a:r>
              <a:rPr lang="bn-BD" sz="24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298171" y="5039592"/>
            <a:ext cx="1349220" cy="457200"/>
          </a:xfrm>
          <a:prstGeom prst="rect">
            <a:avLst/>
          </a:prstGeom>
          <a:solidFill>
            <a:srgbClr val="AC2AA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অস্ট্রেলিয়া</a:t>
            </a:r>
            <a:r>
              <a:rPr lang="en-US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61505" y="3528115"/>
            <a:ext cx="1206402" cy="39389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আফ্রিকা</a:t>
            </a:r>
            <a:r>
              <a:rPr lang="en-US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06553" y="2254101"/>
            <a:ext cx="1947365" cy="42476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r>
              <a:rPr lang="en-US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63633" y="4377277"/>
            <a:ext cx="2026197" cy="4572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r>
              <a:rPr lang="en-US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53600" y="5808047"/>
            <a:ext cx="1406424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এন্টার্কটিকা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: Rounded Corners 2">
            <a:extLst>
              <a:ext uri="{FF2B5EF4-FFF2-40B4-BE49-F238E27FC236}">
                <a16:creationId xmlns:a16="http://schemas.microsoft.com/office/drawing/2014/main" id="{1BB06541-94F2-4918-AB2E-DE43839F06A5}"/>
              </a:ext>
            </a:extLst>
          </p:cNvPr>
          <p:cNvSpPr/>
          <p:nvPr/>
        </p:nvSpPr>
        <p:spPr>
          <a:xfrm>
            <a:off x="946278" y="732909"/>
            <a:ext cx="9777206" cy="90192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স্থলভাগকে ৭টি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বড় ভাগে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ভাগ করা হয়েছে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3323" y="1761884"/>
            <a:ext cx="210910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</a:t>
            </a:r>
          </a:p>
          <a:p>
            <a:pPr algn="ctr"/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 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স্থলভাগকে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</a:p>
          <a:p>
            <a:pPr algn="ctr"/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বলে?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4178" y="5195457"/>
            <a:ext cx="2355273" cy="84512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798" y="200891"/>
            <a:ext cx="115824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304801" y="6096000"/>
            <a:ext cx="11582401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 bwMode="auto">
          <a:xfrm>
            <a:off x="3383438" y="710755"/>
            <a:ext cx="5471001" cy="13411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bn-IN" sz="9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kumimoji="0" lang="en-US" sz="9600" b="1" i="0" u="sng" strike="noStrike" cap="all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41551" y="2796849"/>
            <a:ext cx="774763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দেখতে কেমন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উপরিভাগে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ভাগ স্থলভাগ </a:t>
            </a:r>
          </a:p>
          <a:p>
            <a:pPr>
              <a:buClr>
                <a:srgbClr val="002060"/>
              </a:buClr>
            </a:pP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এবং কত ভাগ পানি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94" b="19797"/>
          <a:stretch>
            <a:fillRect/>
          </a:stretch>
        </p:blipFill>
        <p:spPr>
          <a:xfrm>
            <a:off x="548597" y="1958393"/>
            <a:ext cx="2867934" cy="347260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796" y="200891"/>
            <a:ext cx="115824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668982" y="817418"/>
            <a:ext cx="2812472" cy="871199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69818" y="926109"/>
            <a:ext cx="2203863" cy="808797"/>
          </a:xfrm>
          <a:prstGeom prst="roundRect">
            <a:avLst>
              <a:gd name="adj" fmla="val 50000"/>
            </a:avLst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689188" y="887768"/>
            <a:ext cx="2893212" cy="866675"/>
          </a:xfrm>
          <a:prstGeom prst="roundRect">
            <a:avLst>
              <a:gd name="adj" fmla="val 50000"/>
            </a:avLst>
          </a:prstGeom>
          <a:solidFill>
            <a:srgbClr val="00CC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এন্টার্কটিকা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883237" y="4159723"/>
            <a:ext cx="3699164" cy="74650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আমেরিকা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225636" y="4923272"/>
            <a:ext cx="3311236" cy="74650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আমেরিকা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11382" y="4188909"/>
            <a:ext cx="2844506" cy="888753"/>
          </a:xfrm>
          <a:prstGeom prst="roundRect">
            <a:avLst>
              <a:gd name="adj" fmla="val 50000"/>
            </a:avLst>
          </a:prstGeom>
          <a:solidFill>
            <a:srgbClr val="990033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আফ্রিকা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672945" y="2686336"/>
            <a:ext cx="2854037" cy="86484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1163" y="2460289"/>
            <a:ext cx="2605459" cy="864841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ইউরোপ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322618" y="3228112"/>
            <a:ext cx="3172694" cy="415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45037" y="1674763"/>
            <a:ext cx="1544784" cy="13178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3352800" y="1579416"/>
            <a:ext cx="1468584" cy="12607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3172691" y="1286834"/>
            <a:ext cx="1503218" cy="293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3228110" y="2355277"/>
            <a:ext cx="2881747" cy="149628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529943" y="1286836"/>
            <a:ext cx="1073729" cy="1549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5683008" y="2371774"/>
            <a:ext cx="2814112" cy="139238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294687" y="5830432"/>
            <a:ext cx="774442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773382" y="5753487"/>
            <a:ext cx="9102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অস্ট্রেলিয়া</a:t>
            </a: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2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34" grpId="0"/>
      <p:bldP spid="34" grpId="1"/>
      <p:bldP spid="35" grpId="0"/>
      <p:bldP spid="3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8652" y="228600"/>
            <a:ext cx="115824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318656" y="6096000"/>
            <a:ext cx="11582401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pic>
        <p:nvPicPr>
          <p:cNvPr id="1026" name="Picture 2" descr="C:\Users\Admin\Desktop\Jobayer Picture\250px-Bangladesh_(orthographic_projection)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1855" y="928256"/>
            <a:ext cx="5322915" cy="4003963"/>
          </a:xfrm>
          <a:prstGeom prst="rect">
            <a:avLst/>
          </a:prstGeom>
          <a:noFill/>
        </p:spPr>
      </p:pic>
      <p:sp>
        <p:nvSpPr>
          <p:cNvPr id="17" name="Right Arrow 16"/>
          <p:cNvSpPr/>
          <p:nvPr/>
        </p:nvSpPr>
        <p:spPr>
          <a:xfrm>
            <a:off x="5832762" y="2881745"/>
            <a:ext cx="3435927" cy="457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379523" y="2604655"/>
            <a:ext cx="2175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49236" y="5347855"/>
            <a:ext cx="7564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বাংলাদেশের অবস্থান এশিয়া মহাদেশে।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7088" y="200891"/>
            <a:ext cx="11651676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290946" y="6096000"/>
            <a:ext cx="11665527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pic>
        <p:nvPicPr>
          <p:cNvPr id="17" name="Picture 16" descr="pa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2432025"/>
            <a:ext cx="3962243" cy="2997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4081594" y="773476"/>
            <a:ext cx="38331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30999" y="3234736"/>
            <a:ext cx="675056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/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71500" indent="-571500"/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দুটি মহাদেশের নাম লেখ</a:t>
            </a:r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0943" y="200891"/>
            <a:ext cx="115824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304801" y="6096000"/>
            <a:ext cx="11582401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429492" y="3480506"/>
            <a:ext cx="5588912" cy="25853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পাঠ্যবইয়ের</a:t>
            </a:r>
            <a:endParaRPr lang="bn-BD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44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3" descr="C:\Users\Admin\Desktop\ফ্রেম ডিজাইন\Capture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3125" y="554182"/>
            <a:ext cx="4844585" cy="5695736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7DAD99-4DA9-4B28-9CE6-682E8F2EC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8" y="609599"/>
            <a:ext cx="5381958" cy="2770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19"/>
          <p:cNvSpPr/>
          <p:nvPr/>
        </p:nvSpPr>
        <p:spPr>
          <a:xfrm>
            <a:off x="458520" y="3524049"/>
            <a:ext cx="5588912" cy="25853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পাঠ্যবইয়ের</a:t>
            </a:r>
            <a:endParaRPr lang="bn-BD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44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D7DAD99-4DA9-4B28-9CE6-682E8F2EC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6" y="653142"/>
            <a:ext cx="5381958" cy="2770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8652" y="242455"/>
            <a:ext cx="115824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318656" y="6096000"/>
            <a:ext cx="11582401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505828" y="467864"/>
            <a:ext cx="5035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u="sng" kern="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7200" u="sng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7200" u="sng" kern="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কাজ</a:t>
            </a:r>
            <a:endParaRPr lang="en-US" sz="7200" u="sng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8" name="Picture 17" descr="asit_software_train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5415" y="2796911"/>
            <a:ext cx="2799470" cy="233755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946073" y="3034154"/>
            <a:ext cx="6580909" cy="11637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 দলঃ স্থলভাগ কি নিয়ে গঠিত?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59928" y="4613571"/>
            <a:ext cx="6553200" cy="10529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 দলঃ জলভাগ কি নিয়ে গঠিত?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9855" y="1108364"/>
            <a:ext cx="5140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রোল নম্বর - জোড় 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দল </a:t>
            </a:r>
          </a:p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            বিজোড় </a:t>
            </a: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দল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797" y="200891"/>
            <a:ext cx="115824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304801" y="6096000"/>
            <a:ext cx="11582401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3733800" y="304795"/>
            <a:ext cx="4937759" cy="1036320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07463" y="2743195"/>
            <a:ext cx="807720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.......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...........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....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.............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.........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................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......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.।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07463" y="2343787"/>
            <a:ext cx="7054856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68359" y="2326976"/>
            <a:ext cx="17347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95230" y="2358474"/>
            <a:ext cx="18838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অস্ট্রেলিয়া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28719" y="2325760"/>
            <a:ext cx="12859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14BC1C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endParaRPr lang="en-US" b="1" dirty="0">
              <a:solidFill>
                <a:srgbClr val="14BC1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13851" y="1421891"/>
            <a:ext cx="74007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≥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শূণ্যস্থান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514E-6 -2.22222E-6 L 0.13536 0.104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31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E-6 -1.11111E-6 L -0.03759 0.2826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0288E-7 -2.22222E-6 L 0.16029 0.4555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15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/>
      <p:bldP spid="20" grpId="1"/>
      <p:bldP spid="21" grpId="0"/>
      <p:bldP spid="21" grpId="1"/>
      <p:bldP spid="22" grpId="0"/>
      <p:bldP spid="22" grpId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798" y="200891"/>
            <a:ext cx="115824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304801" y="6096000"/>
            <a:ext cx="11582401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-144115" y="4704654"/>
            <a:ext cx="10911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bn-IN" sz="6000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 নাম লিখে আনবে</a:t>
            </a:r>
            <a:r>
              <a:rPr lang="en-US" sz="6000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83673" y="1029393"/>
            <a:ext cx="4952893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96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96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IN" sz="96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কাজ </a:t>
            </a:r>
            <a:endParaRPr lang="en-US" sz="96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15" y="929641"/>
            <a:ext cx="4500420" cy="2700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0945" y="190208"/>
            <a:ext cx="11577132" cy="64775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290946" y="6096000"/>
            <a:ext cx="11610109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46778" y="4252339"/>
            <a:ext cx="3276600" cy="96599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25481" y="926574"/>
            <a:ext cx="5714999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altLang="en-US" sz="72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21" name="TextBox 7"/>
          <p:cNvSpPr txBox="1"/>
          <p:nvPr/>
        </p:nvSpPr>
        <p:spPr>
          <a:xfrm>
            <a:off x="1182052" y="2218345"/>
            <a:ext cx="6629400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সাইদুর </a:t>
            </a:r>
            <a:r>
              <a:rPr lang="en-US" sz="4800" b="1" dirty="0" err="1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গুয়াতলা মডেল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প্রাথ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শিবচর,মাদারীপুর</a:t>
            </a:r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মোবাইলঃ০১৭১৫৮৩৮৪৯৬</a:t>
            </a:r>
            <a:r>
              <a:rPr lang="bn-BD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GB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354250" y="1979633"/>
            <a:ext cx="3626670" cy="3552669"/>
            <a:chOff x="7329713" y="1451428"/>
            <a:chExt cx="3599544" cy="3352800"/>
          </a:xfrm>
        </p:grpSpPr>
        <p:sp>
          <p:nvSpPr>
            <p:cNvPr id="23" name="Oval 22"/>
            <p:cNvSpPr/>
            <p:nvPr/>
          </p:nvSpPr>
          <p:spPr>
            <a:xfrm>
              <a:off x="7329713" y="1451428"/>
              <a:ext cx="3599544" cy="3352800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24" name="Picture 23" descr="_MG_615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7518397" y="1625600"/>
              <a:ext cx="3251199" cy="2989943"/>
            </a:xfrm>
            <a:prstGeom prst="ellipse">
              <a:avLst/>
            </a:prstGeom>
            <a:noFill/>
            <a:ln w="63500" cap="rnd">
              <a:solidFill>
                <a:srgbClr val="00B0F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0943" y="200891"/>
            <a:ext cx="115824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dmin\Desktop\Jobayer Picture\Free-Garden-image-1024x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217776"/>
            <a:ext cx="11610110" cy="64131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501" y="4004920"/>
            <a:ext cx="33194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3"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7092" y="200891"/>
            <a:ext cx="11637818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290946" y="6096000"/>
            <a:ext cx="11623963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" t="1734" r="3638" b="2118"/>
          <a:stretch>
            <a:fillRect/>
          </a:stretch>
        </p:blipFill>
        <p:spPr>
          <a:xfrm>
            <a:off x="7616835" y="1246908"/>
            <a:ext cx="3889037" cy="490450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3833">
            <a:off x="4771674" y="4152044"/>
            <a:ext cx="3276600" cy="9659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4183" y="3283527"/>
            <a:ext cx="56665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 ও মহাসাগর </a:t>
            </a:r>
          </a:p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মহাদেশ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৩৫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588327" y="872836"/>
            <a:ext cx="3740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3232" y="200891"/>
            <a:ext cx="11665531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277091" y="6096000"/>
            <a:ext cx="11651673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886382" y="3549535"/>
            <a:ext cx="10505154" cy="21236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১৩.১.১।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মহাদেশগুলোর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১৩.১.৩।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মহাদেশগুলোর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১৩.২.১।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86705" y="692727"/>
            <a:ext cx="5531961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800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798" y="200891"/>
            <a:ext cx="115824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318656" y="6096000"/>
            <a:ext cx="11582401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4250427" y="152400"/>
            <a:ext cx="36359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এটা কিসের ছবি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39973" y="5583372"/>
            <a:ext cx="7075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পৃথিবী ও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বিভিন্ন মহাদেশের ছবি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47" y="954279"/>
            <a:ext cx="8023445" cy="4666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7091" y="200891"/>
            <a:ext cx="11637817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290945" y="6096000"/>
            <a:ext cx="11623968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2655900" y="0"/>
            <a:ext cx="5913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dirty="0">
                <a:ln w="6600">
                  <a:solidFill>
                    <a:schemeClr val="accent2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আজ</a:t>
            </a:r>
            <a:r>
              <a:rPr lang="bn-IN" sz="8000" dirty="0">
                <a:ln w="6600">
                  <a:solidFill>
                    <a:schemeClr val="accent2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আমরা পড়ব </a:t>
            </a:r>
            <a:r>
              <a:rPr lang="bn-BD" sz="8000" dirty="0">
                <a:ln w="6600">
                  <a:solidFill>
                    <a:schemeClr val="accent2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n w="6600">
                <a:solidFill>
                  <a:schemeClr val="accent2"/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27720" y="4875014"/>
            <a:ext cx="33273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US" sz="9600" dirty="0"/>
          </a:p>
        </p:txBody>
      </p:sp>
      <p:grpSp>
        <p:nvGrpSpPr>
          <p:cNvPr id="19" name="Group 18"/>
          <p:cNvGrpSpPr/>
          <p:nvPr/>
        </p:nvGrpSpPr>
        <p:grpSpPr>
          <a:xfrm rot="21433506">
            <a:off x="1874520" y="1124410"/>
            <a:ext cx="7101840" cy="4963792"/>
            <a:chOff x="1874520" y="1290670"/>
            <a:chExt cx="7101840" cy="496379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520" y="1290670"/>
              <a:ext cx="7101840" cy="496379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1" name="Oval 20"/>
            <p:cNvSpPr/>
            <p:nvPr/>
          </p:nvSpPr>
          <p:spPr>
            <a:xfrm rot="18905273">
              <a:off x="2697283" y="4897894"/>
              <a:ext cx="396240" cy="68958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8650" y="187037"/>
            <a:ext cx="115824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318656" y="6096000"/>
            <a:ext cx="11582401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3614378" y="272534"/>
            <a:ext cx="48846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 algn="ctr"/>
            <a:r>
              <a:rPr lang="bn-IN" sz="4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কোথায় বাস করি ? </a:t>
            </a:r>
            <a:endParaRPr lang="en-US" sz="44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1604" y="5586603"/>
            <a:ext cx="104583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400" dirty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bn-IN" sz="4400" dirty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করি</a:t>
            </a:r>
            <a:r>
              <a:rPr lang="bn-BD" sz="4400" dirty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400" dirty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lang="en-US" sz="4400" dirty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4400" dirty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dirty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727063" y="3427214"/>
            <a:ext cx="17331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n w="12700">
                  <a:solidFill>
                    <a:srgbClr val="C0370C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পৃথিবীতে</a:t>
            </a:r>
            <a:endParaRPr lang="en-US" sz="4400" dirty="0"/>
          </a:p>
        </p:txBody>
      </p:sp>
      <p:pic>
        <p:nvPicPr>
          <p:cNvPr id="1026" name="Picture 2" descr="C:\Users\Admin\Desktop\Jobayer Picture\image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6922" y="1047750"/>
            <a:ext cx="7534275" cy="4535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798" y="235535"/>
            <a:ext cx="115824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318656" y="6096000"/>
            <a:ext cx="11582401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3060469" y="256310"/>
            <a:ext cx="6547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আকৃতি কিরূপ?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C3A2643-58EC-4B8F-BD22-9169EA41E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57" y="975356"/>
            <a:ext cx="3826910" cy="300228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613421" y="3664118"/>
            <a:ext cx="29674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নাম কী?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116980" y="1488948"/>
            <a:ext cx="2021200" cy="1528465"/>
          </a:xfrm>
          <a:prstGeom prst="rightArrow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4400" b="1" dirty="0"/>
          </a:p>
        </p:txBody>
      </p:sp>
      <p:sp>
        <p:nvSpPr>
          <p:cNvPr id="21" name="Rectangle 20"/>
          <p:cNvSpPr/>
          <p:nvPr/>
        </p:nvSpPr>
        <p:spPr>
          <a:xfrm>
            <a:off x="1320149" y="4566054"/>
            <a:ext cx="96526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পৃথিবীটি দেখতে গোলাকার,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 উপরে ও নিচে কিছুটা চাপা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7089" y="235535"/>
            <a:ext cx="11637821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290946" y="6096000"/>
            <a:ext cx="11623963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CEA14F9-420C-4AA9-9471-D06296145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93" y="1660908"/>
            <a:ext cx="4953000" cy="3631528"/>
          </a:xfrm>
          <a:prstGeom prst="rect">
            <a:avLst/>
          </a:prstGeom>
        </p:spPr>
      </p:pic>
      <p:sp>
        <p:nvSpPr>
          <p:cNvPr id="24" name="Arrow: Curved Down 4">
            <a:extLst>
              <a:ext uri="{FF2B5EF4-FFF2-40B4-BE49-F238E27FC236}">
                <a16:creationId xmlns:a16="http://schemas.microsoft.com/office/drawing/2014/main" id="{1598D1CA-62E4-4CB0-A598-4BD2D24F8D21}"/>
              </a:ext>
            </a:extLst>
          </p:cNvPr>
          <p:cNvSpPr/>
          <p:nvPr/>
        </p:nvSpPr>
        <p:spPr>
          <a:xfrm>
            <a:off x="6494283" y="1177094"/>
            <a:ext cx="4182034" cy="2017756"/>
          </a:xfrm>
          <a:prstGeom prst="curvedDownArrow">
            <a:avLst>
              <a:gd name="adj1" fmla="val 25000"/>
              <a:gd name="adj2" fmla="val 58705"/>
              <a:gd name="adj3" fmla="val 25000"/>
            </a:avLst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: Rounded Corners 5">
            <a:extLst>
              <a:ext uri="{FF2B5EF4-FFF2-40B4-BE49-F238E27FC236}">
                <a16:creationId xmlns:a16="http://schemas.microsoft.com/office/drawing/2014/main" id="{B95E003B-BEE6-4D93-BACE-700D890CD37E}"/>
              </a:ext>
            </a:extLst>
          </p:cNvPr>
          <p:cNvSpPr/>
          <p:nvPr/>
        </p:nvSpPr>
        <p:spPr>
          <a:xfrm>
            <a:off x="8375073" y="3295995"/>
            <a:ext cx="3239168" cy="28040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rgbClr val="14BC1C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 অংশটি জলভাগ</a:t>
            </a:r>
          </a:p>
          <a:p>
            <a:pPr algn="ctr"/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(নদী, সাগর ও মহাসাগর নিয়ে জলভাগ গঠিত)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: Rounded Corners 10">
            <a:extLst>
              <a:ext uri="{FF2B5EF4-FFF2-40B4-BE49-F238E27FC236}">
                <a16:creationId xmlns:a16="http://schemas.microsoft.com/office/drawing/2014/main" id="{86157A9F-3566-4B98-AC36-B3D9EEA85832}"/>
              </a:ext>
            </a:extLst>
          </p:cNvPr>
          <p:cNvSpPr/>
          <p:nvPr/>
        </p:nvSpPr>
        <p:spPr>
          <a:xfrm>
            <a:off x="489558" y="3211484"/>
            <a:ext cx="3427122" cy="2849880"/>
          </a:xfrm>
          <a:prstGeom prst="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অংশটি স্থলভাগ</a:t>
            </a:r>
            <a:endParaRPr lang="bn-BD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(সমভূমি, পাহাড়, পর্বত, মরুভূমি ইত্যাদি নিয়ে স্থলভাগ গঠিত)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Arrow: Curved Right 9">
            <a:extLst>
              <a:ext uri="{FF2B5EF4-FFF2-40B4-BE49-F238E27FC236}">
                <a16:creationId xmlns:a16="http://schemas.microsoft.com/office/drawing/2014/main" id="{0921E68F-7101-4B01-B042-5E9D29071E63}"/>
              </a:ext>
            </a:extLst>
          </p:cNvPr>
          <p:cNvSpPr/>
          <p:nvPr/>
        </p:nvSpPr>
        <p:spPr>
          <a:xfrm rot="5789181">
            <a:off x="2990167" y="710225"/>
            <a:ext cx="1790645" cy="3279301"/>
          </a:xfrm>
          <a:prstGeom prst="curvedRightArrow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Arrow: Striped Right 11">
            <a:extLst>
              <a:ext uri="{FF2B5EF4-FFF2-40B4-BE49-F238E27FC236}">
                <a16:creationId xmlns:a16="http://schemas.microsoft.com/office/drawing/2014/main" id="{350092D7-BB5B-433A-8E66-9BC39D5971F1}"/>
              </a:ext>
            </a:extLst>
          </p:cNvPr>
          <p:cNvSpPr/>
          <p:nvPr/>
        </p:nvSpPr>
        <p:spPr>
          <a:xfrm>
            <a:off x="1535241" y="1"/>
            <a:ext cx="8951741" cy="1572300"/>
          </a:xfrm>
          <a:prstGeom prst="stripedRightArrow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উপরিভাগে আছে স্থলভাগ ও জলভাগ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95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95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45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95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352</Words>
  <Application>Microsoft Office PowerPoint</Application>
  <PresentationFormat>Widescreen</PresentationFormat>
  <Paragraphs>90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Nizam</dc:creator>
  <cp:lastModifiedBy>S A LASPTOP</cp:lastModifiedBy>
  <cp:revision>152</cp:revision>
  <dcterms:created xsi:type="dcterms:W3CDTF">2019-10-20T06:07:38Z</dcterms:created>
  <dcterms:modified xsi:type="dcterms:W3CDTF">2020-11-24T11:05:32Z</dcterms:modified>
</cp:coreProperties>
</file>