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3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451E-505A-4145-AA7F-4283D666096F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7" y="185737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সবাইকে</a:t>
            </a:r>
            <a:endParaRPr lang="en-US" sz="3600" dirty="0" smtClean="0"/>
          </a:p>
          <a:p>
            <a:pPr algn="ctr"/>
            <a:endParaRPr lang="en-US" sz="32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38" y="1914525"/>
            <a:ext cx="3943350" cy="2590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98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0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57163"/>
            <a:ext cx="11872912" cy="67008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086225" y="414338"/>
            <a:ext cx="2971800" cy="6000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38" y="1578769"/>
            <a:ext cx="6457950" cy="32789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1771650" y="5157788"/>
            <a:ext cx="8401050" cy="11144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 দেশে কী কী মাদক দ্রব্য নেশা হিসাবে </a:t>
            </a:r>
            <a:r>
              <a:rPr lang="en-US" sz="3200" dirty="0" err="1" smtClean="0"/>
              <a:t>ব্যবহার</a:t>
            </a:r>
            <a:r>
              <a:rPr lang="bn-IN" sz="3200" dirty="0" smtClean="0"/>
              <a:t> হয় লিখ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281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28588"/>
            <a:ext cx="11844337" cy="6557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645694" y="342901"/>
            <a:ext cx="4900612" cy="842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মাদকাসক্ত হওয়ার কারন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814763" y="2400300"/>
            <a:ext cx="7958137" cy="4000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মাদকাসক্ত হওয়ার অন্যতম কারন ,শিক্ষার অভাব , মাদক সেবী সঙ্গীর সাথে মেলামেশা করা, মাদকের কুফল সম্পর্কে না জানা, কৌতুহল বশে মাদক সেবন, সহ পাঠীর প্ররোচনায়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ইত্যাদি</a:t>
            </a:r>
            <a:r>
              <a:rPr lang="bn-IN" sz="3600" dirty="0" smtClean="0"/>
              <a:t>।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2564606"/>
            <a:ext cx="2609850" cy="3143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3300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71449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000500" y="314325"/>
            <a:ext cx="3014663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জোড়ায়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75" y="1288732"/>
            <a:ext cx="6858000" cy="35661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2414588" y="5196364"/>
            <a:ext cx="7843837" cy="12330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মাদকাসক্তের কারনগুলো কী কী লিখ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867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57162"/>
            <a:ext cx="1177290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543300" y="414338"/>
            <a:ext cx="4429125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মাদক সেবনের কুফল/পরিনতি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829051" y="1757363"/>
            <a:ext cx="7872411" cy="46577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মাদকসেবন স্বাস্থ্যের ক্ষতি করে। পরিবারের শান্তি বিনষ্ট করে।মাদক সেবনে জিহবা, শ্বাস নালীতে ক্যান্সার হয়, ব্লাডপেসার বাড়ে ফলে হার্ট এটাক ও ব্রেইন ষ্টোক হতে পারে।এছাড়াও মাদক ক্রয়ে আর্থিক ক্ষতি হয় ।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185987"/>
            <a:ext cx="3086099" cy="30432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0394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" y="-42863"/>
            <a:ext cx="12192000" cy="75009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8" y="114300"/>
            <a:ext cx="11858625" cy="7200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57688" y="342900"/>
            <a:ext cx="2800350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325" y="1400174"/>
            <a:ext cx="6486525" cy="35861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2000250" y="5586413"/>
            <a:ext cx="8343900" cy="11287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মাদকাসক্ত ব্যাক্তি পরিবার ও সমাজের ক্ষতি করে লিখ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54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71451"/>
            <a:ext cx="11844338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72013" y="371475"/>
            <a:ext cx="1871662" cy="5429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মুল্যায়ন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2300287"/>
            <a:ext cx="2628900" cy="32146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3786188" y="1357313"/>
            <a:ext cx="7858125" cy="50863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১। মাদক সেবন করলে কী ক্ষতি হতে পারে লিখ?  </a:t>
            </a:r>
          </a:p>
          <a:p>
            <a:pPr algn="ctr"/>
            <a:r>
              <a:rPr lang="bn-IN" sz="3600" dirty="0" smtClean="0"/>
              <a:t>২। মাদকা সক্ত হওয়ার কয়েকটি কারন লিখ? </a:t>
            </a:r>
          </a:p>
          <a:p>
            <a:pPr algn="ctr"/>
            <a:r>
              <a:rPr lang="bn-IN" sz="3600" dirty="0" smtClean="0"/>
              <a:t>৩।মাদক গ্রহনের ফলে আর্থিক ক্ষতি হয় কীভাবে লিখ ?</a:t>
            </a:r>
          </a:p>
          <a:p>
            <a:pPr algn="ctr"/>
            <a:r>
              <a:rPr lang="bn-IN" sz="3600" dirty="0" smtClean="0"/>
              <a:t>৪। কিশোর কিশোরীরা কেন বেশী মাদকাসক্ত হয় লিখ?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611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00012"/>
            <a:ext cx="11830050" cy="6515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914775" y="342900"/>
            <a:ext cx="2914650" cy="714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বাড়ীর কাজ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3" y="1407317"/>
            <a:ext cx="5114925" cy="23931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171700" y="4529138"/>
            <a:ext cx="7800975" cy="15716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মাদকাসক্ত প্রতিরোধে কী কী পদক্ষেপ নেয়া যায় তোমার নিজের ভাষায় বিশ্লেষন করে ১০ টি  বাক্য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020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57163"/>
            <a:ext cx="11901488" cy="6500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পরিশেষে সবাইকে</a:t>
            </a:r>
          </a:p>
          <a:p>
            <a:pPr algn="ctr"/>
            <a:endParaRPr lang="bn-IN" sz="4000" dirty="0" smtClean="0"/>
          </a:p>
          <a:p>
            <a:pPr algn="ctr"/>
            <a:endParaRPr lang="bn-IN" sz="4000" dirty="0"/>
          </a:p>
          <a:p>
            <a:pPr algn="ctr"/>
            <a:r>
              <a:rPr lang="bn-IN" sz="4000" dirty="0" smtClean="0"/>
              <a:t> </a:t>
            </a:r>
          </a:p>
          <a:p>
            <a:pPr algn="ctr"/>
            <a:r>
              <a:rPr lang="bn-IN" sz="8000" dirty="0" smtClean="0"/>
              <a:t>          ধন্যবাদ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286001"/>
            <a:ext cx="3143250" cy="3157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437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151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8" y="185738"/>
            <a:ext cx="11830050" cy="6557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43450" y="428625"/>
            <a:ext cx="2457450" cy="728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85775" y="3143249"/>
            <a:ext cx="4672013" cy="35290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সন্তোষ কুমার বর্মা </a:t>
            </a:r>
            <a:endParaRPr lang="en-US" sz="3600" dirty="0" smtClean="0"/>
          </a:p>
          <a:p>
            <a:pPr algn="ctr"/>
            <a:r>
              <a:rPr lang="bn-IN" sz="2800" dirty="0" smtClean="0"/>
              <a:t>সহকারী </a:t>
            </a:r>
            <a:r>
              <a:rPr lang="bn-IN" sz="2800" dirty="0" smtClean="0"/>
              <a:t>শিক্ষক </a:t>
            </a:r>
          </a:p>
          <a:p>
            <a:pPr algn="ctr"/>
            <a:r>
              <a:rPr lang="bn-IN" sz="2800" dirty="0" smtClean="0"/>
              <a:t>ভান্ডারদহ জনতা উচ্চ বিদ্যালয়, </a:t>
            </a:r>
          </a:p>
          <a:p>
            <a:pPr algn="ctr"/>
            <a:r>
              <a:rPr lang="bn-IN" sz="2800" dirty="0" smtClean="0"/>
              <a:t>পাটগ্রাম,লালমনিরহাট। </a:t>
            </a:r>
          </a:p>
          <a:p>
            <a:pPr algn="ctr"/>
            <a:r>
              <a:rPr lang="bn-IN" sz="2800" dirty="0" smtClean="0"/>
              <a:t>মোবাঃ ০১</a:t>
            </a:r>
            <a:r>
              <a:rPr lang="en-US" sz="2800" dirty="0" smtClean="0"/>
              <a:t>৭</a:t>
            </a:r>
            <a:r>
              <a:rPr lang="bn-IN" sz="2800" dirty="0" smtClean="0"/>
              <a:t>৬৮৯২৬৬৫৮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615113" y="3143249"/>
            <a:ext cx="5243512" cy="3471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বিষয়ঃশারীরিক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স্বাস্থ্য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2800" dirty="0" err="1" smtClean="0"/>
              <a:t>শ্রেনীঃ</a:t>
            </a:r>
            <a:r>
              <a:rPr lang="en-US" sz="2800" dirty="0" smtClean="0"/>
              <a:t> </a:t>
            </a:r>
            <a:r>
              <a:rPr lang="en-US" sz="2800" dirty="0" err="1" smtClean="0"/>
              <a:t>সপ্তম</a:t>
            </a:r>
            <a:r>
              <a:rPr lang="en-US" sz="2800" dirty="0" smtClean="0"/>
              <a:t> </a:t>
            </a:r>
            <a:endParaRPr lang="en-US" sz="3600" dirty="0" smtClean="0"/>
          </a:p>
          <a:p>
            <a:pPr algn="ctr"/>
            <a:r>
              <a:rPr lang="en-US" sz="2800" dirty="0" err="1" smtClean="0"/>
              <a:t>অধ্যায়ঃ</a:t>
            </a:r>
            <a:r>
              <a:rPr lang="en-US" sz="2800" dirty="0" smtClean="0"/>
              <a:t> </a:t>
            </a:r>
            <a:r>
              <a:rPr lang="en-US" sz="2800" dirty="0" err="1" smtClean="0"/>
              <a:t>তৃতীয়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সময়ঃ</a:t>
            </a:r>
            <a:r>
              <a:rPr lang="en-US" sz="2800" dirty="0" smtClean="0"/>
              <a:t> ৪৫ </a:t>
            </a:r>
            <a:r>
              <a:rPr lang="en-US" sz="2800" dirty="0" err="1" smtClean="0"/>
              <a:t>মিনিট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6" y="3143249"/>
            <a:ext cx="1114424" cy="3471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136" y="1555846"/>
            <a:ext cx="1802263" cy="1587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43" y="1157288"/>
            <a:ext cx="1900163" cy="182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0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025" y="142874"/>
            <a:ext cx="11758613" cy="63579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14" y="428625"/>
            <a:ext cx="7015163" cy="871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নিছের ছবিগুলো দেখ এবং ভেবে বল কিসের ছবি?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8" y="2028825"/>
            <a:ext cx="4171950" cy="3371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76" y="2028825"/>
            <a:ext cx="4286250" cy="3371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2628900" y="5700712"/>
            <a:ext cx="1943100" cy="6572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8572499" y="5600698"/>
            <a:ext cx="1285875" cy="6429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বিড়ি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772025" y="5657850"/>
            <a:ext cx="3671888" cy="6715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এ গুলো খাওয়া কে নেশা বলে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81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24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139700"/>
            <a:ext cx="11938000" cy="683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56" y="1546224"/>
            <a:ext cx="4005263" cy="3470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00" y="1546224"/>
            <a:ext cx="4340225" cy="34702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612900" y="533400"/>
            <a:ext cx="8506619" cy="673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তোমরা কী বলতে পার, </a:t>
            </a:r>
            <a:r>
              <a:rPr lang="en-US" sz="2400" dirty="0" err="1" smtClean="0"/>
              <a:t>নেশার</a:t>
            </a:r>
            <a:r>
              <a:rPr lang="bn-IN" sz="2400" dirty="0" smtClean="0"/>
              <a:t> প্রতি আসক্ত কে কী বলে ?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5676900"/>
            <a:ext cx="4800600" cy="86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মাদকাসক্ত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47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025" y="142876"/>
            <a:ext cx="1177290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7217" y="514350"/>
            <a:ext cx="5715000" cy="8715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3586160" y="4657720"/>
            <a:ext cx="8115301" cy="1685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মাদক ও মাদকাসক্তি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14493"/>
            <a:ext cx="5700713" cy="27860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232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157162"/>
            <a:ext cx="11901488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১।মাদক দ্রব্য কী বলতে পারবে। </a:t>
            </a:r>
          </a:p>
          <a:p>
            <a:pPr algn="ctr"/>
            <a:r>
              <a:rPr lang="bn-IN" sz="4400" dirty="0" smtClean="0"/>
              <a:t>২। মাদক দ্রব্যের নাম বলতে পারবে।</a:t>
            </a:r>
          </a:p>
          <a:p>
            <a:pPr algn="ctr"/>
            <a:r>
              <a:rPr lang="bn-IN" sz="4400" dirty="0" smtClean="0"/>
              <a:t>৩। মাদকাসক্ত হওয়ার কারন বর্ননা করতে </a:t>
            </a:r>
          </a:p>
          <a:p>
            <a:pPr algn="ctr"/>
            <a:r>
              <a:rPr lang="bn-IN" sz="4400" dirty="0" smtClean="0"/>
              <a:t>পারবে।</a:t>
            </a:r>
          </a:p>
          <a:p>
            <a:pPr algn="ctr"/>
            <a:r>
              <a:rPr lang="bn-IN" sz="4400" dirty="0" smtClean="0"/>
              <a:t>৪।মাদক সেবনের কুফল বিশ্লেষন করতে </a:t>
            </a:r>
          </a:p>
          <a:p>
            <a:pPr algn="ctr"/>
            <a:r>
              <a:rPr lang="bn-IN" sz="4400" dirty="0" smtClean="0"/>
              <a:t>পারবে।</a:t>
            </a:r>
            <a:endParaRPr lang="en-US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4257675" y="285750"/>
            <a:ext cx="2586038" cy="6858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543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28587"/>
            <a:ext cx="11858625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457451" y="435769"/>
            <a:ext cx="7558087" cy="800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তোমরা কী বলতে পারো মাদকাসক্ত কী ?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286269" y="2343150"/>
            <a:ext cx="7415212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মাদকাসক্ত বলতে মাদকের প্রতি আসক্ত কে বুঝায়, অর্থাৎ যা সেবন করলে নেশা হয় এবং ফুস্ফুসের ক্ষতি সাধন করে তাকে  মাদকাসক্ত বলে।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" y="1993105"/>
            <a:ext cx="3224250" cy="35933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326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444413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0018" y="203200"/>
            <a:ext cx="12144375" cy="64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3" y="978690"/>
            <a:ext cx="3519488" cy="20566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13" y="3996927"/>
            <a:ext cx="3519488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978690"/>
            <a:ext cx="4082653" cy="23098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4083842"/>
            <a:ext cx="4148138" cy="174307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768600" y="317500"/>
            <a:ext cx="60706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ছবিগুলো দেখ এবং বলো কী করছে ?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587500" y="3187700"/>
            <a:ext cx="2730500" cy="406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 </a:t>
            </a:r>
            <a:r>
              <a:rPr lang="en-US" sz="2400" dirty="0" err="1" smtClean="0"/>
              <a:t>টানে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8026400" y="3428999"/>
            <a:ext cx="3127773" cy="454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হিরোইন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1333500" y="6096000"/>
            <a:ext cx="3004938" cy="4214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dirty="0"/>
          </a:p>
          <a:p>
            <a:pPr algn="ctr"/>
            <a:r>
              <a:rPr lang="bn-IN" sz="2400" dirty="0" smtClean="0"/>
              <a:t>আফিম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8394700" y="5949552"/>
            <a:ext cx="2759473" cy="4028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গাজা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টানে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33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42877"/>
            <a:ext cx="11844338" cy="6543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786188" y="300037"/>
            <a:ext cx="6515100" cy="6429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মাদক দ্রব্য কী কী ?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6" y="1240630"/>
            <a:ext cx="2390775" cy="1914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1409698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827" y="1409698"/>
            <a:ext cx="2628900" cy="1733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4" y="4252910"/>
            <a:ext cx="2790825" cy="1638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419" y="4252910"/>
            <a:ext cx="2705100" cy="168592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314450" y="3429000"/>
            <a:ext cx="1628775" cy="3857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ইয়াবা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114925" y="3471858"/>
            <a:ext cx="1771650" cy="3714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মদ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9215438" y="3400423"/>
            <a:ext cx="1500187" cy="4000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128837" y="6112666"/>
            <a:ext cx="1657351" cy="4595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বিড়ি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7043738" y="6059088"/>
            <a:ext cx="1843089" cy="4833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আফিম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657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331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MY</cp:lastModifiedBy>
  <cp:revision>28</cp:revision>
  <dcterms:created xsi:type="dcterms:W3CDTF">2019-07-29T15:35:01Z</dcterms:created>
  <dcterms:modified xsi:type="dcterms:W3CDTF">2020-11-24T15:08:27Z</dcterms:modified>
</cp:coreProperties>
</file>