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C4D3-4D3F-41A1-AAFD-B8D8D018DC7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FCBF-04BE-497A-AB52-947DCFA1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FCBF-04BE-497A-AB52-947DCFA1A5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36048"/>
            <a:ext cx="4972050" cy="497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390011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smtClean="0"/>
              <a:t>স্বাগতম</a:t>
            </a:r>
            <a:endParaRPr lang="en-US" sz="13800" dirty="0"/>
          </a:p>
        </p:txBody>
      </p:sp>
      <p:sp>
        <p:nvSpPr>
          <p:cNvPr id="2" name="TextBox 1"/>
          <p:cNvSpPr txBox="1"/>
          <p:nvPr/>
        </p:nvSpPr>
        <p:spPr>
          <a:xfrm>
            <a:off x="2085975" y="2971800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" y="0"/>
            <a:ext cx="89154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632"/>
            <a:ext cx="8915400" cy="678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" y="228600"/>
            <a:ext cx="8915401" cy="6851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296733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/>
              <a:t>বাড়ির কাজঃ </a:t>
            </a:r>
          </a:p>
          <a:p>
            <a:r>
              <a:rPr lang="bn-IN" sz="4800" dirty="0"/>
              <a:t>হিজরী সালের গুরত্ব নিয়ে আকটি ছক তৈরী কর </a:t>
            </a:r>
            <a:r>
              <a:rPr lang="bn-IN" sz="3600" dirty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4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753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5132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6000" dirty="0" smtClean="0"/>
              <a:t>      </a:t>
            </a:r>
            <a:r>
              <a:rPr lang="bn-IN" sz="6000" dirty="0" smtClean="0"/>
              <a:t>আল্লাহ হাফেজ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800" dirty="0" smtClean="0"/>
              <a:t>  </a:t>
            </a:r>
            <a:r>
              <a:rPr lang="bn-IN" sz="13800" dirty="0" smtClean="0"/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1860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796635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শিক্ষক পরিচিতি </a:t>
            </a:r>
          </a:p>
          <a:p>
            <a:r>
              <a:rPr lang="bn-IN" sz="3600" dirty="0" smtClean="0"/>
              <a:t>মোঃ ফাইজুর রহমান</a:t>
            </a:r>
          </a:p>
          <a:p>
            <a:r>
              <a:rPr lang="bn-IN" sz="3600" dirty="0" smtClean="0"/>
              <a:t>প্রভাষক- </a:t>
            </a:r>
            <a:r>
              <a:rPr lang="bn-IN" sz="3600" dirty="0"/>
              <a:t>ইসলামের ইতিহাস ও </a:t>
            </a:r>
            <a:r>
              <a:rPr lang="bn-IN" sz="3600" dirty="0" smtClean="0"/>
              <a:t>সংসকৃতি</a:t>
            </a:r>
          </a:p>
          <a:p>
            <a:r>
              <a:rPr lang="bn-IN" sz="3600" dirty="0" smtClean="0"/>
              <a:t>হাজি আবেদ আলি কলেজ</a:t>
            </a:r>
            <a:endParaRPr lang="bn-IN" sz="3600" dirty="0"/>
          </a:p>
          <a:p>
            <a:r>
              <a:rPr lang="bn-IN" sz="3600" dirty="0" smtClean="0"/>
              <a:t>নরসিংদী</a:t>
            </a:r>
          </a:p>
          <a:p>
            <a:r>
              <a:rPr lang="bn-IN" sz="3600" dirty="0" smtClean="0"/>
              <a:t>বিষয়- ইসলামের ইতিহাস ও সংসকৃতি</a:t>
            </a:r>
          </a:p>
          <a:p>
            <a:r>
              <a:rPr lang="bn-IN" sz="3600" dirty="0" smtClean="0"/>
              <a:t>মোবাইল-০১৮৮৫৫২৯০১১,০১৯১৭০২৬২৫২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1"/>
            <a:ext cx="9067800" cy="6629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পরিচিরতি –</a:t>
            </a:r>
          </a:p>
          <a:p>
            <a:r>
              <a:rPr lang="bn-IN" sz="4800" dirty="0" smtClean="0"/>
              <a:t>বিষয়ঃইসলামের ইতিহাস ও সংসকৃতি</a:t>
            </a:r>
          </a:p>
          <a:p>
            <a:r>
              <a:rPr lang="bn-IN" sz="4800" dirty="0" smtClean="0"/>
              <a:t>সময়ঃ৪০ মিনিট,অধ্যায়- ২য়</a:t>
            </a:r>
          </a:p>
          <a:p>
            <a:r>
              <a:rPr lang="bn-IN" sz="4800" dirty="0" smtClean="0"/>
              <a:t> শ্রেণিঃএকাদশ</a:t>
            </a:r>
          </a:p>
          <a:p>
            <a:r>
              <a:rPr lang="bn-IN" sz="4800" dirty="0" smtClean="0"/>
              <a:t>তারিখঃ১১/১১/২০২০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09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8376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34636"/>
            <a:ext cx="9372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914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পূর্ব জ্ঞান যাচাই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85800"/>
            <a:ext cx="2971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262745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</a:t>
            </a:r>
            <a:r>
              <a:rPr lang="bn-IN" sz="3600" dirty="0" smtClean="0"/>
              <a:t>১।     </a:t>
            </a:r>
            <a:r>
              <a:rPr lang="en-US" sz="3200" dirty="0" err="1" smtClean="0">
                <a:solidFill>
                  <a:srgbClr val="7030A0"/>
                </a:solidFill>
              </a:rPr>
              <a:t>হি</a:t>
            </a:r>
            <a:r>
              <a:rPr lang="bn-IN" sz="3200" dirty="0" smtClean="0">
                <a:solidFill>
                  <a:srgbClr val="7030A0"/>
                </a:solidFill>
              </a:rPr>
              <a:t>যরত কী ?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 ২। </a:t>
            </a:r>
            <a:r>
              <a:rPr lang="en-GB" sz="3200" dirty="0" smtClean="0">
                <a:solidFill>
                  <a:srgbClr val="7030A0"/>
                </a:solidFill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সালে হিজরত  হয়েছিল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IN" sz="3200" dirty="0" smtClean="0"/>
              <a:t> ৩।  হিজরী  কত  সালে প্রবতন  করা হয়  ? </a:t>
            </a:r>
          </a:p>
          <a:p>
            <a:r>
              <a:rPr lang="bn-IN" sz="3200" dirty="0" smtClean="0"/>
              <a:t> ৪।   মুহাজির ও আনসার কারা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2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6927"/>
            <a:ext cx="9448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382" y="831089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পাঠ ঘোষণাঃ </a:t>
            </a:r>
          </a:p>
          <a:p>
            <a:r>
              <a:rPr lang="bn-IN" sz="6600" dirty="0" smtClean="0"/>
              <a:t>হিযরতের কারণ ও গুরুত্ব । 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344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533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4" y="1323669"/>
            <a:ext cx="8458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শিখনফল -----------</a:t>
            </a:r>
          </a:p>
          <a:p>
            <a:r>
              <a:rPr lang="bn-IN" dirty="0" smtClean="0"/>
              <a:t> </a:t>
            </a:r>
            <a:r>
              <a:rPr lang="bn-IN" sz="4400" dirty="0" smtClean="0"/>
              <a:t>এ পাঠ থেকে আমরা হিযরতের কারণ ও গুরুত্ব ব্যাখ্যা করতে  সক্ষম </a:t>
            </a:r>
            <a:r>
              <a:rPr lang="bn-IN" sz="4400" dirty="0"/>
              <a:t> </a:t>
            </a:r>
            <a:r>
              <a:rPr lang="bn-IN" sz="4400" dirty="0" smtClean="0"/>
              <a:t>হব ।  </a:t>
            </a:r>
            <a:r>
              <a:rPr lang="bn-IN" dirty="0" smtClean="0"/>
              <a:t>।</a:t>
            </a:r>
            <a:endParaRPr lang="bn-IN" dirty="0"/>
          </a:p>
          <a:p>
            <a:r>
              <a:rPr lang="bn-IN" dirty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2400"/>
            <a:ext cx="913707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-304800"/>
            <a:ext cx="89154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636" y="902732"/>
            <a:ext cx="8001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পাঠ উপস্থাপনঃ </a:t>
            </a:r>
          </a:p>
          <a:p>
            <a:r>
              <a:rPr lang="bn-IN" sz="3200" dirty="0"/>
              <a:t> </a:t>
            </a:r>
            <a:r>
              <a:rPr lang="bn-IN" sz="2400" b="1" dirty="0" smtClean="0"/>
              <a:t>মদিনা জীবনের সূচনা- </a:t>
            </a:r>
            <a:r>
              <a:rPr lang="bn-IN" sz="1600" b="1" dirty="0" smtClean="0"/>
              <a:t>,মহানবি (স)  ইসলামের ইতিহাসে হিজরতের গুরুত্ব অপরিসীম। ইসলাম ও বিশে ইতিহাসের এটির ফলাফল ছিল সুদূর প্রসারী । ঐতিহাসিক পি, কে, হিট্রি বলেন-হিজরতের সাথে হযরতের মক্কা জীবনের অব</a:t>
            </a:r>
          </a:p>
          <a:p>
            <a:r>
              <a:rPr lang="bn-IN" sz="1600" b="1" dirty="0"/>
              <a:t> </a:t>
            </a:r>
            <a:r>
              <a:rPr lang="bn-IN" sz="1600" b="1" dirty="0" smtClean="0"/>
              <a:t>সান এবং মদিনা জীবনের সূচনা হয় এবং এখানেই মুহাম্মাদ( স) এর জীবনের মোর  ঘুরে যায় । </a:t>
            </a:r>
            <a:endParaRPr lang="bn-IN" sz="1600" b="1" dirty="0"/>
          </a:p>
          <a:p>
            <a:r>
              <a:rPr lang="bn-IN" sz="2400" b="1" dirty="0" smtClean="0"/>
              <a:t> হিজরী সাল প্রবতনঃ </a:t>
            </a:r>
            <a:r>
              <a:rPr lang="bn-IN" sz="1600" b="1" dirty="0" smtClean="0"/>
              <a:t>মুহাম্মাদ (স) এর হিজরতকে চিরসরনীয় করে রাখার জান্য খলিফা ওমর (রা) হিজরি সন প্রবতন করেন</a:t>
            </a:r>
            <a:r>
              <a:rPr lang="bn-IN" sz="2400" b="1" dirty="0" smtClean="0"/>
              <a:t> </a:t>
            </a:r>
            <a:r>
              <a:rPr lang="bn-IN" b="1" dirty="0" smtClean="0"/>
              <a:t>। আরবি সাল ও তারিখ গণনার ক্ষেএে এ</a:t>
            </a:r>
            <a:r>
              <a:rPr lang="bn-IN" dirty="0" smtClean="0"/>
              <a:t> হিজরি সালের গুরত অপরিসীম </a:t>
            </a:r>
            <a:r>
              <a:rPr lang="bn-IN" sz="4000" dirty="0" smtClean="0"/>
              <a:t>।</a:t>
            </a:r>
            <a:r>
              <a:rPr lang="bn-IN" sz="13800" dirty="0" smtClean="0"/>
              <a:t> </a:t>
            </a:r>
            <a:r>
              <a:rPr lang="bn-IN" sz="3600" dirty="0" smtClean="0"/>
              <a:t>নবিরনামকরণ-</a:t>
            </a:r>
          </a:p>
          <a:p>
            <a:r>
              <a:rPr lang="bn-IN" sz="1400" b="1" dirty="0" smtClean="0"/>
              <a:t>ইয়াসরিব বাসী মহানবি (স) এরপ্রতি সমমান প্রদশনের জন্য তাদের নগরীর নাম পরিবতের করে নতুন নাম রাখেন নবির শহর ।পরবতী সময়ে ইয়াসরিব মদিনা নামে সারা বিশ্ব পরিচালিত লাভ করে ।</a:t>
            </a:r>
          </a:p>
          <a:p>
            <a:r>
              <a:rPr lang="bn-IN" sz="1400" b="1" dirty="0" smtClean="0"/>
              <a:t>বিদেশের দূত প্রেরণঃমদিনা  রাসট্র গটনের পর মহানবি (স) বিভিনন রাজদরবারে ইসলাম গ্রহনের দাওয়াত জানানোর জন্য দূত প্রেরণ করেন ।এর মাধ্যমে আরাবের সিমানা পেরিয়ে বহিবিশ্ব  ইসলামের  যাএা শরু হয় </a:t>
            </a:r>
            <a:r>
              <a:rPr lang="bn-IN" sz="14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01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191353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               মূল্যায়নঃ </a:t>
            </a:r>
          </a:p>
          <a:p>
            <a:r>
              <a:rPr lang="bn-IN" sz="4800" dirty="0" smtClean="0"/>
              <a:t> ১।  প্রথম নবির নাম কী ? </a:t>
            </a:r>
          </a:p>
          <a:p>
            <a:r>
              <a:rPr lang="bn-IN" sz="4800" dirty="0" smtClean="0"/>
              <a:t>   মসজিদে নব্বী কোথায় ?</a:t>
            </a:r>
          </a:p>
          <a:p>
            <a:r>
              <a:rPr lang="bn-IN" sz="4800" dirty="0" smtClean="0"/>
              <a:t> ২  কত সাল থেকে হিজরী                গনণা করা হয় ।</a:t>
            </a:r>
          </a:p>
          <a:p>
            <a:r>
              <a:rPr lang="bn-IN" sz="4800" dirty="0" smtClean="0"/>
              <a:t>   ৩।  কে হিজরী সাল ঘোষনা    করেন 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6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307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ICT-07</dc:creator>
  <cp:lastModifiedBy>HP</cp:lastModifiedBy>
  <cp:revision>40</cp:revision>
  <dcterms:created xsi:type="dcterms:W3CDTF">2006-08-16T00:00:00Z</dcterms:created>
  <dcterms:modified xsi:type="dcterms:W3CDTF">2020-11-23T15:53:09Z</dcterms:modified>
</cp:coreProperties>
</file>