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9" r:id="rId11"/>
    <p:sldId id="271" r:id="rId12"/>
    <p:sldId id="278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E0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8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5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6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E3CB-CE62-4114-93D8-DA897F2DDC2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4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1209" y="965986"/>
            <a:ext cx="58867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800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521" y="2775335"/>
            <a:ext cx="5371531" cy="399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6868" y="24208"/>
            <a:ext cx="23182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53972"/>
              </p:ext>
            </p:extLst>
          </p:nvPr>
        </p:nvGraphicFramePr>
        <p:xfrm>
          <a:off x="367937" y="991406"/>
          <a:ext cx="11456125" cy="564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6125">
                  <a:extLst>
                    <a:ext uri="{9D8B030D-6E8A-4147-A177-3AD203B41FA5}">
                      <a16:colId xmlns:a16="http://schemas.microsoft.com/office/drawing/2014/main" val="3722215502"/>
                    </a:ext>
                  </a:extLst>
                </a:gridCol>
              </a:tblGrid>
              <a:tr h="564452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7377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" t="7706" b="4702"/>
          <a:stretch/>
        </p:blipFill>
        <p:spPr>
          <a:xfrm>
            <a:off x="2207624" y="1476623"/>
            <a:ext cx="7498080" cy="466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2874" y="401536"/>
            <a:ext cx="3166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টীকা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541276"/>
              </p:ext>
            </p:extLst>
          </p:nvPr>
        </p:nvGraphicFramePr>
        <p:xfrm>
          <a:off x="2977661" y="1581203"/>
          <a:ext cx="6236678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8339">
                  <a:extLst>
                    <a:ext uri="{9D8B030D-6E8A-4147-A177-3AD203B41FA5}">
                      <a16:colId xmlns:a16="http://schemas.microsoft.com/office/drawing/2014/main" val="4205618394"/>
                    </a:ext>
                  </a:extLst>
                </a:gridCol>
                <a:gridCol w="3118339">
                  <a:extLst>
                    <a:ext uri="{9D8B030D-6E8A-4147-A177-3AD203B41FA5}">
                      <a16:colId xmlns:a16="http://schemas.microsoft.com/office/drawing/2014/main" val="354139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প্রদত্ত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2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ধরণী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পৃথিবী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72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স্মৃতি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স্মরণ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92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অফুরান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শেষ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হচ্ছে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এমন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89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বাদল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বৃষ্টি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456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পিটে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পিটানো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8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স্নান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গোসল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401216"/>
                  </a:ext>
                </a:extLst>
              </a:tr>
            </a:tbl>
          </a:graphicData>
        </a:graphic>
      </p:graphicFrame>
      <p:sp>
        <p:nvSpPr>
          <p:cNvPr id="11" name="Round Same Side Corner Rectangle 10"/>
          <p:cNvSpPr/>
          <p:nvPr/>
        </p:nvSpPr>
        <p:spPr>
          <a:xfrm>
            <a:off x="3950674" y="302169"/>
            <a:ext cx="4459458" cy="1015663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2468" y="352696"/>
            <a:ext cx="2914580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49446" y="352696"/>
            <a:ext cx="3742006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9090"/>
          <a:stretch/>
        </p:blipFill>
        <p:spPr>
          <a:xfrm>
            <a:off x="2874918" y="1479107"/>
            <a:ext cx="6468290" cy="33511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99835" y="5197817"/>
            <a:ext cx="4387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9355" y="1056080"/>
            <a:ext cx="2383986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603314"/>
              </p:ext>
            </p:extLst>
          </p:nvPr>
        </p:nvGraphicFramePr>
        <p:xfrm>
          <a:off x="1889141" y="2727053"/>
          <a:ext cx="8691774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5030">
                  <a:extLst>
                    <a:ext uri="{9D8B030D-6E8A-4147-A177-3AD203B41FA5}">
                      <a16:colId xmlns:a16="http://schemas.microsoft.com/office/drawing/2014/main" val="2282833882"/>
                    </a:ext>
                  </a:extLst>
                </a:gridCol>
                <a:gridCol w="7966744">
                  <a:extLst>
                    <a:ext uri="{9D8B030D-6E8A-4147-A177-3AD203B41FA5}">
                      <a16:colId xmlns:a16="http://schemas.microsoft.com/office/drawing/2014/main" val="2750940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কবি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শ্রাবণকে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বলেছেন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9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‘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শ্রাবণে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’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কবিতায়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বর্ষার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কোন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প্রসঙ্গ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ফুটে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উঠেছে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8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‘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জলময়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দশদিক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’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দিয়ে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বোঝানো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হয়েছে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857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497525" y="1056080"/>
            <a:ext cx="3221501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9757" y="4391029"/>
            <a:ext cx="5083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শ্রাবণে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3920836" y="322734"/>
            <a:ext cx="4419599" cy="1533961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56657" y="1856696"/>
            <a:ext cx="3509830" cy="1821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79653" y="0"/>
            <a:ext cx="6869723" cy="2656046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6" t="13770" r="4316" b="4198"/>
          <a:stretch/>
        </p:blipFill>
        <p:spPr>
          <a:xfrm>
            <a:off x="2523470" y="2074461"/>
            <a:ext cx="7120034" cy="454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4576" y="153404"/>
            <a:ext cx="2215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2256" y="1955636"/>
            <a:ext cx="63476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ফখরুজ্জামান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আন্দিউড়া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উম্মেতুন্নেছা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cs typeface="NikoshBAN" panose="02000000000000000000" pitchFamily="2" charset="0"/>
              </a:rPr>
              <a:t>Email: fakruzzaman7098@gmail.com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7113" y="1055077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083" y="2110155"/>
            <a:ext cx="3336516" cy="37158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6626" y="491974"/>
            <a:ext cx="328487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7856" y="3018397"/>
            <a:ext cx="4801518" cy="2554545"/>
          </a:xfrm>
          <a:prstGeom prst="rect">
            <a:avLst/>
          </a:prstGeom>
          <a:solidFill>
            <a:srgbClr val="FDF3ED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শ্রাবণে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47113" y="1733339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6700" y="165988"/>
            <a:ext cx="3602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881" y="1166306"/>
            <a:ext cx="3793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1150" y="5847698"/>
            <a:ext cx="1726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881" y="1022922"/>
            <a:ext cx="11586553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987" y="2122119"/>
            <a:ext cx="5572647" cy="32005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59" y="2160113"/>
            <a:ext cx="5595217" cy="316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0549" y="314699"/>
            <a:ext cx="3578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86616" y="2758846"/>
            <a:ext cx="1649812" cy="10156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শ্রাবণে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0190" y="3989083"/>
            <a:ext cx="2040944" cy="7078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3474" y="1523735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309307" y="4750261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09307" y="3932212"/>
            <a:ext cx="5384765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48225" y="1712504"/>
            <a:ext cx="4780547" cy="468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788" y="436536"/>
            <a:ext cx="2327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3021" y="1728539"/>
            <a:ext cx="3898824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8431" y="2799719"/>
            <a:ext cx="8853706" cy="2554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টীকাগুলো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শ্রাবণে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39454" y="1511046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ound Same Side Corner Rectangle 7"/>
          <p:cNvSpPr/>
          <p:nvPr/>
        </p:nvSpPr>
        <p:spPr>
          <a:xfrm>
            <a:off x="4464148" y="436536"/>
            <a:ext cx="3263704" cy="894078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1935" y="17076"/>
            <a:ext cx="36134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535584" y="797761"/>
            <a:ext cx="8377936" cy="25979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11" y="950851"/>
            <a:ext cx="5627368" cy="562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265" y="616777"/>
            <a:ext cx="27863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807" y="2126984"/>
            <a:ext cx="704872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সুকুমার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60500" y="638216"/>
            <a:ext cx="3713870" cy="857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5986" y="23264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85" y="1060189"/>
            <a:ext cx="5147626" cy="5367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8" r="11905"/>
          <a:stretch/>
        </p:blipFill>
        <p:spPr>
          <a:xfrm>
            <a:off x="5759351" y="1060188"/>
            <a:ext cx="6158237" cy="536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194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Ashfaq</cp:lastModifiedBy>
  <cp:revision>206</cp:revision>
  <dcterms:created xsi:type="dcterms:W3CDTF">2020-10-16T09:46:54Z</dcterms:created>
  <dcterms:modified xsi:type="dcterms:W3CDTF">2020-11-20T10:36:58Z</dcterms:modified>
</cp:coreProperties>
</file>