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6" r:id="rId9"/>
    <p:sldId id="267" r:id="rId10"/>
    <p:sldId id="269" r:id="rId11"/>
    <p:sldId id="271" r:id="rId12"/>
    <p:sldId id="278" r:id="rId13"/>
    <p:sldId id="274" r:id="rId14"/>
    <p:sldId id="275" r:id="rId15"/>
    <p:sldId id="27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E8E0"/>
    <a:srgbClr val="FDF3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1E3CB-CE62-4114-93D8-DA897F2DDC20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22B11-C90F-42FC-A2AB-5E5518C6D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505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1E3CB-CE62-4114-93D8-DA897F2DDC20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22B11-C90F-42FC-A2AB-5E5518C6D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684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1E3CB-CE62-4114-93D8-DA897F2DDC20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22B11-C90F-42FC-A2AB-5E5518C6D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371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1E3CB-CE62-4114-93D8-DA897F2DDC20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22B11-C90F-42FC-A2AB-5E5518C6D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748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1E3CB-CE62-4114-93D8-DA897F2DDC20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22B11-C90F-42FC-A2AB-5E5518C6D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647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1E3CB-CE62-4114-93D8-DA897F2DDC20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22B11-C90F-42FC-A2AB-5E5518C6D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989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1E3CB-CE62-4114-93D8-DA897F2DDC20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22B11-C90F-42FC-A2AB-5E5518C6D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157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1E3CB-CE62-4114-93D8-DA897F2DDC20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22B11-C90F-42FC-A2AB-5E5518C6D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513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1E3CB-CE62-4114-93D8-DA897F2DDC20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22B11-C90F-42FC-A2AB-5E5518C6D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4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1E3CB-CE62-4114-93D8-DA897F2DDC20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22B11-C90F-42FC-A2AB-5E5518C6D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162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1E3CB-CE62-4114-93D8-DA897F2DDC20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22B11-C90F-42FC-A2AB-5E5518C6D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5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1E3CB-CE62-4114-93D8-DA897F2DDC20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422B11-C90F-42FC-A2AB-5E5518C6D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548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61209" y="965986"/>
            <a:ext cx="588676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8800" dirty="0" err="1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8800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</a:t>
            </a:r>
            <a:endParaRPr lang="en-US" sz="8800" dirty="0">
              <a:ln>
                <a:solidFill>
                  <a:schemeClr val="tx1"/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952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94" t="2407" r="4620" b="5828"/>
          <a:stretch/>
        </p:blipFill>
        <p:spPr>
          <a:xfrm>
            <a:off x="3065673" y="2753760"/>
            <a:ext cx="6105621" cy="3992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1365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36868" y="24208"/>
            <a:ext cx="231826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সরব</a:t>
            </a:r>
            <a:r>
              <a:rPr lang="en-US" sz="600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6000" dirty="0">
              <a:ln>
                <a:solidFill>
                  <a:srgbClr val="C00000"/>
                </a:solidFill>
              </a:ln>
              <a:solidFill>
                <a:srgbClr val="C000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3753972"/>
              </p:ext>
            </p:extLst>
          </p:nvPr>
        </p:nvGraphicFramePr>
        <p:xfrm>
          <a:off x="367937" y="991406"/>
          <a:ext cx="11456125" cy="56445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56125">
                  <a:extLst>
                    <a:ext uri="{9D8B030D-6E8A-4147-A177-3AD203B41FA5}">
                      <a16:colId xmlns:a16="http://schemas.microsoft.com/office/drawing/2014/main" val="3722215502"/>
                    </a:ext>
                  </a:extLst>
                </a:gridCol>
              </a:tblGrid>
              <a:tr h="5644525"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3173774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952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9" t="7706" b="4702"/>
          <a:stretch/>
        </p:blipFill>
        <p:spPr>
          <a:xfrm>
            <a:off x="2207624" y="1476623"/>
            <a:ext cx="7498080" cy="4668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647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12874" y="401536"/>
            <a:ext cx="31662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শব্দার্থ</a:t>
            </a:r>
            <a:r>
              <a:rPr lang="en-US" sz="540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5400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টীকা</a:t>
            </a:r>
            <a:endParaRPr lang="en-US" sz="5400" dirty="0">
              <a:ln>
                <a:solidFill>
                  <a:srgbClr val="C00000"/>
                </a:solidFill>
              </a:ln>
              <a:solidFill>
                <a:srgbClr val="C000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3004962"/>
              </p:ext>
            </p:extLst>
          </p:nvPr>
        </p:nvGraphicFramePr>
        <p:xfrm>
          <a:off x="2977661" y="1581203"/>
          <a:ext cx="6236678" cy="4480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18339">
                  <a:extLst>
                    <a:ext uri="{9D8B030D-6E8A-4147-A177-3AD203B41FA5}">
                      <a16:colId xmlns:a16="http://schemas.microsoft.com/office/drawing/2014/main" val="4205618394"/>
                    </a:ext>
                  </a:extLst>
                </a:gridCol>
                <a:gridCol w="3118339">
                  <a:extLst>
                    <a:ext uri="{9D8B030D-6E8A-4147-A177-3AD203B41FA5}">
                      <a16:colId xmlns:a16="http://schemas.microsoft.com/office/drawing/2014/main" val="35413964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প্রদত্ত</a:t>
                      </a:r>
                      <a:r>
                        <a:rPr lang="en-US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শব্দ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অর্থ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53276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ভোমর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মৌমাছি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687250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রথ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গাড়ি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392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জলপান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সামান্য</a:t>
                      </a:r>
                      <a:r>
                        <a:rPr lang="en-US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পানাহার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97892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শাখা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গাছের</a:t>
                      </a:r>
                      <a:r>
                        <a:rPr lang="en-US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ডাল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34565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দিঘি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বড়</a:t>
                      </a:r>
                      <a:r>
                        <a:rPr lang="en-US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পুকুর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05806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গন্ধ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সুবাস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87401216"/>
                  </a:ext>
                </a:extLst>
              </a:tr>
            </a:tbl>
          </a:graphicData>
        </a:graphic>
      </p:graphicFrame>
      <p:sp>
        <p:nvSpPr>
          <p:cNvPr id="11" name="Round Same Side Corner Rectangle 10"/>
          <p:cNvSpPr/>
          <p:nvPr/>
        </p:nvSpPr>
        <p:spPr>
          <a:xfrm>
            <a:off x="3950674" y="302169"/>
            <a:ext cx="4459458" cy="1015663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952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311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62468" y="352696"/>
            <a:ext cx="2914580" cy="1015663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r>
              <a:rPr lang="en-US" sz="600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দলীয়কাজ</a:t>
            </a:r>
            <a:r>
              <a:rPr lang="en-US" sz="600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n>
                <a:solidFill>
                  <a:srgbClr val="C00000"/>
                </a:solidFill>
              </a:ln>
              <a:solidFill>
                <a:srgbClr val="C000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249446" y="352696"/>
            <a:ext cx="3742006" cy="10156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11" b="9090"/>
          <a:stretch/>
        </p:blipFill>
        <p:spPr>
          <a:xfrm>
            <a:off x="2874918" y="1479107"/>
            <a:ext cx="6468290" cy="335119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330955" y="5109076"/>
            <a:ext cx="949009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‘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পল্লির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সঙ্গে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তাঁর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হৃদয়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মিশে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’-</a:t>
            </a: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952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810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animBg="1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19355" y="1056080"/>
            <a:ext cx="2383986" cy="1015663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sz="6000" dirty="0" smtClean="0">
                <a:ln>
                  <a:solidFill>
                    <a:schemeClr val="accent2">
                      <a:lumMod val="20000"/>
                      <a:lumOff val="80000"/>
                    </a:schemeClr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n>
                <a:solidFill>
                  <a:schemeClr val="accent2">
                    <a:lumMod val="20000"/>
                    <a:lumOff val="80000"/>
                  </a:schemeClr>
                </a:solidFill>
              </a:ln>
              <a:solidFill>
                <a:schemeClr val="accent2">
                  <a:lumMod val="20000"/>
                  <a:lumOff val="80000"/>
                </a:schemeClr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0294243"/>
              </p:ext>
            </p:extLst>
          </p:nvPr>
        </p:nvGraphicFramePr>
        <p:xfrm>
          <a:off x="2124272" y="2687864"/>
          <a:ext cx="8407162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1289">
                  <a:extLst>
                    <a:ext uri="{9D8B030D-6E8A-4147-A177-3AD203B41FA5}">
                      <a16:colId xmlns:a16="http://schemas.microsoft.com/office/drawing/2014/main" val="2282833882"/>
                    </a:ext>
                  </a:extLst>
                </a:gridCol>
                <a:gridCol w="7705873">
                  <a:extLst>
                    <a:ext uri="{9D8B030D-6E8A-4147-A177-3AD203B41FA5}">
                      <a16:colId xmlns:a16="http://schemas.microsoft.com/office/drawing/2014/main" val="27509404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শালি</a:t>
                      </a:r>
                      <a:r>
                        <a:rPr lang="en-US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ধান</a:t>
                      </a:r>
                      <a:r>
                        <a:rPr lang="en-US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কী</a:t>
                      </a:r>
                      <a:r>
                        <a:rPr lang="en-US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?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61974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কাজলা</a:t>
                      </a:r>
                      <a:r>
                        <a:rPr lang="en-US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দিঘির</a:t>
                      </a:r>
                      <a:r>
                        <a:rPr lang="en-US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জল</a:t>
                      </a:r>
                      <a:r>
                        <a:rPr lang="en-US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কেমন</a:t>
                      </a:r>
                      <a:r>
                        <a:rPr lang="en-US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?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9842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বাঙালির</a:t>
                      </a:r>
                      <a:r>
                        <a:rPr lang="en-US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কীসে</a:t>
                      </a:r>
                      <a:r>
                        <a:rPr lang="en-US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সুনাম</a:t>
                      </a:r>
                      <a:r>
                        <a:rPr lang="en-US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রয়েছে</a:t>
                      </a:r>
                      <a:r>
                        <a:rPr lang="en-US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?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3968570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497525" y="1056080"/>
            <a:ext cx="3221501" cy="10156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952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76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56806" y="4391029"/>
            <a:ext cx="57476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‘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কবিতার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মূলভাব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11" name="Isosceles Triangle 10"/>
          <p:cNvSpPr/>
          <p:nvPr/>
        </p:nvSpPr>
        <p:spPr>
          <a:xfrm>
            <a:off x="3920836" y="322734"/>
            <a:ext cx="4419599" cy="1533961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356657" y="1856696"/>
            <a:ext cx="3509830" cy="18216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0070C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4000" dirty="0" smtClean="0">
                <a:solidFill>
                  <a:srgbClr val="0070C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000" dirty="0">
              <a:solidFill>
                <a:srgbClr val="0070C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952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122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02485" y="0"/>
            <a:ext cx="6869723" cy="2656046"/>
          </a:xfrm>
          <a:prstGeom prst="round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5000" dirty="0" err="1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96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952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8308" y="2051579"/>
            <a:ext cx="3592285" cy="3529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828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4576" y="153404"/>
            <a:ext cx="221567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000" dirty="0">
              <a:ln>
                <a:solidFill>
                  <a:srgbClr val="C00000"/>
                </a:solidFill>
              </a:ln>
              <a:solidFill>
                <a:srgbClr val="C000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72256" y="1955636"/>
            <a:ext cx="6347635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ফখরুজ্জামান</a:t>
            </a:r>
            <a:endParaRPr lang="en-US" sz="48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বিএ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সম্মান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বিএড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এমএ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),</a:t>
            </a: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মাস্টার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ট্রেইনার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):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সিএ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কিউ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),</a:t>
            </a: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আন্দিউড়া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উম্মেতুন্নেছা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মাধবপুর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হবিগঞ্জ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 smtClean="0">
                <a:cs typeface="NikoshBAN" panose="02000000000000000000" pitchFamily="2" charset="0"/>
              </a:rPr>
              <a:t>Email: fakruzzaman7098@gmail.com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47113" y="1055077"/>
            <a:ext cx="10930598" cy="0"/>
          </a:xfrm>
          <a:prstGeom prst="line">
            <a:avLst/>
          </a:prstGeom>
          <a:ln w="57150">
            <a:solidFill>
              <a:schemeClr val="bg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21083" y="2110155"/>
            <a:ext cx="3336516" cy="371587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952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286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66626" y="491974"/>
            <a:ext cx="3284874" cy="101566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6000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00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000" dirty="0">
              <a:ln>
                <a:solidFill>
                  <a:srgbClr val="C00000"/>
                </a:solidFill>
              </a:ln>
              <a:solidFill>
                <a:srgbClr val="C000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47856" y="3018397"/>
            <a:ext cx="4801518" cy="2554545"/>
          </a:xfrm>
          <a:prstGeom prst="rect">
            <a:avLst/>
          </a:prstGeom>
          <a:solidFill>
            <a:srgbClr val="FDF3ED"/>
          </a:solidFill>
          <a:ln>
            <a:solidFill>
              <a:schemeClr val="accent2">
                <a:lumMod val="75000"/>
              </a:schemeClr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: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	: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সপ্তম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	: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৪০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47113" y="1733339"/>
            <a:ext cx="10930598" cy="0"/>
          </a:xfrm>
          <a:prstGeom prst="line">
            <a:avLst/>
          </a:prstGeom>
          <a:ln w="57150">
            <a:solidFill>
              <a:schemeClr val="bg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952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269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96700" y="165988"/>
            <a:ext cx="36022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400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ছবিগুলো</a:t>
            </a:r>
            <a:r>
              <a:rPr lang="en-US" sz="400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দেখ</a:t>
            </a:r>
            <a:r>
              <a:rPr lang="en-US" sz="400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  <a:endParaRPr lang="en-US" sz="4000" dirty="0">
              <a:ln>
                <a:solidFill>
                  <a:srgbClr val="C00000"/>
                </a:solidFill>
              </a:ln>
              <a:solidFill>
                <a:srgbClr val="C000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881" y="1166306"/>
            <a:ext cx="37930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যাচ্ছে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48311" y="5847698"/>
            <a:ext cx="9124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52881" y="1022922"/>
            <a:ext cx="11586553" cy="0"/>
          </a:xfrm>
          <a:prstGeom prst="line">
            <a:avLst/>
          </a:prstGeom>
          <a:ln w="57150">
            <a:solidFill>
              <a:schemeClr val="bg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952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8851" y="1874192"/>
            <a:ext cx="5514297" cy="378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13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50549" y="314699"/>
            <a:ext cx="357822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00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00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6000" dirty="0">
              <a:ln>
                <a:solidFill>
                  <a:srgbClr val="C00000"/>
                </a:solidFill>
              </a:ln>
              <a:solidFill>
                <a:srgbClr val="C000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927782" y="2758846"/>
            <a:ext cx="2967479" cy="101566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আমার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</a:t>
            </a:r>
            <a:endParaRPr lang="en-US" sz="6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104354" y="3989083"/>
            <a:ext cx="2292615" cy="70788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জসীম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উদদীন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763474" y="1523735"/>
            <a:ext cx="10930598" cy="0"/>
          </a:xfrm>
          <a:prstGeom prst="line">
            <a:avLst/>
          </a:prstGeom>
          <a:ln w="57150">
            <a:solidFill>
              <a:schemeClr val="bg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952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6309307" y="4750261"/>
            <a:ext cx="5384765" cy="0"/>
          </a:xfrm>
          <a:prstGeom prst="line">
            <a:avLst/>
          </a:prstGeom>
          <a:ln w="57150">
            <a:solidFill>
              <a:schemeClr val="bg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309307" y="3932212"/>
            <a:ext cx="5384765" cy="0"/>
          </a:xfrm>
          <a:prstGeom prst="line">
            <a:avLst/>
          </a:prstGeom>
          <a:ln w="57150">
            <a:solidFill>
              <a:schemeClr val="bg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39" r="14408"/>
          <a:stretch/>
        </p:blipFill>
        <p:spPr>
          <a:xfrm flipH="1">
            <a:off x="1501258" y="1709529"/>
            <a:ext cx="4790364" cy="4159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186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3" grpId="1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53788" y="436536"/>
            <a:ext cx="23278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en-US" sz="540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5400" dirty="0">
              <a:ln>
                <a:solidFill>
                  <a:srgbClr val="C00000"/>
                </a:solidFill>
              </a:ln>
              <a:solidFill>
                <a:srgbClr val="C000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3021" y="1728539"/>
            <a:ext cx="3898824" cy="70788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0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40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0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0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40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98431" y="2799719"/>
            <a:ext cx="9730549" cy="255454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কবি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742950" indent="-742950">
              <a:buAutoNum type="arabicPeriod"/>
            </a:pP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কঠিন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শব্দগুলোর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742950" indent="-742950">
              <a:buAutoNum type="arabicPeriod"/>
            </a:pP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টীকাগুলো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742950" indent="-742950">
              <a:buAutoNum type="arabicPeriod"/>
            </a:pP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‘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কবিতাটির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মূলভাব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39454" y="1511046"/>
            <a:ext cx="10930598" cy="0"/>
          </a:xfrm>
          <a:prstGeom prst="line">
            <a:avLst/>
          </a:prstGeom>
          <a:ln w="57150">
            <a:solidFill>
              <a:schemeClr val="bg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ound Same Side Corner Rectangle 7"/>
          <p:cNvSpPr/>
          <p:nvPr/>
        </p:nvSpPr>
        <p:spPr>
          <a:xfrm>
            <a:off x="4464148" y="436536"/>
            <a:ext cx="3263704" cy="894078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952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340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250"/>
                            </p:stCondLst>
                            <p:childTnLst>
                              <p:par>
                                <p:cTn id="5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250"/>
                            </p:stCondLst>
                            <p:childTnLst>
                              <p:par>
                                <p:cTn id="6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250"/>
                            </p:stCondLst>
                            <p:childTnLst>
                              <p:par>
                                <p:cTn id="7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01935" y="17076"/>
            <a:ext cx="361349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কবি</a:t>
            </a:r>
            <a:r>
              <a:rPr lang="en-US" sz="600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600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6000" dirty="0">
              <a:ln>
                <a:solidFill>
                  <a:srgbClr val="C00000"/>
                </a:solidFill>
              </a:ln>
              <a:solidFill>
                <a:srgbClr val="C000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2535584" y="797761"/>
            <a:ext cx="8377936" cy="25979"/>
          </a:xfrm>
          <a:prstGeom prst="line">
            <a:avLst/>
          </a:prstGeom>
          <a:ln w="57150">
            <a:solidFill>
              <a:schemeClr val="bg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952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0905" y="1032739"/>
            <a:ext cx="9290190" cy="5453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553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24265" y="616777"/>
            <a:ext cx="278634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600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dirty="0">
              <a:ln>
                <a:solidFill>
                  <a:srgbClr val="C00000"/>
                </a:solidFill>
              </a:ln>
              <a:solidFill>
                <a:srgbClr val="C000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9807" y="2126984"/>
            <a:ext cx="8193269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857250" indent="-8572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জসীম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উদদীনের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পিতৃভূমি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কোথায়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857250" indent="-8572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জসীম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উদদীন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কতসালে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এম.এ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পাস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857250" indent="-8572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‘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নকশী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কাঁথার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মাঠ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সাহিত্যকর্ম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260500" y="638216"/>
            <a:ext cx="3713870" cy="85712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952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665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135986" y="232640"/>
            <a:ext cx="17940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আদর্শ</a:t>
            </a:r>
            <a:r>
              <a:rPr lang="en-US" sz="400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4000" dirty="0">
              <a:ln>
                <a:solidFill>
                  <a:srgbClr val="C00000"/>
                </a:solidFill>
              </a:ln>
              <a:solidFill>
                <a:srgbClr val="C000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952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6369" y="1665027"/>
            <a:ext cx="5304341" cy="311062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014" y="1682618"/>
            <a:ext cx="5304341" cy="3110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045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645</TotalTime>
  <Words>195</Words>
  <Application>Microsoft Office PowerPoint</Application>
  <PresentationFormat>Widescreen</PresentationFormat>
  <Paragraphs>62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Rasel</dc:creator>
  <cp:lastModifiedBy>Ashfaq</cp:lastModifiedBy>
  <cp:revision>198</cp:revision>
  <dcterms:created xsi:type="dcterms:W3CDTF">2020-10-16T09:46:54Z</dcterms:created>
  <dcterms:modified xsi:type="dcterms:W3CDTF">2020-11-20T10:29:01Z</dcterms:modified>
</cp:coreProperties>
</file>