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1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5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8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7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7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F687-6293-4CCD-BFD0-1CA5F2FB32F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679B-2777-4DD6-A8DC-00AB926E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2438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RinkiyMJ" pitchFamily="2" charset="0"/>
              </a:rPr>
              <a:t>¯^</a:t>
            </a:r>
            <a:r>
              <a:rPr lang="en-US" sz="5400" dirty="0" err="1" smtClean="0">
                <a:latin typeface="RinkiyMJ" pitchFamily="2" charset="0"/>
              </a:rPr>
              <a:t>vMZg</a:t>
            </a:r>
            <a:endParaRPr lang="en-US" sz="54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2819400"/>
            <a:ext cx="5181600" cy="3733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4343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74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4114800" cy="715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RinkiyMJ" pitchFamily="2" charset="0"/>
              </a:rPr>
              <a:t>wem&amp;wgjøvwni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ivn&amp;gvwbi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ivwng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3124200" cy="59848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latin typeface="RinkiyMJ" pitchFamily="2" charset="0"/>
              </a:rPr>
              <a:t>wkÿK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371600"/>
            <a:ext cx="2974975" cy="6397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 smtClean="0">
                <a:latin typeface="RinkiyMJ" pitchFamily="2" charset="0"/>
              </a:rPr>
              <a:t>cvV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welq-Bmjvg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I ˆ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bwZK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wkÿv</a:t>
            </a:r>
            <a:endParaRPr lang="en-US" sz="28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  <a:latin typeface="RinkiyMJ" pitchFamily="2" charset="0"/>
              </a:rPr>
              <a:t>l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ô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‡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kÖwY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  <a:latin typeface="RinkiyMJ" pitchFamily="2" charset="0"/>
              </a:rPr>
              <a:t>w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ØZxq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Aa¨vq</a:t>
            </a:r>
            <a:endParaRPr lang="en-US" sz="28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Bev`Z</a:t>
            </a:r>
            <a:endParaRPr lang="en-US" sz="28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cvV-12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wmR`v‡q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wZjvIqvZ</a:t>
            </a:r>
            <a:endParaRPr lang="en-US" sz="28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Gm,Gg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igRvb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Avjx</a:t>
            </a:r>
            <a:endParaRPr lang="en-US" sz="26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mnKvix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wkÿK</a:t>
            </a:r>
            <a:endParaRPr lang="en-US" sz="26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‡K,wR,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wf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,‡R mw¤§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jbx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evwjKv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gva¨wgK</a:t>
            </a:r>
            <a:endParaRPr lang="en-US" sz="2600" dirty="0" smtClean="0">
              <a:solidFill>
                <a:srgbClr val="0070C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evwjKv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we`¨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vjq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 `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v‡Kvc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, </a:t>
            </a:r>
            <a:r>
              <a:rPr lang="en-US" sz="2600" dirty="0" err="1" smtClean="0">
                <a:solidFill>
                  <a:srgbClr val="0070C0"/>
                </a:solidFill>
                <a:latin typeface="RinkiyMJ" pitchFamily="2" charset="0"/>
              </a:rPr>
              <a:t>Lyjbv</a:t>
            </a:r>
            <a:r>
              <a:rPr lang="en-US" sz="2600" dirty="0" smtClean="0">
                <a:solidFill>
                  <a:srgbClr val="0070C0"/>
                </a:solidFill>
                <a:latin typeface="RinkiyMJ" pitchFamily="2" charset="0"/>
              </a:rPr>
              <a:t>|</a:t>
            </a:r>
            <a:endParaRPr lang="en-US" sz="2600" dirty="0">
              <a:solidFill>
                <a:srgbClr val="0070C0"/>
              </a:solidFill>
              <a:latin typeface="RinkiyMJ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1981200" cy="1905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1148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RinkiyMJ" pitchFamily="2" charset="0"/>
              </a:rPr>
              <a:t>wkLb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dj</a:t>
            </a:r>
            <a:r>
              <a:rPr lang="en-US" dirty="0" smtClean="0">
                <a:latin typeface="RinkiyMJ" pitchFamily="2" charset="0"/>
              </a:rPr>
              <a:t>: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705600" cy="2895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wZjvIqv‡Zi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aviYv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wZjvIqv‡Zi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cÖ‡qvRbxqZv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wZjvIqv‡Zi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kZ</a:t>
            </a:r>
            <a:r>
              <a:rPr lang="en-US" dirty="0" smtClean="0">
                <a:latin typeface="RinkiyMJ" pitchFamily="2" charset="0"/>
              </a:rPr>
              <a:t>©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1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105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  <a:latin typeface="RinkiyMJ" pitchFamily="2" charset="0"/>
              </a:rPr>
              <a:t>wmR`v‡q</a:t>
            </a:r>
            <a:r>
              <a:rPr lang="en-US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RinkiyMJ" pitchFamily="2" charset="0"/>
              </a:rPr>
              <a:t>wZjvIqv‡Zi</a:t>
            </a:r>
            <a:r>
              <a:rPr lang="en-US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RinkiyMJ" pitchFamily="2" charset="0"/>
              </a:rPr>
              <a:t>cwiPqt</a:t>
            </a:r>
            <a:r>
              <a:rPr lang="en-US" dirty="0" smtClean="0">
                <a:solidFill>
                  <a:srgbClr val="0070C0"/>
                </a:solidFill>
                <a:latin typeface="Rinki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RinkiyMJ" pitchFamily="2" charset="0"/>
              </a:rPr>
            </a:b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342899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RinkiyMJ" pitchFamily="2" charset="0"/>
              </a:rPr>
              <a:t>cweÎ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KziAvb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gwR</a:t>
            </a:r>
            <a:r>
              <a:rPr lang="en-US" dirty="0" smtClean="0">
                <a:latin typeface="RinkiyMJ" pitchFamily="2" charset="0"/>
              </a:rPr>
              <a:t>‡` KZ¸‡</a:t>
            </a:r>
            <a:r>
              <a:rPr lang="en-US" dirty="0" err="1" smtClean="0">
                <a:latin typeface="RinkiyMJ" pitchFamily="2" charset="0"/>
              </a:rPr>
              <a:t>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AvqvZ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Av‡Q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hv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co‡j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ïb‡j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Kiv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Riæwi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Av`vq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Ki‡j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bvnMvi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| </a:t>
            </a:r>
            <a:r>
              <a:rPr lang="en-US" dirty="0" err="1" smtClean="0">
                <a:latin typeface="RinkiyMJ" pitchFamily="2" charset="0"/>
              </a:rPr>
              <a:t>nvw</a:t>
            </a:r>
            <a:r>
              <a:rPr lang="en-US" dirty="0" smtClean="0">
                <a:latin typeface="RinkiyMJ" pitchFamily="2" charset="0"/>
              </a:rPr>
              <a:t>`‡m </a:t>
            </a:r>
            <a:r>
              <a:rPr lang="en-US" dirty="0" err="1" smtClean="0">
                <a:latin typeface="RinkiyMJ" pitchFamily="2" charset="0"/>
              </a:rPr>
              <a:t>Av‡Q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ÔhLb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†KD </a:t>
            </a:r>
            <a:r>
              <a:rPr lang="en-US" dirty="0" err="1" smtClean="0">
                <a:latin typeface="RinkiyMJ" pitchFamily="2" charset="0"/>
              </a:rPr>
              <a:t>wmR`vn&amp;i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AvqvZ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c‡o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ZLb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kqZvb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GKcv‡k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e‡m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wejvc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KiZ</a:t>
            </a:r>
            <a:r>
              <a:rPr lang="en-US" dirty="0" smtClean="0">
                <a:latin typeface="RinkiyMJ" pitchFamily="2" charset="0"/>
              </a:rPr>
              <a:t>‡ _</a:t>
            </a:r>
            <a:r>
              <a:rPr lang="en-US" dirty="0" err="1" smtClean="0">
                <a:latin typeface="RinkiyMJ" pitchFamily="2" charset="0"/>
              </a:rPr>
              <a:t>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e‡j</a:t>
            </a:r>
            <a:r>
              <a:rPr lang="en-US" dirty="0" smtClean="0">
                <a:latin typeface="RinkiyMJ" pitchFamily="2" charset="0"/>
              </a:rPr>
              <a:t>, </a:t>
            </a:r>
            <a:r>
              <a:rPr lang="en-US" dirty="0" err="1" smtClean="0">
                <a:latin typeface="RinkiyMJ" pitchFamily="2" charset="0"/>
              </a:rPr>
              <a:t>nvq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Avd‡mvm</a:t>
            </a:r>
            <a:r>
              <a:rPr lang="en-US" dirty="0" smtClean="0">
                <a:latin typeface="RinkiyMJ" pitchFamily="2" charset="0"/>
              </a:rPr>
              <a:t>! </a:t>
            </a:r>
            <a:r>
              <a:rPr lang="en-US" dirty="0" err="1" smtClean="0">
                <a:latin typeface="RinkiyMJ" pitchFamily="2" charset="0"/>
              </a:rPr>
              <a:t>Av`g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mšÍvb</a:t>
            </a:r>
            <a:r>
              <a:rPr lang="en-US" dirty="0" smtClean="0">
                <a:latin typeface="RinkiyMJ" pitchFamily="2" charset="0"/>
              </a:rPr>
              <a:t>‡`i </a:t>
            </a:r>
            <a:r>
              <a:rPr lang="en-US" dirty="0" err="1" smtClean="0">
                <a:latin typeface="RinkiyMJ" pitchFamily="2" charset="0"/>
              </a:rPr>
              <a:t>wmR`vin&amp;i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ûKzg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†`</a:t>
            </a:r>
            <a:r>
              <a:rPr lang="en-US" dirty="0" err="1" smtClean="0">
                <a:latin typeface="RinkiyMJ" pitchFamily="2" charset="0"/>
              </a:rPr>
              <a:t>Iqv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n‡jv,Zviv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wmR`vn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Kij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Rvbœv‡Zi</a:t>
            </a:r>
            <a:r>
              <a:rPr lang="en-US" dirty="0" smtClean="0">
                <a:latin typeface="RinkiyMJ" pitchFamily="2" charset="0"/>
              </a:rPr>
              <a:t> `</a:t>
            </a:r>
            <a:r>
              <a:rPr lang="en-US" dirty="0" err="1" smtClean="0">
                <a:latin typeface="RinkiyMJ" pitchFamily="2" charset="0"/>
              </a:rPr>
              <a:t>vwe`vi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n‡jv|Avi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Avgv‡K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wmR`vn&amp;i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ûKzg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†`</a:t>
            </a:r>
            <a:r>
              <a:rPr lang="en-US" dirty="0" err="1" smtClean="0">
                <a:latin typeface="RinkiyMJ" pitchFamily="2" charset="0"/>
              </a:rPr>
              <a:t>Iqv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Avwg</a:t>
            </a:r>
            <a:r>
              <a:rPr lang="en-US" dirty="0" smtClean="0">
                <a:latin typeface="RinkiyMJ" pitchFamily="2" charset="0"/>
              </a:rPr>
              <a:t> A¯^</a:t>
            </a:r>
            <a:r>
              <a:rPr lang="en-US" dirty="0" err="1" smtClean="0">
                <a:latin typeface="RinkiyMJ" pitchFamily="2" charset="0"/>
              </a:rPr>
              <a:t>xKvi</a:t>
            </a:r>
            <a:r>
              <a:rPr lang="en-US" dirty="0" smtClean="0">
                <a:latin typeface="RinkiyMJ" pitchFamily="2" charset="0"/>
              </a:rPr>
              <a:t> K‡I </a:t>
            </a:r>
            <a:r>
              <a:rPr lang="en-US" dirty="0" err="1" smtClean="0">
                <a:latin typeface="RinkiyMJ" pitchFamily="2" charset="0"/>
              </a:rPr>
              <a:t>Rvnvbœvwg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njvg|Õ</a:t>
            </a:r>
            <a:r>
              <a:rPr lang="en-US" dirty="0" smtClean="0">
                <a:latin typeface="RinkiyMJ" pitchFamily="2" charset="0"/>
              </a:rPr>
              <a:t>(</a:t>
            </a:r>
            <a:r>
              <a:rPr lang="en-US" dirty="0" err="1" smtClean="0">
                <a:latin typeface="RinkiyMJ" pitchFamily="2" charset="0"/>
              </a:rPr>
              <a:t>gymwjg</a:t>
            </a:r>
            <a:r>
              <a:rPr lang="en-US" dirty="0" smtClean="0">
                <a:latin typeface="RinkiyMJ" pitchFamily="2" charset="0"/>
              </a:rPr>
              <a:t>)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9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7912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latin typeface="RinkiyMJ" pitchFamily="2" charset="0"/>
              </a:rPr>
              <a:t>wmR`v‡q</a:t>
            </a:r>
            <a:r>
              <a:rPr lang="en-US" sz="4000" dirty="0" smtClean="0">
                <a:latin typeface="RinkiyMJ" pitchFamily="2" charset="0"/>
              </a:rPr>
              <a:t> </a:t>
            </a:r>
            <a:r>
              <a:rPr lang="en-US" sz="4000" dirty="0" err="1" smtClean="0">
                <a:latin typeface="RinkiyMJ" pitchFamily="2" charset="0"/>
              </a:rPr>
              <a:t>wZjvqv‡Zi</a:t>
            </a:r>
            <a:r>
              <a:rPr lang="en-US" sz="4000" dirty="0" smtClean="0">
                <a:latin typeface="RinkiyMJ" pitchFamily="2" charset="0"/>
              </a:rPr>
              <a:t> </a:t>
            </a:r>
            <a:r>
              <a:rPr lang="en-US" sz="4000" dirty="0" err="1" smtClean="0">
                <a:latin typeface="RinkiyMJ" pitchFamily="2" charset="0"/>
              </a:rPr>
              <a:t>wbqgt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1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¯^vMZg</vt:lpstr>
      <vt:lpstr>wem&amp;wgjøvwni ivn&amp;gvwbi ivwng</vt:lpstr>
      <vt:lpstr>wkLb dj:</vt:lpstr>
      <vt:lpstr>wmR`v‡q wZjvIqv‡Zi cwiPqt </vt:lpstr>
      <vt:lpstr>wmR`v‡q wZjvqv‡Zi wbqgt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Lenovo</dc:creator>
  <cp:lastModifiedBy>Lenovo</cp:lastModifiedBy>
  <cp:revision>10</cp:revision>
  <dcterms:created xsi:type="dcterms:W3CDTF">2020-11-23T15:18:50Z</dcterms:created>
  <dcterms:modified xsi:type="dcterms:W3CDTF">2020-11-23T16:49:38Z</dcterms:modified>
</cp:coreProperties>
</file>