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71" r:id="rId9"/>
    <p:sldId id="262" r:id="rId10"/>
    <p:sldId id="261" r:id="rId11"/>
    <p:sldId id="263" r:id="rId12"/>
    <p:sldId id="270" r:id="rId13"/>
    <p:sldId id="264" r:id="rId14"/>
    <p:sldId id="268" r:id="rId15"/>
    <p:sldId id="265" r:id="rId16"/>
    <p:sldId id="269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D0BD-FA0D-4967-BBE0-657921F3CA71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FD33-0277-4BA7-8CC0-849C0CD4DE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7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FD33-0277-4BA7-8CC0-849C0CD4DE3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1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FD33-0277-4BA7-8CC0-849C0CD4DE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2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FD33-0277-4BA7-8CC0-849C0CD4DE3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BB5-78EF-448D-995F-C8E9628E0EAC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3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3722-5B6E-4A9A-98DC-6560DFC3D9D4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89A1-FCAC-4576-AB7A-E78BF6499161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9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9CF7-0188-4048-9704-0B4DD2AF25B7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0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A061-A5DA-4670-A5A2-B92A77AE5075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3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3AD4-FF29-4CE3-973D-21358745C5CB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0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1FF-45A4-4974-BFCD-FABD3BAC8717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4659-B94A-4695-8408-634AB6830AA4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CE02-89A7-45FD-B28F-E6879DC0F3E8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435A-A64A-4937-B567-2BBD82888E9A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3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824-7F05-49C4-8C03-22F1D9FEF1F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8461-C46A-4223-9B46-D97119EC77B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F0E2-EACE-4772-8ECF-E36EA1E12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-salam-alaik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2338" y="0"/>
            <a:ext cx="4919662" cy="6858000"/>
          </a:xfrm>
          <a:prstGeom prst="rect">
            <a:avLst/>
          </a:prstGeom>
        </p:spPr>
      </p:pic>
      <p:pic>
        <p:nvPicPr>
          <p:cNvPr id="4" name="Picture 3" descr="Lotus flower swaying in the wind on GIF H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7215188" cy="68580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A922-351A-47CE-9C46-916592C7E40B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240" y="3741753"/>
            <a:ext cx="11941791" cy="2634019"/>
            <a:chOff x="0" y="4223981"/>
            <a:chExt cx="11941791" cy="2634019"/>
          </a:xfrm>
        </p:grpSpPr>
        <p:sp>
          <p:nvSpPr>
            <p:cNvPr id="2" name="Rectangle 1"/>
            <p:cNvSpPr/>
            <p:nvPr/>
          </p:nvSpPr>
          <p:spPr>
            <a:xfrm>
              <a:off x="2238233" y="4223981"/>
              <a:ext cx="9703558" cy="26340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/>
                <a:t>السَّلامُ عَليكُمْ-عَالِجْنِى تَفَضَّلْ</a:t>
              </a:r>
              <a:endParaRPr lang="en-US" sz="6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0" y="4223982"/>
              <a:ext cx="2238233" cy="2634018"/>
            </a:xfrm>
            <a:prstGeom prst="ellipse">
              <a:avLst/>
            </a:prstGeom>
            <a:blipFill dpi="0" rotWithShape="1"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8295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r>
                <a:rPr lang="ar-SA" sz="3600" dirty="0">
                  <a:solidFill>
                    <a:srgbClr val="FF0000"/>
                  </a:solidFill>
                </a:rPr>
                <a:t>المريض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38672" y="3741753"/>
            <a:ext cx="11982735" cy="2634019"/>
            <a:chOff x="-80296" y="1200988"/>
            <a:chExt cx="12101427" cy="2680157"/>
          </a:xfrm>
        </p:grpSpPr>
        <p:sp>
          <p:nvSpPr>
            <p:cNvPr id="4" name="Rectangle 3"/>
            <p:cNvSpPr/>
            <p:nvPr/>
          </p:nvSpPr>
          <p:spPr>
            <a:xfrm>
              <a:off x="-80296" y="1210092"/>
              <a:ext cx="10020201" cy="26710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600" dirty="0"/>
                <a:t>وعليكم السَّلامُ –الضبة مُرْتَفِعٌ السُكَّرُ ايضًا-ماذا حدثَ ؟</a:t>
              </a:r>
              <a:endParaRPr lang="en-US" sz="6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798814" y="1200988"/>
              <a:ext cx="2222317" cy="2680157"/>
            </a:xfrm>
            <a:prstGeom prst="ellipse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r>
                <a:rPr lang="ar-SA" sz="4400" dirty="0">
                  <a:solidFill>
                    <a:srgbClr val="FF0000"/>
                  </a:solidFill>
                </a:rPr>
                <a:t>الطبيب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38672" y="3737211"/>
            <a:ext cx="12048697" cy="2634018"/>
            <a:chOff x="0" y="4223982"/>
            <a:chExt cx="12048697" cy="2634018"/>
          </a:xfrm>
        </p:grpSpPr>
        <p:sp>
          <p:nvSpPr>
            <p:cNvPr id="13" name="Rectangle 12"/>
            <p:cNvSpPr/>
            <p:nvPr/>
          </p:nvSpPr>
          <p:spPr>
            <a:xfrm>
              <a:off x="2238233" y="4223982"/>
              <a:ext cx="9810464" cy="26340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/>
                <a:t>تَنَاوَلْتُ دَوَاءَ الضغط. و دواء السُّكَّرِ-</a:t>
              </a:r>
              <a:endParaRPr lang="en-US" sz="6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4223982"/>
              <a:ext cx="2495269" cy="2634018"/>
            </a:xfrm>
            <a:prstGeom prst="ellipse">
              <a:avLst/>
            </a:prstGeom>
            <a:blipFill dpi="0" rotWithShape="1"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8295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r>
                <a:rPr lang="ar-SA" sz="3600" dirty="0">
                  <a:solidFill>
                    <a:srgbClr val="FF0000"/>
                  </a:solidFill>
                </a:rPr>
                <a:t>المريض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2284" y="3739485"/>
            <a:ext cx="12032781" cy="2634018"/>
            <a:chOff x="15916" y="1387516"/>
            <a:chExt cx="12032781" cy="2634018"/>
          </a:xfrm>
        </p:grpSpPr>
        <p:sp>
          <p:nvSpPr>
            <p:cNvPr id="16" name="Rectangle 15"/>
            <p:cNvSpPr/>
            <p:nvPr/>
          </p:nvSpPr>
          <p:spPr>
            <a:xfrm>
              <a:off x="15916" y="1387516"/>
              <a:ext cx="9810464" cy="26340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600" dirty="0"/>
                <a:t>اعتقدُ اَنَّكَ لَمْ تتَّبِعِ الْحِمَايَةَ </a:t>
              </a:r>
              <a:endParaRPr lang="en-US" sz="66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9826380" y="1446652"/>
              <a:ext cx="2222317" cy="2574881"/>
            </a:xfrm>
            <a:prstGeom prst="ellipse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r>
                <a:rPr lang="ar-SA" sz="4400" dirty="0">
                  <a:solidFill>
                    <a:srgbClr val="FF0000"/>
                  </a:solidFill>
                </a:rPr>
                <a:t>الطبيب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752" y="3589366"/>
            <a:ext cx="11978185" cy="2781864"/>
            <a:chOff x="220640" y="741514"/>
            <a:chExt cx="12028595" cy="2710648"/>
          </a:xfrm>
        </p:grpSpPr>
        <p:sp>
          <p:nvSpPr>
            <p:cNvPr id="19" name="Rectangle 18"/>
            <p:cNvSpPr/>
            <p:nvPr/>
          </p:nvSpPr>
          <p:spPr>
            <a:xfrm>
              <a:off x="2458873" y="877994"/>
              <a:ext cx="9790362" cy="25741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ar-SA" sz="6000" dirty="0"/>
                <a:t>هذا صحيح- فقد تناولْتُ كثيرًا من السُّكَّرِيَّاتِ         و الدَّهُونِئ</a:t>
              </a:r>
              <a:endParaRPr lang="en-US" sz="6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20640" y="741514"/>
              <a:ext cx="2238233" cy="2634018"/>
            </a:xfrm>
            <a:prstGeom prst="ellipse">
              <a:avLst/>
            </a:prstGeom>
            <a:blipFill dpi="0" rotWithShape="1"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8295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r>
                <a:rPr lang="ar-SA" sz="3600" dirty="0">
                  <a:solidFill>
                    <a:srgbClr val="FF0000"/>
                  </a:solidFill>
                </a:rPr>
                <a:t>المريض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6812" y="2149493"/>
              <a:ext cx="1282889" cy="105316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0199" y="2151856"/>
              <a:ext cx="1282889" cy="1053166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2139" y="321853"/>
            <a:ext cx="11368584" cy="2321255"/>
            <a:chOff x="0" y="103488"/>
            <a:chExt cx="11368584" cy="2321255"/>
          </a:xfrm>
        </p:grpSpPr>
        <p:sp>
          <p:nvSpPr>
            <p:cNvPr id="25" name="Rectangle 24"/>
            <p:cNvSpPr/>
            <p:nvPr/>
          </p:nvSpPr>
          <p:spPr>
            <a:xfrm>
              <a:off x="0" y="103488"/>
              <a:ext cx="2906972" cy="2292824"/>
            </a:xfrm>
            <a:prstGeom prst="rect">
              <a:avLst/>
            </a:prstGeom>
            <a:blipFill dpi="0"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0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07272" y="131917"/>
              <a:ext cx="2661312" cy="2292826"/>
            </a:xfrm>
            <a:prstGeom prst="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91216" y="103489"/>
              <a:ext cx="5411339" cy="2321254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C737-1B15-41A7-A994-3098D7BD61BE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1770638"/>
            <a:chOff x="0" y="-1"/>
            <a:chExt cx="12192000" cy="17706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505827" cy="1770637"/>
            </a:xfrm>
            <a:prstGeom prst="rect">
              <a:avLst/>
            </a:prstGeom>
          </p:spPr>
        </p:pic>
        <p:sp>
          <p:nvSpPr>
            <p:cNvPr id="8" name="Title 2"/>
            <p:cNvSpPr txBox="1">
              <a:spLocks/>
            </p:cNvSpPr>
            <p:nvPr/>
          </p:nvSpPr>
          <p:spPr>
            <a:xfrm>
              <a:off x="2505827" y="1922"/>
              <a:ext cx="6975557" cy="17687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6000" dirty="0"/>
                <a:t>عَمَلُ الزَّوجِ</a:t>
              </a:r>
              <a:endParaRPr lang="en-US" sz="6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138" y="0"/>
              <a:ext cx="2729862" cy="177063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1815152"/>
            <a:ext cx="12192000" cy="3323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rgbClr val="00B0F0"/>
                </a:solidFill>
              </a:rPr>
              <a:t>في ضوء هذا الدرس وَجْعَلْ مُحَادَثَةً مع بعضِهم البعضِ باللغة العربية</a:t>
            </a:r>
            <a:r>
              <a:rPr lang="ar-SA" sz="4000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ar-SA" sz="4000" dirty="0">
                <a:solidFill>
                  <a:srgbClr val="00B0F0"/>
                </a:solidFill>
              </a:rPr>
              <a:t>(الوقت: ثلاث دقائق)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24994"/>
            <a:ext cx="12192000" cy="173300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6835-CCC5-4EA8-9A0F-2B5D5B732DD7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8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32812" y="259310"/>
            <a:ext cx="5404513" cy="208808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311" y="3961525"/>
            <a:ext cx="12005482" cy="2802882"/>
            <a:chOff x="70511" y="3664006"/>
            <a:chExt cx="12005482" cy="2709513"/>
          </a:xfrm>
        </p:grpSpPr>
        <p:sp>
          <p:nvSpPr>
            <p:cNvPr id="5" name="Rectangle 4"/>
            <p:cNvSpPr/>
            <p:nvPr/>
          </p:nvSpPr>
          <p:spPr>
            <a:xfrm>
              <a:off x="70511" y="3739501"/>
              <a:ext cx="9810464" cy="26340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600" dirty="0"/>
                <a:t>و اَعْتَقِدُ اَنَّكَ لَمْ تمارسِ الْرياضةَ </a:t>
              </a:r>
              <a:endParaRPr lang="en-US" sz="6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853676" y="3664006"/>
              <a:ext cx="2222317" cy="2574881"/>
            </a:xfrm>
            <a:prstGeom prst="ellipse">
              <a:avLst/>
            </a:prstGeom>
            <a:blipFill dpi="0"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r>
                <a:rPr lang="ar-SA" sz="4400" dirty="0">
                  <a:solidFill>
                    <a:srgbClr val="FF0000"/>
                  </a:solidFill>
                </a:rPr>
                <a:t>الطبيب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1587" y="3739498"/>
            <a:ext cx="11891745" cy="2843284"/>
            <a:chOff x="220640" y="741514"/>
            <a:chExt cx="11941791" cy="2770496"/>
          </a:xfrm>
        </p:grpSpPr>
        <p:sp>
          <p:nvSpPr>
            <p:cNvPr id="8" name="Rectangle 7"/>
            <p:cNvSpPr/>
            <p:nvPr/>
          </p:nvSpPr>
          <p:spPr>
            <a:xfrm>
              <a:off x="2458576" y="954277"/>
              <a:ext cx="9703855" cy="2557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ar-SA" sz="6000" dirty="0"/>
                <a:t>حاولت ذالك و لكن لم استطيع – فانا مشغول دائما-</a:t>
              </a:r>
              <a:endParaRPr lang="en-US" sz="6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20640" y="741514"/>
              <a:ext cx="2238233" cy="2634018"/>
            </a:xfrm>
            <a:prstGeom prst="ellipse">
              <a:avLst/>
            </a:prstGeom>
            <a:blipFill dpi="0" rotWithShape="1"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8295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r>
                <a:rPr lang="ar-SA" sz="3600" dirty="0">
                  <a:solidFill>
                    <a:srgbClr val="FF0000"/>
                  </a:solidFill>
                </a:rPr>
                <a:t>المريض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12" y="4016036"/>
            <a:ext cx="12032781" cy="2603128"/>
            <a:chOff x="15916" y="1404758"/>
            <a:chExt cx="12032781" cy="2603128"/>
          </a:xfrm>
        </p:grpSpPr>
        <p:sp>
          <p:nvSpPr>
            <p:cNvPr id="13" name="Rectangle 12"/>
            <p:cNvSpPr/>
            <p:nvPr/>
          </p:nvSpPr>
          <p:spPr>
            <a:xfrm>
              <a:off x="15916" y="1404758"/>
              <a:ext cx="9810464" cy="25075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600" dirty="0"/>
                <a:t>حالتك خطيرة لابد من الحماية-</a:t>
              </a:r>
              <a:endParaRPr lang="en-US" sz="6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9826380" y="1433005"/>
              <a:ext cx="2222317" cy="2574881"/>
            </a:xfrm>
            <a:prstGeom prst="ellipse">
              <a:avLst/>
            </a:prstGeom>
            <a:blipFill dpi="0"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r>
                <a:rPr lang="ar-SA" sz="4400" dirty="0">
                  <a:solidFill>
                    <a:srgbClr val="FF0000"/>
                  </a:solidFill>
                </a:rPr>
                <a:t>الطبيب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083" y="4117985"/>
            <a:ext cx="12023677" cy="2556196"/>
            <a:chOff x="220640" y="676224"/>
            <a:chExt cx="11941791" cy="2699308"/>
          </a:xfrm>
        </p:grpSpPr>
        <p:sp>
          <p:nvSpPr>
            <p:cNvPr id="16" name="Rectangle 15"/>
            <p:cNvSpPr/>
            <p:nvPr/>
          </p:nvSpPr>
          <p:spPr>
            <a:xfrm>
              <a:off x="2458873" y="676224"/>
              <a:ext cx="9703558" cy="26340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/>
                <a:t>ماذا افعل يا دكتر ؟</a:t>
              </a:r>
              <a:endParaRPr lang="en-US" sz="6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0640" y="741514"/>
              <a:ext cx="2238233" cy="2634018"/>
            </a:xfrm>
            <a:prstGeom prst="ellipse">
              <a:avLst/>
            </a:prstGeom>
            <a:blipFill dpi="0" rotWithShape="1"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8295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r>
                <a:rPr lang="ar-SA" sz="3600" dirty="0">
                  <a:solidFill>
                    <a:srgbClr val="FF0000"/>
                  </a:solidFill>
                </a:rPr>
                <a:t>المريض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44" y="3900043"/>
            <a:ext cx="12032781" cy="2688598"/>
            <a:chOff x="15916" y="1460347"/>
            <a:chExt cx="12032781" cy="2561186"/>
          </a:xfrm>
        </p:grpSpPr>
        <p:sp>
          <p:nvSpPr>
            <p:cNvPr id="19" name="Rectangle 18"/>
            <p:cNvSpPr/>
            <p:nvPr/>
          </p:nvSpPr>
          <p:spPr>
            <a:xfrm>
              <a:off x="15916" y="1460347"/>
              <a:ext cx="9728570" cy="25611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600" dirty="0"/>
                <a:t>اتبع الحماية. ومارس الرياضةَ- و تناول الدواء. و قابلنى بعد شهرٍ-</a:t>
              </a:r>
              <a:endParaRPr lang="en-US" sz="6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9833205" y="1499351"/>
              <a:ext cx="2215492" cy="2522181"/>
            </a:xfrm>
            <a:prstGeom prst="ellipse">
              <a:avLst/>
            </a:prstGeom>
            <a:blipFill dpi="0"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endParaRPr lang="ar-SA" sz="4400" dirty="0">
                <a:solidFill>
                  <a:srgbClr val="FF0000"/>
                </a:solidFill>
              </a:endParaRPr>
            </a:p>
            <a:p>
              <a:pPr algn="ctr"/>
              <a:r>
                <a:rPr lang="ar-SA" sz="4400" dirty="0">
                  <a:solidFill>
                    <a:srgbClr val="FF0000"/>
                  </a:solidFill>
                </a:rPr>
                <a:t>الطبيب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4719" y="3819454"/>
            <a:ext cx="11919041" cy="2849776"/>
            <a:chOff x="220640" y="741514"/>
            <a:chExt cx="11941791" cy="2757253"/>
          </a:xfrm>
        </p:grpSpPr>
        <p:sp>
          <p:nvSpPr>
            <p:cNvPr id="22" name="Rectangle 21"/>
            <p:cNvSpPr/>
            <p:nvPr/>
          </p:nvSpPr>
          <p:spPr>
            <a:xfrm>
              <a:off x="2296777" y="951895"/>
              <a:ext cx="9865654" cy="25468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/>
                <a:t>ان شاء الله.و جزاك الله خيرًا-</a:t>
              </a:r>
              <a:endParaRPr lang="en-US" sz="6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20640" y="741514"/>
              <a:ext cx="2238233" cy="2634018"/>
            </a:xfrm>
            <a:prstGeom prst="ellipse">
              <a:avLst/>
            </a:prstGeom>
            <a:blipFill dpi="0" rotWithShape="1"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8295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endParaRPr lang="ar-SA" sz="3600" dirty="0">
                <a:solidFill>
                  <a:srgbClr val="002060"/>
                </a:solidFill>
              </a:endParaRPr>
            </a:p>
            <a:p>
              <a:pPr algn="r"/>
              <a:r>
                <a:rPr lang="ar-SA" sz="3600" dirty="0">
                  <a:solidFill>
                    <a:srgbClr val="FF0000"/>
                  </a:solidFill>
                </a:rPr>
                <a:t>المريض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1587" y="259300"/>
            <a:ext cx="5882185" cy="2250902"/>
            <a:chOff x="261587" y="122820"/>
            <a:chExt cx="5882185" cy="2250902"/>
          </a:xfrm>
        </p:grpSpPr>
        <p:sp>
          <p:nvSpPr>
            <p:cNvPr id="2" name="Rectangle 1"/>
            <p:cNvSpPr/>
            <p:nvPr/>
          </p:nvSpPr>
          <p:spPr>
            <a:xfrm>
              <a:off x="261587" y="122820"/>
              <a:ext cx="5882185" cy="210174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1760561" y="242419"/>
              <a:ext cx="1571772" cy="2131303"/>
            </a:xfrm>
            <a:prstGeom prst="mathMultiply">
              <a:avLst>
                <a:gd name="adj1" fmla="val 1399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F9FD-96CC-4C58-A0FC-2FB6A16FFEA8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698" y="0"/>
            <a:ext cx="9654652" cy="899331"/>
            <a:chOff x="0" y="438150"/>
            <a:chExt cx="8991600" cy="1219200"/>
          </a:xfrm>
        </p:grpSpPr>
        <p:sp>
          <p:nvSpPr>
            <p:cNvPr id="3" name="Rectangle 2"/>
            <p:cNvSpPr/>
            <p:nvPr/>
          </p:nvSpPr>
          <p:spPr>
            <a:xfrm>
              <a:off x="6400800" y="438150"/>
              <a:ext cx="2590800" cy="1219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438150"/>
              <a:ext cx="64008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8000" dirty="0"/>
                <a:t>العمل الجماعي</a:t>
              </a:r>
              <a:endParaRPr lang="en-US" sz="80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13152"/>
              </p:ext>
            </p:extLst>
          </p:nvPr>
        </p:nvGraphicFramePr>
        <p:xfrm>
          <a:off x="2254653" y="1432560"/>
          <a:ext cx="8480946" cy="5425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79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1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7251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/>
                        <a:t>معناها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/>
                        <a:t>الكلمة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37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/>
                        <a:t>প্রতিষেধক।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الحماية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37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শরীরচর্চা।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الرياضة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37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আমি</a:t>
                      </a:r>
                      <a:r>
                        <a:rPr lang="bn-BD" sz="3200" baseline="0" dirty="0"/>
                        <a:t> সক্ষম হইনি।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لم</a:t>
                      </a:r>
                      <a:r>
                        <a:rPr lang="ar-SA" sz="3200" baseline="0" dirty="0"/>
                        <a:t> استطيع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আবশ্যক।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/>
                        <a:t>لابد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541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আমার সাথে দেখা করবেন।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قابلنى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এক মাস পর।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بعد شهرٍ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413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/>
                        <a:t>ঔষধ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/>
                        <a:t>الدواء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89110" y="901600"/>
            <a:ext cx="5404513" cy="51862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اكتب معنى الكلمات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2438198" y="2558956"/>
            <a:ext cx="3794077" cy="42990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33E4-9A7B-4CE9-BBBB-3D3FD816E6C7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1755" y="-3"/>
            <a:ext cx="7397087" cy="928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نحن نستخرج  صيغ المضارع من الحوار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04571"/>
              </p:ext>
            </p:extLst>
          </p:nvPr>
        </p:nvGraphicFramePr>
        <p:xfrm>
          <a:off x="259307" y="1064526"/>
          <a:ext cx="11627892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5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5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5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3928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/>
                        <a:t>সংক্ষিপ্ত</a:t>
                      </a:r>
                      <a:r>
                        <a:rPr lang="bn-BD" sz="5400" baseline="0" dirty="0"/>
                        <a:t>রূপ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علامتها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صيغة المضار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ا</a:t>
                      </a:r>
                      <a:r>
                        <a:rPr lang="ar-SA" sz="5400" dirty="0"/>
                        <a:t>عتقد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ا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اَعتقدُ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/>
                        <a:t>لم</a:t>
                      </a:r>
                      <a:r>
                        <a:rPr lang="ar-SA" sz="5400" baseline="0" dirty="0"/>
                        <a:t> </a:t>
                      </a:r>
                      <a:r>
                        <a:rPr lang="ar-SA" sz="5400" baseline="0" dirty="0">
                          <a:solidFill>
                            <a:srgbClr val="FF0000"/>
                          </a:solidFill>
                        </a:rPr>
                        <a:t>ت</a:t>
                      </a:r>
                      <a:r>
                        <a:rPr lang="ar-SA" sz="5400" baseline="0" dirty="0"/>
                        <a:t>تبع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ت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لم</a:t>
                      </a:r>
                      <a:r>
                        <a:rPr lang="ar-SA" sz="5400" baseline="0" dirty="0"/>
                        <a:t> تتبعْ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/>
                        <a:t>لم </a:t>
                      </a:r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ت</a:t>
                      </a:r>
                      <a:r>
                        <a:rPr lang="ar-SA" sz="5400" dirty="0"/>
                        <a:t>مارس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ت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لم تمارسْ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/>
                        <a:t>لم</a:t>
                      </a:r>
                      <a:r>
                        <a:rPr lang="ar-SA" sz="5400" baseline="0" dirty="0"/>
                        <a:t> </a:t>
                      </a:r>
                      <a:r>
                        <a:rPr lang="ar-SA" sz="5400" baseline="0" dirty="0">
                          <a:solidFill>
                            <a:srgbClr val="FF0000"/>
                          </a:solidFill>
                        </a:rPr>
                        <a:t>ا</a:t>
                      </a:r>
                      <a:r>
                        <a:rPr lang="ar-SA" sz="5400" baseline="0" dirty="0"/>
                        <a:t>ستطيع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ا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لم</a:t>
                      </a:r>
                      <a:r>
                        <a:rPr lang="ar-SA" sz="5400" baseline="0" dirty="0"/>
                        <a:t> استطيعْ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3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ا</a:t>
                      </a:r>
                      <a:r>
                        <a:rPr lang="ar-SA" sz="5400" dirty="0"/>
                        <a:t> فعل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>
                          <a:solidFill>
                            <a:srgbClr val="FF0000"/>
                          </a:solidFill>
                        </a:rPr>
                        <a:t>ا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dirty="0"/>
                        <a:t>افعلُ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rot="19221469">
            <a:off x="1746566" y="3546525"/>
            <a:ext cx="74256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400" dirty="0"/>
              <a:t>فعل مضارع </a:t>
            </a:r>
            <a:r>
              <a:rPr lang="bn-BD" sz="2400" dirty="0"/>
              <a:t>-এর চিহ্ন ৪ টি যথাঃ- </a:t>
            </a:r>
            <a:r>
              <a:rPr lang="ar-SA" sz="3600" dirty="0">
                <a:solidFill>
                  <a:srgbClr val="FF0000"/>
                </a:solidFill>
              </a:rPr>
              <a:t>ا- ت –ي -ن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4A1-C51D-4127-8E1B-9E36DA1D9992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2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92" y="1388131"/>
            <a:ext cx="11627893" cy="19158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تقييم القرا</a:t>
            </a:r>
            <a:r>
              <a:rPr lang="ar-SA" sz="115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ئ</a:t>
            </a:r>
            <a:r>
              <a:rPr lang="en-US" sz="115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ة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344" y="4394172"/>
            <a:ext cx="1135493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/>
              <a:t>1.لماذا قابل المريضُ الطيبَ ؟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32344" y="4360460"/>
            <a:ext cx="1135493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/>
              <a:t>الجواب- قابل المريضُ الطبيبَ </a:t>
            </a:r>
            <a:r>
              <a:rPr lang="ar-SA" sz="6000" dirty="0">
                <a:solidFill>
                  <a:srgbClr val="FF0000"/>
                </a:solidFill>
              </a:rPr>
              <a:t>للعلاج</a:t>
            </a:r>
            <a:r>
              <a:rPr lang="ar-SA" sz="6000" dirty="0"/>
              <a:t>-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632344" y="4461596"/>
            <a:ext cx="1135493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/>
              <a:t>مذا قال له الطبيب ؟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632344" y="4427884"/>
            <a:ext cx="1135493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/>
              <a:t>الجواب- قال له الطبيب </a:t>
            </a:r>
            <a:r>
              <a:rPr lang="ar-SA" sz="5400" dirty="0">
                <a:solidFill>
                  <a:srgbClr val="FF0000"/>
                </a:solidFill>
              </a:rPr>
              <a:t>الضبط مرتفع السكر ايضًا</a:t>
            </a:r>
            <a:r>
              <a:rPr lang="ar-SA" sz="5400" dirty="0"/>
              <a:t>-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632344" y="4293036"/>
            <a:ext cx="1135493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/>
              <a:t>ماذا تناول المريض كثيرًا ؟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632344" y="4355267"/>
            <a:ext cx="1135493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/>
              <a:t>تناول المريض كثيرًا </a:t>
            </a:r>
            <a:r>
              <a:rPr lang="ar-SA" sz="6000" dirty="0">
                <a:solidFill>
                  <a:srgbClr val="FF0000"/>
                </a:solidFill>
              </a:rPr>
              <a:t>من السكريات و الدهون-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301091" y="204716"/>
            <a:ext cx="709684" cy="709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3737212" y="204716"/>
            <a:ext cx="709684" cy="709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7792883" y="273250"/>
            <a:ext cx="709684" cy="709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10229004" y="273250"/>
            <a:ext cx="709684" cy="709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6057339" y="204716"/>
            <a:ext cx="709684" cy="709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66A-D43C-4108-943A-64E70617E7A8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3157" y="181849"/>
            <a:ext cx="720601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/>
              <a:t>أنظرْ الى الفيدى</a:t>
            </a:r>
            <a:endParaRPr lang="en-US" sz="66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38804"/>
              </p:ext>
            </p:extLst>
          </p:nvPr>
        </p:nvGraphicFramePr>
        <p:xfrm>
          <a:off x="5570561" y="2741399"/>
          <a:ext cx="1690048" cy="142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61" y="2741399"/>
                        <a:ext cx="1690048" cy="1425978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38100">
                        <a:solidFill>
                          <a:srgbClr val="C55A1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E122-E751-4A8E-B749-FF61D04C4A41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" y="288623"/>
            <a:ext cx="11700858" cy="264564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SA" sz="8800" dirty="0">
              <a:solidFill>
                <a:srgbClr val="FF0000"/>
              </a:solidFill>
            </a:endParaRPr>
          </a:p>
          <a:p>
            <a:r>
              <a:rPr lang="en-US" sz="8800" dirty="0" err="1">
                <a:solidFill>
                  <a:srgbClr val="FF0000"/>
                </a:solidFill>
              </a:rPr>
              <a:t>الواجب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المنزلي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24" y="3684897"/>
            <a:ext cx="1192760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000" dirty="0"/>
              <a:t>ستكتب الحوار  بينك و بين صديقك بسة جملٍ	 على الاقل من البيت ان شاء الله-</a:t>
            </a:r>
            <a:endParaRPr lang="en-US" sz="6000" dirty="0"/>
          </a:p>
        </p:txBody>
      </p:sp>
      <p:sp>
        <p:nvSpPr>
          <p:cNvPr id="5" name="5-Point Star 4"/>
          <p:cNvSpPr/>
          <p:nvPr/>
        </p:nvSpPr>
        <p:spPr>
          <a:xfrm>
            <a:off x="3177983" y="163773"/>
            <a:ext cx="1009934" cy="8052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896775" y="163773"/>
            <a:ext cx="1009934" cy="8052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836200" y="220639"/>
            <a:ext cx="1009934" cy="8052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7E53-9389-47FB-A560-536615C435FD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81" y="109183"/>
            <a:ext cx="11873550" cy="216999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FF"/>
                </a:solidFill>
              </a:rPr>
              <a:t>ش</a:t>
            </a:r>
            <a:r>
              <a:rPr lang="ar-SA" sz="16600" dirty="0">
                <a:solidFill>
                  <a:srgbClr val="FF00FF"/>
                </a:solidFill>
              </a:rPr>
              <a:t>ُ</a:t>
            </a:r>
            <a:r>
              <a:rPr lang="en-US" sz="16600" dirty="0">
                <a:solidFill>
                  <a:srgbClr val="FF00FF"/>
                </a:solidFill>
              </a:rPr>
              <a:t>ك</a:t>
            </a:r>
            <a:r>
              <a:rPr lang="ar-SA" sz="16600">
                <a:solidFill>
                  <a:srgbClr val="FF00FF"/>
                </a:solidFill>
              </a:rPr>
              <a:t>ْ</a:t>
            </a:r>
            <a:r>
              <a:rPr lang="en-US" sz="16600" dirty="0">
                <a:solidFill>
                  <a:srgbClr val="FF00FF"/>
                </a:solidFill>
              </a:rPr>
              <a:t>ر</a:t>
            </a:r>
            <a:r>
              <a:rPr lang="ar-SA" sz="16600" dirty="0">
                <a:solidFill>
                  <a:srgbClr val="FF00FF"/>
                </a:solidFill>
              </a:rPr>
              <a:t>ًا لَّكُمْ</a:t>
            </a:r>
            <a:endParaRPr lang="en-US" sz="16600" dirty="0">
              <a:solidFill>
                <a:srgbClr val="FF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88" y="2515420"/>
            <a:ext cx="12054625" cy="384443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200" dirty="0">
              <a:solidFill>
                <a:srgbClr val="FFFF00"/>
              </a:solidFill>
            </a:endParaRPr>
          </a:p>
          <a:p>
            <a:pPr algn="ctr"/>
            <a:endParaRPr lang="ar-SA" sz="3200" dirty="0">
              <a:solidFill>
                <a:srgbClr val="FFFF00"/>
              </a:solidFill>
            </a:endParaRPr>
          </a:p>
          <a:p>
            <a:pPr algn="ctr"/>
            <a:endParaRPr lang="ar-SA" sz="3200" dirty="0">
              <a:solidFill>
                <a:srgbClr val="FFFF00"/>
              </a:solidFill>
            </a:endParaRPr>
          </a:p>
          <a:p>
            <a:pPr algn="ctr"/>
            <a:r>
              <a:rPr lang="ar-SA" sz="3200" dirty="0">
                <a:solidFill>
                  <a:srgbClr val="FFFF00"/>
                </a:solidFill>
              </a:rPr>
              <a:t>شكرًا</a:t>
            </a:r>
          </a:p>
          <a:p>
            <a:pPr algn="ctr"/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6C8-F8F4-4255-9E0A-2D741646F51C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357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FF"/>
                </a:solidFill>
                <a:cs typeface="Arabic Transparent" pitchFamily="2" charset="-78"/>
              </a:rPr>
              <a:t>مرحباً بكا فى صف اليوم</a:t>
            </a:r>
            <a:endParaRPr lang="en-US" sz="6000" dirty="0">
              <a:solidFill>
                <a:srgbClr val="FF00FF"/>
              </a:solidFill>
              <a:cs typeface="Arabic Transparent" pitchFamily="2" charset="-78"/>
            </a:endParaRPr>
          </a:p>
        </p:txBody>
      </p:sp>
      <p:pic>
        <p:nvPicPr>
          <p:cNvPr id="3" name="Picture 2" descr="appealing-hd-desktop-wallpaper-backgrounds-page-for-flower-png-inspiration-and-blue-sty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25EB-56B1-408F-A922-C5881309C6DC}" type="datetime1">
              <a:rPr lang="en-US" smtClean="0"/>
              <a:t>11/24/2020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AE" sz="8800" b="1" dirty="0" smtClean="0">
                <a:solidFill>
                  <a:srgbClr val="00B050"/>
                </a:solidFill>
              </a:rPr>
              <a:t>تعريف المعلم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7024"/>
            <a:ext cx="12192000" cy="5260975"/>
          </a:xfrm>
        </p:spPr>
        <p:txBody>
          <a:bodyPr>
            <a:normAutofit/>
          </a:bodyPr>
          <a:lstStyle/>
          <a:p>
            <a:r>
              <a:rPr lang="ar-SA" sz="7200" dirty="0" smtClean="0">
                <a:solidFill>
                  <a:srgbClr val="7030A0"/>
                </a:solidFill>
              </a:rPr>
              <a:t>محمد شريف الاسلام</a:t>
            </a:r>
            <a:endParaRPr lang="en-US" sz="7200" dirty="0" smtClean="0">
              <a:solidFill>
                <a:srgbClr val="7030A0"/>
              </a:solidFill>
            </a:endParaRPr>
          </a:p>
          <a:p>
            <a:r>
              <a:rPr lang="ar-SA" sz="7200" dirty="0" smtClean="0">
                <a:solidFill>
                  <a:srgbClr val="002060"/>
                </a:solidFill>
              </a:rPr>
              <a:t>مدرس مساعد عربى</a:t>
            </a:r>
            <a:endParaRPr lang="en-US" sz="7200" dirty="0" smtClean="0">
              <a:solidFill>
                <a:srgbClr val="002060"/>
              </a:solidFill>
            </a:endParaRPr>
          </a:p>
          <a:p>
            <a:r>
              <a:rPr lang="ar-SA" sz="6000" dirty="0" smtClean="0">
                <a:solidFill>
                  <a:srgbClr val="FF0000"/>
                </a:solidFill>
              </a:rPr>
              <a:t>مدرسة البنات نيت فور، فرشا،نوغان</a:t>
            </a:r>
            <a:endParaRPr lang="en-US" sz="6000" dirty="0" smtClean="0">
              <a:solidFill>
                <a:srgbClr val="FF0000"/>
              </a:solidFill>
            </a:endParaRPr>
          </a:p>
          <a:p>
            <a:r>
              <a:rPr lang="en-US" sz="4800" dirty="0" smtClean="0"/>
              <a:t>       </a:t>
            </a:r>
            <a:r>
              <a:rPr lang="en-US" sz="6000" dirty="0" smtClean="0"/>
              <a:t>০১৭১৪৮৪১৭৮০</a:t>
            </a:r>
            <a:endParaRPr lang="en-US" sz="4800" dirty="0" smtClean="0"/>
          </a:p>
          <a:p>
            <a:r>
              <a:rPr lang="en-US" sz="4800" dirty="0" smtClean="0"/>
              <a:t>      ISORIFUL963@GMAIL.COM</a:t>
            </a:r>
          </a:p>
          <a:p>
            <a:endParaRPr lang="en-US" sz="4800" dirty="0"/>
          </a:p>
        </p:txBody>
      </p:sp>
      <p:pic>
        <p:nvPicPr>
          <p:cNvPr id="4" name="Picture 3" descr="cc9ba6b0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151">
            <a:off x="579227" y="5030551"/>
            <a:ext cx="440786" cy="440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4" descr="b2e893539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5919787"/>
            <a:ext cx="3810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6" name="Picture 5" descr="IMG_20170410_225903_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9300" y="1404937"/>
            <a:ext cx="2133600" cy="2667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0893-9871-44D6-9A2F-8B28D73816CF}" type="datetime1">
              <a:rPr lang="en-US" smtClean="0"/>
              <a:t>11/24/2020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957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C00000"/>
                </a:solidFill>
              </a:rPr>
              <a:t>تعريف الدرس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3413" y="957262"/>
            <a:ext cx="7748587" cy="5900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2"/>
                </a:solidFill>
              </a:rPr>
              <a:t>الصف السابع من الداخل</a:t>
            </a:r>
            <a:endParaRPr lang="en-US" sz="4400" dirty="0" smtClean="0">
              <a:solidFill>
                <a:schemeClr val="tx2"/>
              </a:solidFill>
            </a:endParaRPr>
          </a:p>
          <a:p>
            <a:pPr algn="r"/>
            <a:r>
              <a:rPr lang="ar-SA" sz="4000" b="1" dirty="0" smtClean="0">
                <a:solidFill>
                  <a:srgbClr val="7030A0"/>
                </a:solidFill>
              </a:rPr>
              <a:t>المادة: اللغة العربية الإتصالية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4400" dirty="0" smtClean="0">
                <a:solidFill>
                  <a:srgbClr val="00B050"/>
                </a:solidFill>
              </a:rPr>
              <a:t>الفصل الدراسيُ الثاني</a:t>
            </a:r>
            <a:endParaRPr lang="en-US" sz="4400" dirty="0" smtClean="0">
              <a:solidFill>
                <a:srgbClr val="00B050"/>
              </a:solidFill>
            </a:endParaRPr>
          </a:p>
          <a:p>
            <a:pPr algn="r"/>
            <a:r>
              <a:rPr lang="ar-SA" sz="4800" dirty="0" smtClean="0">
                <a:solidFill>
                  <a:srgbClr val="0070C0"/>
                </a:solidFill>
              </a:rPr>
              <a:t>الدرس الحادى عشر</a:t>
            </a:r>
            <a:endParaRPr lang="en-US" sz="4800" dirty="0" smtClean="0">
              <a:solidFill>
                <a:srgbClr val="0070C0"/>
              </a:solidFill>
            </a:endParaRPr>
          </a:p>
          <a:p>
            <a:pPr algn="r"/>
            <a:r>
              <a:rPr lang="ar-SA" sz="4000" b="1" dirty="0" smtClean="0">
                <a:solidFill>
                  <a:srgbClr val="7030A0"/>
                </a:solidFill>
              </a:rPr>
              <a:t> المدة:خمسون دقيقة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4800" b="1" dirty="0" smtClean="0">
                <a:solidFill>
                  <a:schemeClr val="tx2">
                    <a:lumMod val="75000"/>
                  </a:schemeClr>
                </a:solidFill>
              </a:rPr>
              <a:t>التاريخ: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 descr="arabic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42974"/>
            <a:ext cx="4471988" cy="5902051"/>
          </a:xfrm>
          <a:prstGeom prst="rect">
            <a:avLst/>
          </a:prstGeom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6E7-C588-4D7A-BE9B-49579AD3E161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4" y="4162577"/>
            <a:ext cx="5882185" cy="21017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77971" y="4178497"/>
            <a:ext cx="5761640" cy="21950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041" y="1248902"/>
            <a:ext cx="10331355" cy="275684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5169" y="140906"/>
            <a:ext cx="72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/>
              <a:t>أنظرْ الى الصورةِ الاتيةِ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EB62-FF41-44A3-A3A8-E2186A219C43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527" y="0"/>
            <a:ext cx="5016118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ar-SA" sz="8800" dirty="0">
                <a:solidFill>
                  <a:srgbClr val="00B0F0"/>
                </a:solidFill>
              </a:rPr>
              <a:t>مواضيع اليوم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" y="1879154"/>
            <a:ext cx="12191999" cy="2187879"/>
            <a:chOff x="122830" y="1456066"/>
            <a:chExt cx="11324586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3041403" y="1456066"/>
              <a:ext cx="8406013" cy="230832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7200" dirty="0">
                  <a:solidFill>
                    <a:srgbClr val="002060"/>
                  </a:solidFill>
                </a:rPr>
                <a:t>الحوار حول.... </a:t>
              </a:r>
            </a:p>
            <a:p>
              <a:pPr algn="ctr"/>
              <a:r>
                <a:rPr lang="ar-SA" sz="7200" dirty="0">
                  <a:solidFill>
                    <a:srgbClr val="002060"/>
                  </a:solidFill>
                </a:rPr>
                <a:t>الطبيب و المريض-</a:t>
              </a:r>
              <a:endParaRPr lang="en-US" sz="7200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0" y="1456066"/>
              <a:ext cx="2918573" cy="2308324"/>
            </a:xfrm>
            <a:prstGeom prst="rect">
              <a:avLst/>
            </a:prstGeom>
          </p:spPr>
        </p:pic>
      </p:grpSp>
      <p:pic>
        <p:nvPicPr>
          <p:cNvPr id="10" name="Picture 9" descr="flowers-2058090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5737" y="4071939"/>
            <a:ext cx="12377738" cy="2786062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0C4-2569-4F82-B184-8593B7234DAE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600" u="sng" dirty="0">
                <a:solidFill>
                  <a:srgbClr val="002060"/>
                </a:solidFill>
              </a:rPr>
              <a:t>نتائج التعلم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" y="1128713"/>
            <a:ext cx="12192000" cy="57292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 algn="r">
              <a:buFont typeface="Wingdings" panose="05000000000000000000" pitchFamily="2" charset="2"/>
              <a:buChar char="Ø"/>
            </a:pPr>
            <a:r>
              <a:rPr lang="ar-SA" sz="6000" dirty="0"/>
              <a:t>قادرة ان تعريف معنى المفردات الجديدة</a:t>
            </a:r>
            <a:endParaRPr lang="bn-BD" sz="6000" dirty="0"/>
          </a:p>
          <a:p>
            <a:pPr marL="857250" indent="-857250" algn="r">
              <a:buFont typeface="Wingdings" panose="05000000000000000000" pitchFamily="2" charset="2"/>
              <a:buChar char="Ø"/>
            </a:pPr>
            <a:r>
              <a:rPr lang="ar-SA" sz="6000" dirty="0"/>
              <a:t>قادرة ان تجعل الحوار	</a:t>
            </a:r>
            <a:endParaRPr lang="bn-BD" sz="6000" dirty="0"/>
          </a:p>
          <a:p>
            <a:pPr marL="857250" indent="-857250" algn="r">
              <a:buFont typeface="Wingdings" panose="05000000000000000000" pitchFamily="2" charset="2"/>
              <a:buChar char="Ø"/>
            </a:pPr>
            <a:r>
              <a:rPr lang="ar-SA" sz="6000" dirty="0"/>
              <a:t>قادرة ان تتكلم بالعربية</a:t>
            </a:r>
          </a:p>
          <a:p>
            <a:pPr algn="r"/>
            <a:endParaRPr lang="ar-SA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778-A3E9-4DB0-B835-F435A9A09700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36258" y="191069"/>
            <a:ext cx="4026089" cy="215634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السكرية</a:t>
            </a:r>
          </a:p>
          <a:p>
            <a:pPr algn="ctr"/>
            <a:endParaRPr lang="ar-S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66" y="191069"/>
            <a:ext cx="4026089" cy="21563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5400" dirty="0">
              <a:solidFill>
                <a:srgbClr val="FF0000"/>
              </a:solidFill>
            </a:endParaRPr>
          </a:p>
          <a:p>
            <a:pPr algn="ctr"/>
            <a:endParaRPr lang="ar-SA" sz="5400" dirty="0">
              <a:solidFill>
                <a:srgbClr val="FF0000"/>
              </a:solidFill>
            </a:endParaRPr>
          </a:p>
          <a:p>
            <a:pPr algn="ctr"/>
            <a:endParaRPr lang="ar-SA" sz="5400" dirty="0">
              <a:solidFill>
                <a:srgbClr val="FF0000"/>
              </a:solidFill>
            </a:endParaRPr>
          </a:p>
          <a:p>
            <a:pPr algn="ctr"/>
            <a:endParaRPr lang="ar-SA" sz="5400" dirty="0">
              <a:solidFill>
                <a:srgbClr val="FF0000"/>
              </a:solidFill>
            </a:endParaRPr>
          </a:p>
          <a:p>
            <a:pPr algn="ctr"/>
            <a:r>
              <a:rPr lang="ar-SA" sz="5400" dirty="0">
                <a:solidFill>
                  <a:srgbClr val="FF0000"/>
                </a:solidFill>
              </a:rPr>
              <a:t>المتشفى</a:t>
            </a:r>
          </a:p>
          <a:p>
            <a:pPr algn="ctr"/>
            <a:endParaRPr lang="ar-SA" sz="5400" dirty="0">
              <a:solidFill>
                <a:schemeClr val="tx1"/>
              </a:solidFill>
            </a:endParaRP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77820"/>
            <a:ext cx="4026089" cy="215634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4800" dirty="0">
              <a:solidFill>
                <a:schemeClr val="tx1"/>
              </a:solidFill>
            </a:endParaRPr>
          </a:p>
          <a:p>
            <a:pPr algn="ctr"/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>
                <a:solidFill>
                  <a:schemeClr val="tx1"/>
                </a:solidFill>
              </a:rPr>
              <a:t>طبيب و المريض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5911" y="3377820"/>
            <a:ext cx="3926005" cy="215634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5400" dirty="0">
              <a:solidFill>
                <a:srgbClr val="FF0000"/>
              </a:solidFill>
            </a:endParaRPr>
          </a:p>
          <a:p>
            <a:pPr algn="ctr"/>
            <a:endParaRPr lang="ar-SA" sz="5400" dirty="0">
              <a:solidFill>
                <a:srgbClr val="FF0000"/>
              </a:solidFill>
            </a:endParaRPr>
          </a:p>
          <a:p>
            <a:pPr algn="ctr"/>
            <a:r>
              <a:rPr lang="ar-SA" sz="5400" dirty="0">
                <a:solidFill>
                  <a:srgbClr val="FF0000"/>
                </a:solidFill>
              </a:rPr>
              <a:t>تمارس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2955" y="3377820"/>
            <a:ext cx="4026089" cy="215634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الدهون</a:t>
            </a:r>
          </a:p>
          <a:p>
            <a:pPr algn="ctr"/>
            <a:endParaRPr lang="ar-SA" sz="4400" dirty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3636" y="557214"/>
            <a:ext cx="3411941" cy="168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rgbClr val="00B0F0"/>
                </a:solidFill>
              </a:rPr>
              <a:t>انظر الى المناظر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E046-85F2-4C98-8FBC-601218CC5EAB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0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8193" y="-1"/>
            <a:ext cx="5009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C00000"/>
                </a:solidFill>
              </a:rPr>
              <a:t>العمل الفردى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3543" y="1056419"/>
            <a:ext cx="5047072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00B050"/>
                </a:solidFill>
              </a:rPr>
              <a:t>اكتب الْمعنَى المفردات</a:t>
            </a:r>
            <a:endParaRPr lang="en-US" sz="5400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40704"/>
              </p:ext>
            </p:extLst>
          </p:nvPr>
        </p:nvGraphicFramePr>
        <p:xfrm>
          <a:off x="2071804" y="2441432"/>
          <a:ext cx="81280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49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/>
                        <a:t>ডাক্তার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/>
                        <a:t>الطبيب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68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/>
                        <a:t>রোগী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/>
                        <a:t>المريض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68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/>
                        <a:t>চিকিৎসা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/>
                        <a:t>العلاج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68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/>
                        <a:t>রক্তচাপ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/>
                        <a:t>الضغة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68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/>
                        <a:t>মিষ্টি</a:t>
                      </a:r>
                      <a:r>
                        <a:rPr lang="bn-BD" sz="4000" baseline="0" dirty="0"/>
                        <a:t> জাতীয় খাবার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/>
                        <a:t>السكريات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707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চর্বি</a:t>
                      </a:r>
                      <a:r>
                        <a:rPr lang="bn-BD" sz="3600" baseline="0" dirty="0"/>
                        <a:t> জাতীয় খাবার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/>
                        <a:t>الدهون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1755" y="2394430"/>
            <a:ext cx="3998794" cy="43339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MD.SORIFUL ISLAM ,PORSHA,NAOGAON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F0E2-EACE-4772-8ECF-E36EA1E12EA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178-79B3-4620-A212-C32A940CDA47}" type="datetime1">
              <a:rPr lang="en-US" smtClean="0"/>
              <a:t>11/24/2020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462</Words>
  <Application>Microsoft Office PowerPoint</Application>
  <PresentationFormat>Widescreen</PresentationFormat>
  <Paragraphs>208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Arabic Transparent</vt:lpstr>
      <vt:lpstr>Arial</vt:lpstr>
      <vt:lpstr>Calibri</vt:lpstr>
      <vt:lpstr>Calibri Light</vt:lpstr>
      <vt:lpstr>Times New Roman</vt:lpstr>
      <vt:lpstr>Vrinda</vt:lpstr>
      <vt:lpstr>Wingdings</vt:lpstr>
      <vt:lpstr>2_Office Theme</vt:lpstr>
      <vt:lpstr>Packager Shell Object</vt:lpstr>
      <vt:lpstr>PowerPoint Presentation</vt:lpstr>
      <vt:lpstr>PowerPoint Presentation</vt:lpstr>
      <vt:lpstr>تعريف المعلم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m.m.kamal</dc:creator>
  <cp:lastModifiedBy>Md Soriful</cp:lastModifiedBy>
  <cp:revision>121</cp:revision>
  <dcterms:created xsi:type="dcterms:W3CDTF">2016-09-18T04:05:47Z</dcterms:created>
  <dcterms:modified xsi:type="dcterms:W3CDTF">2020-11-24T14:01:56Z</dcterms:modified>
</cp:coreProperties>
</file>