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73" r:id="rId2"/>
    <p:sldId id="274" r:id="rId3"/>
    <p:sldId id="260" r:id="rId4"/>
    <p:sldId id="275" r:id="rId5"/>
    <p:sldId id="263" r:id="rId6"/>
    <p:sldId id="264" r:id="rId7"/>
    <p:sldId id="265" r:id="rId8"/>
    <p:sldId id="257" r:id="rId9"/>
    <p:sldId id="266" r:id="rId10"/>
    <p:sldId id="267" r:id="rId11"/>
    <p:sldId id="268" r:id="rId12"/>
    <p:sldId id="269" r:id="rId13"/>
    <p:sldId id="270" r:id="rId14"/>
    <p:sldId id="27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jpg"/><Relationship Id="rId4" Type="http://schemas.openxmlformats.org/officeDocument/2006/relationships/image" Target="../media/image6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jpg"/><Relationship Id="rId4" Type="http://schemas.openxmlformats.org/officeDocument/2006/relationships/image" Target="../media/image6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DFD934-7A59-4951-9734-00581BEB18A2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F57294-1C41-403E-BC48-9307C4B89677}">
      <dgm:prSet phldrT="[Text]" custT="1"/>
      <dgm:spPr>
        <a:noFill/>
        <a:ln w="57150">
          <a:solidFill>
            <a:srgbClr val="002060"/>
          </a:solidFill>
        </a:ln>
      </dgm:spPr>
      <dgm:t>
        <a:bodyPr/>
        <a:lstStyle/>
        <a:p>
          <a:r>
            <a:rPr lang="en-US" sz="1800" dirty="0" err="1" smtClean="0"/>
            <a:t>OOOooCCUPATION</a:t>
          </a:r>
          <a:endParaRPr lang="en-US" sz="1800" dirty="0"/>
        </a:p>
      </dgm:t>
    </dgm:pt>
    <dgm:pt modelId="{7DEFE9F6-D631-4B02-A6A6-A361432AB573}" type="parTrans" cxnId="{C93EB47A-F0DA-4331-BAA6-0C8275BD7AA7}">
      <dgm:prSet/>
      <dgm:spPr/>
      <dgm:t>
        <a:bodyPr/>
        <a:lstStyle/>
        <a:p>
          <a:endParaRPr lang="en-US"/>
        </a:p>
      </dgm:t>
    </dgm:pt>
    <dgm:pt modelId="{9BC1961A-3360-43D0-9967-4887471BCBC1}" type="sibTrans" cxnId="{C93EB47A-F0DA-4331-BAA6-0C8275BD7AA7}">
      <dgm:prSet/>
      <dgm:spPr/>
      <dgm:t>
        <a:bodyPr/>
        <a:lstStyle/>
        <a:p>
          <a:endParaRPr lang="en-US"/>
        </a:p>
      </dgm:t>
    </dgm:pt>
    <dgm:pt modelId="{444D635C-91C6-4443-930C-D453B734018C}">
      <dgm:prSet phldrT="[Tex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57150">
          <a:solidFill>
            <a:srgbClr val="FF0000"/>
          </a:solidFill>
        </a:ln>
      </dgm:spPr>
      <dgm:t>
        <a:bodyPr/>
        <a:lstStyle/>
        <a:p>
          <a:endParaRPr lang="en-US" dirty="0"/>
        </a:p>
      </dgm:t>
    </dgm:pt>
    <dgm:pt modelId="{8D7EF6EE-63F7-4D12-B23C-ED23A65D2D0D}" type="parTrans" cxnId="{67F34FF3-1795-4F1D-8612-DB2A9F6F705A}">
      <dgm:prSet/>
      <dgm:spPr/>
      <dgm:t>
        <a:bodyPr/>
        <a:lstStyle/>
        <a:p>
          <a:endParaRPr lang="en-US"/>
        </a:p>
      </dgm:t>
    </dgm:pt>
    <dgm:pt modelId="{89B19940-4EB2-4931-885C-E79D7E365D5D}" type="sibTrans" cxnId="{67F34FF3-1795-4F1D-8612-DB2A9F6F705A}">
      <dgm:prSet/>
      <dgm:spPr/>
      <dgm:t>
        <a:bodyPr/>
        <a:lstStyle/>
        <a:p>
          <a:endParaRPr lang="en-US"/>
        </a:p>
      </dgm:t>
    </dgm:pt>
    <dgm:pt modelId="{51BEDDEF-16F7-49D2-B616-DCB3C4864A60}">
      <dgm:prSet phldrT="[Text]" phldr="1"/>
      <dgm:spPr>
        <a:blipFill rotWithShape="0">
          <a:blip xmlns:r="http://schemas.openxmlformats.org/officeDocument/2006/relationships" r:embed="rId2"/>
          <a:stretch>
            <a:fillRect/>
          </a:stretch>
        </a:blipFill>
        <a:ln w="57150">
          <a:solidFill>
            <a:srgbClr val="FF0000"/>
          </a:solidFill>
        </a:ln>
      </dgm:spPr>
      <dgm:t>
        <a:bodyPr/>
        <a:lstStyle/>
        <a:p>
          <a:endParaRPr lang="en-US" dirty="0"/>
        </a:p>
      </dgm:t>
    </dgm:pt>
    <dgm:pt modelId="{DB3E28B3-8E94-4EEA-A5D4-1BEA1E025F5B}" type="parTrans" cxnId="{B325E887-55E0-4096-A863-127082D392FB}">
      <dgm:prSet/>
      <dgm:spPr/>
      <dgm:t>
        <a:bodyPr/>
        <a:lstStyle/>
        <a:p>
          <a:endParaRPr lang="en-US"/>
        </a:p>
      </dgm:t>
    </dgm:pt>
    <dgm:pt modelId="{1C220E17-09A8-4ACC-81D9-37CD6BC0EBAE}" type="sibTrans" cxnId="{B325E887-55E0-4096-A863-127082D392FB}">
      <dgm:prSet/>
      <dgm:spPr/>
      <dgm:t>
        <a:bodyPr/>
        <a:lstStyle/>
        <a:p>
          <a:endParaRPr lang="en-US"/>
        </a:p>
      </dgm:t>
    </dgm:pt>
    <dgm:pt modelId="{4CF01DC6-49AF-48A7-BCAF-C2C10F0E6D19}">
      <dgm:prSet phldrT="[Text]" phldr="1"/>
      <dgm:spPr>
        <a:blipFill rotWithShape="0">
          <a:blip xmlns:r="http://schemas.openxmlformats.org/officeDocument/2006/relationships" r:embed="rId3"/>
          <a:stretch>
            <a:fillRect/>
          </a:stretch>
        </a:blipFill>
        <a:ln w="57150">
          <a:solidFill>
            <a:srgbClr val="FF0000"/>
          </a:solidFill>
        </a:ln>
      </dgm:spPr>
      <dgm:t>
        <a:bodyPr/>
        <a:lstStyle/>
        <a:p>
          <a:endParaRPr lang="en-US" dirty="0"/>
        </a:p>
      </dgm:t>
    </dgm:pt>
    <dgm:pt modelId="{1FD00070-412B-4185-BCF5-587C1A4C5045}" type="parTrans" cxnId="{5FB4E048-6186-4D3B-8895-FDC0B06F86D9}">
      <dgm:prSet/>
      <dgm:spPr/>
      <dgm:t>
        <a:bodyPr/>
        <a:lstStyle/>
        <a:p>
          <a:endParaRPr lang="en-US"/>
        </a:p>
      </dgm:t>
    </dgm:pt>
    <dgm:pt modelId="{90FFB7F5-B13B-4528-AE40-7360BE84EAAA}" type="sibTrans" cxnId="{5FB4E048-6186-4D3B-8895-FDC0B06F86D9}">
      <dgm:prSet/>
      <dgm:spPr/>
      <dgm:t>
        <a:bodyPr/>
        <a:lstStyle/>
        <a:p>
          <a:endParaRPr lang="en-US"/>
        </a:p>
      </dgm:t>
    </dgm:pt>
    <dgm:pt modelId="{A51EC94C-68C4-422D-9D48-7DD9C092691B}">
      <dgm:prSet phldrT="[Text]" phldr="1"/>
      <dgm:spPr>
        <a:blipFill rotWithShape="0">
          <a:blip xmlns:r="http://schemas.openxmlformats.org/officeDocument/2006/relationships" r:embed="rId4"/>
          <a:stretch>
            <a:fillRect/>
          </a:stretch>
        </a:blipFill>
        <a:ln w="57150">
          <a:solidFill>
            <a:srgbClr val="FF0000"/>
          </a:solidFill>
        </a:ln>
      </dgm:spPr>
      <dgm:t>
        <a:bodyPr/>
        <a:lstStyle/>
        <a:p>
          <a:endParaRPr lang="en-US" dirty="0"/>
        </a:p>
      </dgm:t>
    </dgm:pt>
    <dgm:pt modelId="{30283AD4-EB22-4FBF-83A5-1CFCEE2FAC63}" type="parTrans" cxnId="{DF0E3EA2-1353-485D-964F-D3CAE1B73348}">
      <dgm:prSet/>
      <dgm:spPr/>
      <dgm:t>
        <a:bodyPr/>
        <a:lstStyle/>
        <a:p>
          <a:endParaRPr lang="en-US"/>
        </a:p>
      </dgm:t>
    </dgm:pt>
    <dgm:pt modelId="{A4102DF6-49B6-4EFA-81BF-A881B9928EF2}" type="sibTrans" cxnId="{DF0E3EA2-1353-485D-964F-D3CAE1B73348}">
      <dgm:prSet/>
      <dgm:spPr/>
      <dgm:t>
        <a:bodyPr/>
        <a:lstStyle/>
        <a:p>
          <a:endParaRPr lang="en-US"/>
        </a:p>
      </dgm:t>
    </dgm:pt>
    <dgm:pt modelId="{A55B90EF-7E6D-4B10-9222-D3D0777189B0}" type="pres">
      <dgm:prSet presAssocID="{E9DFD934-7A59-4951-9734-00581BEB18A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461574-ADFD-45C0-93D0-801366D000E7}" type="pres">
      <dgm:prSet presAssocID="{76F57294-1C41-403E-BC48-9307C4B89677}" presName="centerShape" presStyleLbl="node0" presStyleIdx="0" presStyleCnt="1" custLinFactNeighborX="4754" custLinFactNeighborY="-4913"/>
      <dgm:spPr/>
      <dgm:t>
        <a:bodyPr/>
        <a:lstStyle/>
        <a:p>
          <a:endParaRPr lang="en-US"/>
        </a:p>
      </dgm:t>
    </dgm:pt>
    <dgm:pt modelId="{6389D7B1-A426-4417-A143-CB5C807FBFF8}" type="pres">
      <dgm:prSet presAssocID="{444D635C-91C6-4443-930C-D453B734018C}" presName="node" presStyleLbl="node1" presStyleIdx="0" presStyleCnt="4" custScaleX="261534" custScaleY="140863" custRadScaleRad="89415" custRadScaleInc="405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17962F-EDA4-4DD5-A63E-BF39148942FD}" type="pres">
      <dgm:prSet presAssocID="{444D635C-91C6-4443-930C-D453B734018C}" presName="dummy" presStyleCnt="0"/>
      <dgm:spPr/>
    </dgm:pt>
    <dgm:pt modelId="{D45D0B1F-F30C-44C8-A350-16948ADF652E}" type="pres">
      <dgm:prSet presAssocID="{89B19940-4EB2-4931-885C-E79D7E365D5D}" presName="sibTrans" presStyleLbl="sibTrans2D1" presStyleIdx="0" presStyleCnt="4"/>
      <dgm:spPr/>
      <dgm:t>
        <a:bodyPr/>
        <a:lstStyle/>
        <a:p>
          <a:endParaRPr lang="en-US"/>
        </a:p>
      </dgm:t>
    </dgm:pt>
    <dgm:pt modelId="{58FC3079-7D3C-4194-8D93-03316BEA77A9}" type="pres">
      <dgm:prSet presAssocID="{51BEDDEF-16F7-49D2-B616-DCB3C4864A60}" presName="node" presStyleLbl="node1" presStyleIdx="1" presStyleCnt="4" custScaleX="183523" custScaleY="216773" custRadScaleRad="121465" custRadScaleInc="8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D004D2-852E-4C23-B5BB-F9934EF23A71}" type="pres">
      <dgm:prSet presAssocID="{51BEDDEF-16F7-49D2-B616-DCB3C4864A60}" presName="dummy" presStyleCnt="0"/>
      <dgm:spPr/>
    </dgm:pt>
    <dgm:pt modelId="{3987DDBB-2403-4FE1-9A0C-C3ECE2B58272}" type="pres">
      <dgm:prSet presAssocID="{1C220E17-09A8-4ACC-81D9-37CD6BC0EBAE}" presName="sibTrans" presStyleLbl="sibTrans2D1" presStyleIdx="1" presStyleCnt="4"/>
      <dgm:spPr/>
      <dgm:t>
        <a:bodyPr/>
        <a:lstStyle/>
        <a:p>
          <a:endParaRPr lang="en-US"/>
        </a:p>
      </dgm:t>
    </dgm:pt>
    <dgm:pt modelId="{EE2754AA-6C03-4D5C-A768-1A0FFD88D14B}" type="pres">
      <dgm:prSet presAssocID="{4CF01DC6-49AF-48A7-BCAF-C2C10F0E6D19}" presName="node" presStyleLbl="node1" presStyleIdx="2" presStyleCnt="4" custScaleX="264371" custScaleY="192510" custRadScaleRad="76414" custRadScaleInc="-62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76A039-A69F-445F-B365-DE6CF829A10F}" type="pres">
      <dgm:prSet presAssocID="{4CF01DC6-49AF-48A7-BCAF-C2C10F0E6D19}" presName="dummy" presStyleCnt="0"/>
      <dgm:spPr/>
    </dgm:pt>
    <dgm:pt modelId="{6E7D75A9-7493-48C9-9F2F-B84D064F3927}" type="pres">
      <dgm:prSet presAssocID="{90FFB7F5-B13B-4528-AE40-7360BE84EAAA}" presName="sibTrans" presStyleLbl="sibTrans2D1" presStyleIdx="2" presStyleCnt="4"/>
      <dgm:spPr/>
      <dgm:t>
        <a:bodyPr/>
        <a:lstStyle/>
        <a:p>
          <a:endParaRPr lang="en-US"/>
        </a:p>
      </dgm:t>
    </dgm:pt>
    <dgm:pt modelId="{92450D7E-062F-49FB-B66F-501AED0EF862}" type="pres">
      <dgm:prSet presAssocID="{A51EC94C-68C4-422D-9D48-7DD9C092691B}" presName="node" presStyleLbl="node1" presStyleIdx="3" presStyleCnt="4" custScaleX="178636" custScaleY="186898" custRadScaleRad="99593" custRadScaleInc="319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1B5FEE-7D7A-4BBF-8440-F572AF0748CF}" type="pres">
      <dgm:prSet presAssocID="{A51EC94C-68C4-422D-9D48-7DD9C092691B}" presName="dummy" presStyleCnt="0"/>
      <dgm:spPr/>
    </dgm:pt>
    <dgm:pt modelId="{D87E4693-52ED-45BC-8B5E-A1858CE94B27}" type="pres">
      <dgm:prSet presAssocID="{A4102DF6-49B6-4EFA-81BF-A881B9928EF2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EE43F618-4ABF-49DD-853B-674871F5B036}" type="presOf" srcId="{E9DFD934-7A59-4951-9734-00581BEB18A2}" destId="{A55B90EF-7E6D-4B10-9222-D3D0777189B0}" srcOrd="0" destOrd="0" presId="urn:microsoft.com/office/officeart/2005/8/layout/radial6"/>
    <dgm:cxn modelId="{5FB4E048-6186-4D3B-8895-FDC0B06F86D9}" srcId="{76F57294-1C41-403E-BC48-9307C4B89677}" destId="{4CF01DC6-49AF-48A7-BCAF-C2C10F0E6D19}" srcOrd="2" destOrd="0" parTransId="{1FD00070-412B-4185-BCF5-587C1A4C5045}" sibTransId="{90FFB7F5-B13B-4528-AE40-7360BE84EAAA}"/>
    <dgm:cxn modelId="{67F34FF3-1795-4F1D-8612-DB2A9F6F705A}" srcId="{76F57294-1C41-403E-BC48-9307C4B89677}" destId="{444D635C-91C6-4443-930C-D453B734018C}" srcOrd="0" destOrd="0" parTransId="{8D7EF6EE-63F7-4D12-B23C-ED23A65D2D0D}" sibTransId="{89B19940-4EB2-4931-885C-E79D7E365D5D}"/>
    <dgm:cxn modelId="{477B2883-3F1C-46D4-8B35-A83BB7C516A0}" type="presOf" srcId="{A4102DF6-49B6-4EFA-81BF-A881B9928EF2}" destId="{D87E4693-52ED-45BC-8B5E-A1858CE94B27}" srcOrd="0" destOrd="0" presId="urn:microsoft.com/office/officeart/2005/8/layout/radial6"/>
    <dgm:cxn modelId="{0C5A22D2-6C37-484D-96FB-C7D52DC6B169}" type="presOf" srcId="{4CF01DC6-49AF-48A7-BCAF-C2C10F0E6D19}" destId="{EE2754AA-6C03-4D5C-A768-1A0FFD88D14B}" srcOrd="0" destOrd="0" presId="urn:microsoft.com/office/officeart/2005/8/layout/radial6"/>
    <dgm:cxn modelId="{B325E887-55E0-4096-A863-127082D392FB}" srcId="{76F57294-1C41-403E-BC48-9307C4B89677}" destId="{51BEDDEF-16F7-49D2-B616-DCB3C4864A60}" srcOrd="1" destOrd="0" parTransId="{DB3E28B3-8E94-4EEA-A5D4-1BEA1E025F5B}" sibTransId="{1C220E17-09A8-4ACC-81D9-37CD6BC0EBAE}"/>
    <dgm:cxn modelId="{B269B73A-8BA1-46DC-B281-EC8511254D71}" type="presOf" srcId="{76F57294-1C41-403E-BC48-9307C4B89677}" destId="{A8461574-ADFD-45C0-93D0-801366D000E7}" srcOrd="0" destOrd="0" presId="urn:microsoft.com/office/officeart/2005/8/layout/radial6"/>
    <dgm:cxn modelId="{241B072B-F1CF-4059-81ED-3E90B226407F}" type="presOf" srcId="{51BEDDEF-16F7-49D2-B616-DCB3C4864A60}" destId="{58FC3079-7D3C-4194-8D93-03316BEA77A9}" srcOrd="0" destOrd="0" presId="urn:microsoft.com/office/officeart/2005/8/layout/radial6"/>
    <dgm:cxn modelId="{524EFE3D-5069-42BB-92D2-63630ED120AB}" type="presOf" srcId="{444D635C-91C6-4443-930C-D453B734018C}" destId="{6389D7B1-A426-4417-A143-CB5C807FBFF8}" srcOrd="0" destOrd="0" presId="urn:microsoft.com/office/officeart/2005/8/layout/radial6"/>
    <dgm:cxn modelId="{DF0E3EA2-1353-485D-964F-D3CAE1B73348}" srcId="{76F57294-1C41-403E-BC48-9307C4B89677}" destId="{A51EC94C-68C4-422D-9D48-7DD9C092691B}" srcOrd="3" destOrd="0" parTransId="{30283AD4-EB22-4FBF-83A5-1CFCEE2FAC63}" sibTransId="{A4102DF6-49B6-4EFA-81BF-A881B9928EF2}"/>
    <dgm:cxn modelId="{5B1EA8F5-E55A-4CCD-B442-1217715CAC3A}" type="presOf" srcId="{1C220E17-09A8-4ACC-81D9-37CD6BC0EBAE}" destId="{3987DDBB-2403-4FE1-9A0C-C3ECE2B58272}" srcOrd="0" destOrd="0" presId="urn:microsoft.com/office/officeart/2005/8/layout/radial6"/>
    <dgm:cxn modelId="{E9AC2BDC-3A70-43EA-ADD4-FCC853D5445A}" type="presOf" srcId="{A51EC94C-68C4-422D-9D48-7DD9C092691B}" destId="{92450D7E-062F-49FB-B66F-501AED0EF862}" srcOrd="0" destOrd="0" presId="urn:microsoft.com/office/officeart/2005/8/layout/radial6"/>
    <dgm:cxn modelId="{EAB95AB8-1B42-44A3-B046-7BC92BEE4387}" type="presOf" srcId="{89B19940-4EB2-4931-885C-E79D7E365D5D}" destId="{D45D0B1F-F30C-44C8-A350-16948ADF652E}" srcOrd="0" destOrd="0" presId="urn:microsoft.com/office/officeart/2005/8/layout/radial6"/>
    <dgm:cxn modelId="{8E4D43B5-8D83-4CF6-9DF6-E1F96AA0E7CF}" type="presOf" srcId="{90FFB7F5-B13B-4528-AE40-7360BE84EAAA}" destId="{6E7D75A9-7493-48C9-9F2F-B84D064F3927}" srcOrd="0" destOrd="0" presId="urn:microsoft.com/office/officeart/2005/8/layout/radial6"/>
    <dgm:cxn modelId="{C93EB47A-F0DA-4331-BAA6-0C8275BD7AA7}" srcId="{E9DFD934-7A59-4951-9734-00581BEB18A2}" destId="{76F57294-1C41-403E-BC48-9307C4B89677}" srcOrd="0" destOrd="0" parTransId="{7DEFE9F6-D631-4B02-A6A6-A361432AB573}" sibTransId="{9BC1961A-3360-43D0-9967-4887471BCBC1}"/>
    <dgm:cxn modelId="{B92F416F-866B-4E4F-9FFA-DE80B5FEDB0C}" type="presParOf" srcId="{A55B90EF-7E6D-4B10-9222-D3D0777189B0}" destId="{A8461574-ADFD-45C0-93D0-801366D000E7}" srcOrd="0" destOrd="0" presId="urn:microsoft.com/office/officeart/2005/8/layout/radial6"/>
    <dgm:cxn modelId="{EF3C48CC-3707-48EB-818C-68ED1125C836}" type="presParOf" srcId="{A55B90EF-7E6D-4B10-9222-D3D0777189B0}" destId="{6389D7B1-A426-4417-A143-CB5C807FBFF8}" srcOrd="1" destOrd="0" presId="urn:microsoft.com/office/officeart/2005/8/layout/radial6"/>
    <dgm:cxn modelId="{FB26AFC6-58D5-47CC-838E-638DEB724774}" type="presParOf" srcId="{A55B90EF-7E6D-4B10-9222-D3D0777189B0}" destId="{1917962F-EDA4-4DD5-A63E-BF39148942FD}" srcOrd="2" destOrd="0" presId="urn:microsoft.com/office/officeart/2005/8/layout/radial6"/>
    <dgm:cxn modelId="{722BC0DC-1E85-4927-A9A6-0EA7E678C41C}" type="presParOf" srcId="{A55B90EF-7E6D-4B10-9222-D3D0777189B0}" destId="{D45D0B1F-F30C-44C8-A350-16948ADF652E}" srcOrd="3" destOrd="0" presId="urn:microsoft.com/office/officeart/2005/8/layout/radial6"/>
    <dgm:cxn modelId="{FF712D2E-BDB3-4EBC-B74F-7C47DA14DA20}" type="presParOf" srcId="{A55B90EF-7E6D-4B10-9222-D3D0777189B0}" destId="{58FC3079-7D3C-4194-8D93-03316BEA77A9}" srcOrd="4" destOrd="0" presId="urn:microsoft.com/office/officeart/2005/8/layout/radial6"/>
    <dgm:cxn modelId="{6F98C653-F11B-4219-B3D6-21F0D51B4B86}" type="presParOf" srcId="{A55B90EF-7E6D-4B10-9222-D3D0777189B0}" destId="{85D004D2-852E-4C23-B5BB-F9934EF23A71}" srcOrd="5" destOrd="0" presId="urn:microsoft.com/office/officeart/2005/8/layout/radial6"/>
    <dgm:cxn modelId="{B3E8D2D7-9144-442F-838F-31B69E0711E3}" type="presParOf" srcId="{A55B90EF-7E6D-4B10-9222-D3D0777189B0}" destId="{3987DDBB-2403-4FE1-9A0C-C3ECE2B58272}" srcOrd="6" destOrd="0" presId="urn:microsoft.com/office/officeart/2005/8/layout/radial6"/>
    <dgm:cxn modelId="{A89DAF8D-12F9-4458-8D16-38AFDC41C61C}" type="presParOf" srcId="{A55B90EF-7E6D-4B10-9222-D3D0777189B0}" destId="{EE2754AA-6C03-4D5C-A768-1A0FFD88D14B}" srcOrd="7" destOrd="0" presId="urn:microsoft.com/office/officeart/2005/8/layout/radial6"/>
    <dgm:cxn modelId="{ED3D40C2-CFBD-4B97-B889-17B8678880BE}" type="presParOf" srcId="{A55B90EF-7E6D-4B10-9222-D3D0777189B0}" destId="{3E76A039-A69F-445F-B365-DE6CF829A10F}" srcOrd="8" destOrd="0" presId="urn:microsoft.com/office/officeart/2005/8/layout/radial6"/>
    <dgm:cxn modelId="{A19F2C5F-2A60-4A30-A973-D6B95DBBD7B8}" type="presParOf" srcId="{A55B90EF-7E6D-4B10-9222-D3D0777189B0}" destId="{6E7D75A9-7493-48C9-9F2F-B84D064F3927}" srcOrd="9" destOrd="0" presId="urn:microsoft.com/office/officeart/2005/8/layout/radial6"/>
    <dgm:cxn modelId="{C006A343-B5A5-4EC9-A2A2-4171B4596837}" type="presParOf" srcId="{A55B90EF-7E6D-4B10-9222-D3D0777189B0}" destId="{92450D7E-062F-49FB-B66F-501AED0EF862}" srcOrd="10" destOrd="0" presId="urn:microsoft.com/office/officeart/2005/8/layout/radial6"/>
    <dgm:cxn modelId="{378C47D6-993A-41A9-9212-6E95876F43FB}" type="presParOf" srcId="{A55B90EF-7E6D-4B10-9222-D3D0777189B0}" destId="{251B5FEE-7D7A-4BBF-8440-F572AF0748CF}" srcOrd="11" destOrd="0" presId="urn:microsoft.com/office/officeart/2005/8/layout/radial6"/>
    <dgm:cxn modelId="{7B900DEC-AFDF-4A70-A6C6-951CF2807BAD}" type="presParOf" srcId="{A55B90EF-7E6D-4B10-9222-D3D0777189B0}" destId="{D87E4693-52ED-45BC-8B5E-A1858CE94B27}" srcOrd="12" destOrd="0" presId="urn:microsoft.com/office/officeart/2005/8/layout/radial6"/>
  </dgm:cxnLst>
  <dgm:bg>
    <a:solidFill>
      <a:schemeClr val="accent4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7E4693-52ED-45BC-8B5E-A1858CE94B27}">
      <dsp:nvSpPr>
        <dsp:cNvPr id="0" name=""/>
        <dsp:cNvSpPr/>
      </dsp:nvSpPr>
      <dsp:spPr>
        <a:xfrm>
          <a:off x="2991997" y="942767"/>
          <a:ext cx="5910419" cy="5910419"/>
        </a:xfrm>
        <a:prstGeom prst="blockArc">
          <a:avLst>
            <a:gd name="adj1" fmla="val 11739977"/>
            <a:gd name="adj2" fmla="val 16918542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7D75A9-7493-48C9-9F2F-B84D064F3927}">
      <dsp:nvSpPr>
        <dsp:cNvPr id="0" name=""/>
        <dsp:cNvSpPr/>
      </dsp:nvSpPr>
      <dsp:spPr>
        <a:xfrm>
          <a:off x="3092084" y="-39752"/>
          <a:ext cx="5910419" cy="5910419"/>
        </a:xfrm>
        <a:prstGeom prst="blockArc">
          <a:avLst>
            <a:gd name="adj1" fmla="val 5367164"/>
            <a:gd name="adj2" fmla="val 10558003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87DDBB-2403-4FE1-9A0C-C3ECE2B58272}">
      <dsp:nvSpPr>
        <dsp:cNvPr id="0" name=""/>
        <dsp:cNvSpPr/>
      </dsp:nvSpPr>
      <dsp:spPr>
        <a:xfrm>
          <a:off x="3736662" y="26828"/>
          <a:ext cx="5910419" cy="5910419"/>
        </a:xfrm>
        <a:prstGeom prst="blockArc">
          <a:avLst>
            <a:gd name="adj1" fmla="val 757310"/>
            <a:gd name="adj2" fmla="val 6140521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5D0B1F-F30C-44C8-A350-16948ADF652E}">
      <dsp:nvSpPr>
        <dsp:cNvPr id="0" name=""/>
        <dsp:cNvSpPr/>
      </dsp:nvSpPr>
      <dsp:spPr>
        <a:xfrm>
          <a:off x="3687758" y="1003969"/>
          <a:ext cx="5910419" cy="5910419"/>
        </a:xfrm>
        <a:prstGeom prst="blockArc">
          <a:avLst>
            <a:gd name="adj1" fmla="val 16084702"/>
            <a:gd name="adj2" fmla="val 21186504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461574-ADFD-45C0-93D0-801366D000E7}">
      <dsp:nvSpPr>
        <dsp:cNvPr id="0" name=""/>
        <dsp:cNvSpPr/>
      </dsp:nvSpPr>
      <dsp:spPr>
        <a:xfrm>
          <a:off x="4916184" y="1952902"/>
          <a:ext cx="2721617" cy="2721617"/>
        </a:xfrm>
        <a:prstGeom prst="ellipse">
          <a:avLst/>
        </a:prstGeom>
        <a:noFill/>
        <a:ln w="5715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OOOooCCUPATION</a:t>
          </a:r>
          <a:endParaRPr lang="en-US" sz="1800" kern="1200" dirty="0"/>
        </a:p>
      </dsp:txBody>
      <dsp:txXfrm>
        <a:off x="5314756" y="2351474"/>
        <a:ext cx="1924473" cy="1924473"/>
      </dsp:txXfrm>
    </dsp:sp>
    <dsp:sp modelId="{6389D7B1-A426-4417-A143-CB5C807FBFF8}">
      <dsp:nvSpPr>
        <dsp:cNvPr id="0" name=""/>
        <dsp:cNvSpPr/>
      </dsp:nvSpPr>
      <dsp:spPr>
        <a:xfrm>
          <a:off x="4054888" y="-267635"/>
          <a:ext cx="4982568" cy="268362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715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100" kern="1200" dirty="0"/>
        </a:p>
      </dsp:txBody>
      <dsp:txXfrm>
        <a:off x="4784568" y="125373"/>
        <a:ext cx="3523208" cy="1897610"/>
      </dsp:txXfrm>
    </dsp:sp>
    <dsp:sp modelId="{58FC3079-7D3C-4194-8D93-03316BEA77A9}">
      <dsp:nvSpPr>
        <dsp:cNvPr id="0" name=""/>
        <dsp:cNvSpPr/>
      </dsp:nvSpPr>
      <dsp:spPr>
        <a:xfrm>
          <a:off x="7760559" y="1547903"/>
          <a:ext cx="3496355" cy="4129812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5715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100" kern="1200" dirty="0"/>
        </a:p>
      </dsp:txBody>
      <dsp:txXfrm>
        <a:off x="8272588" y="2152700"/>
        <a:ext cx="2472297" cy="2920218"/>
      </dsp:txXfrm>
    </dsp:sp>
    <dsp:sp modelId="{EE2754AA-6C03-4D5C-A768-1A0FFD88D14B}">
      <dsp:nvSpPr>
        <dsp:cNvPr id="0" name=""/>
        <dsp:cNvSpPr/>
      </dsp:nvSpPr>
      <dsp:spPr>
        <a:xfrm>
          <a:off x="3556556" y="3968165"/>
          <a:ext cx="5036617" cy="3667570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5715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100" kern="1200" dirty="0"/>
        </a:p>
      </dsp:txBody>
      <dsp:txXfrm>
        <a:off x="4294151" y="4505268"/>
        <a:ext cx="3561427" cy="2593364"/>
      </dsp:txXfrm>
    </dsp:sp>
    <dsp:sp modelId="{92450D7E-062F-49FB-B66F-501AED0EF862}">
      <dsp:nvSpPr>
        <dsp:cNvPr id="0" name=""/>
        <dsp:cNvSpPr/>
      </dsp:nvSpPr>
      <dsp:spPr>
        <a:xfrm>
          <a:off x="1466191" y="1338163"/>
          <a:ext cx="3403252" cy="3560654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5715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100" kern="1200" dirty="0"/>
        </a:p>
      </dsp:txBody>
      <dsp:txXfrm>
        <a:off x="1964586" y="1859609"/>
        <a:ext cx="2406462" cy="25177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E7F9A-35E0-40DD-8C67-2B027A84AB32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8079-6199-42FE-80F4-9422A1168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43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E7F9A-35E0-40DD-8C67-2B027A84AB32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8079-6199-42FE-80F4-9422A1168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963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E7F9A-35E0-40DD-8C67-2B027A84AB32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8079-6199-42FE-80F4-9422A1168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73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E7F9A-35E0-40DD-8C67-2B027A84AB32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8079-6199-42FE-80F4-9422A1168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788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E7F9A-35E0-40DD-8C67-2B027A84AB32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8079-6199-42FE-80F4-9422A1168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00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E7F9A-35E0-40DD-8C67-2B027A84AB32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8079-6199-42FE-80F4-9422A1168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726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E7F9A-35E0-40DD-8C67-2B027A84AB32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8079-6199-42FE-80F4-9422A1168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4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E7F9A-35E0-40DD-8C67-2B027A84AB32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8079-6199-42FE-80F4-9422A1168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88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E7F9A-35E0-40DD-8C67-2B027A84AB32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8079-6199-42FE-80F4-9422A1168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48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E7F9A-35E0-40DD-8C67-2B027A84AB32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8079-6199-42FE-80F4-9422A1168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50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E7F9A-35E0-40DD-8C67-2B027A84AB32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8079-6199-42FE-80F4-9422A1168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24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E7F9A-35E0-40DD-8C67-2B027A84AB32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68079-6199-42FE-80F4-9422A1168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67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"/>
            <a:ext cx="12192000" cy="1690688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16600" dirty="0" smtClean="0">
                <a:solidFill>
                  <a:srgbClr val="C00000"/>
                </a:solidFill>
              </a:rPr>
              <a:t>   </a:t>
            </a:r>
            <a:r>
              <a:rPr lang="en-US" sz="16600" b="1" dirty="0" smtClean="0">
                <a:solidFill>
                  <a:srgbClr val="C00000"/>
                </a:solidFill>
              </a:rPr>
              <a:t>welcome</a:t>
            </a:r>
            <a:endParaRPr lang="en-US" sz="16600" b="1" dirty="0">
              <a:solidFill>
                <a:srgbClr val="C0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90688"/>
            <a:ext cx="12191999" cy="5167311"/>
          </a:xfrm>
        </p:spPr>
      </p:pic>
    </p:spTree>
    <p:extLst>
      <p:ext uri="{BB962C8B-B14F-4D97-AF65-F5344CB8AC3E}">
        <p14:creationId xmlns:p14="http://schemas.microsoft.com/office/powerpoint/2010/main" val="51355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14580"/>
            <a:ext cx="9310255" cy="39625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  <p:sp>
        <p:nvSpPr>
          <p:cNvPr id="3" name="TextBox 2"/>
          <p:cNvSpPr txBox="1"/>
          <p:nvPr/>
        </p:nvSpPr>
        <p:spPr>
          <a:xfrm>
            <a:off x="3699163" y="5195454"/>
            <a:ext cx="5334000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Times New Roman" panose="02020603050405020304" pitchFamily="18" charset="0"/>
              </a:rPr>
              <a:t>He is a teacher.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51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18" y="308529"/>
            <a:ext cx="11014363" cy="55338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</p:pic>
      <p:sp>
        <p:nvSpPr>
          <p:cNvPr id="3" name="TextBox 2"/>
          <p:cNvSpPr txBox="1"/>
          <p:nvPr/>
        </p:nvSpPr>
        <p:spPr>
          <a:xfrm>
            <a:off x="3269673" y="5842337"/>
            <a:ext cx="6262254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Times New Roman" panose="02020603050405020304" pitchFamily="18" charset="0"/>
              </a:rPr>
              <a:t>He is a cobbler.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06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61855" y="5638799"/>
            <a:ext cx="6497782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Times New Roman" panose="02020603050405020304" pitchFamily="18" charset="0"/>
              </a:rPr>
              <a:t>    </a:t>
            </a:r>
            <a:r>
              <a:rPr lang="bn-BD" sz="6000" dirty="0" smtClean="0">
                <a:latin typeface="Times New Roman" panose="02020603050405020304" pitchFamily="18" charset="0"/>
              </a:rPr>
              <a:t>She is a tailor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10" y="124691"/>
            <a:ext cx="11815745" cy="5500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14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89" y="457201"/>
            <a:ext cx="11634202" cy="37247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93154" y="4846926"/>
            <a:ext cx="5403272" cy="101566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chemeClr val="accent5">
                    <a:lumMod val="50000"/>
                  </a:schemeClr>
                </a:solidFill>
              </a:rPr>
              <a:t>He is a driver.</a:t>
            </a:r>
            <a:endParaRPr lang="en-US" sz="6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984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17" y="346364"/>
            <a:ext cx="11499272" cy="473609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62345" y="5290273"/>
            <a:ext cx="12095016" cy="186204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1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goodbye</a:t>
            </a:r>
            <a:endParaRPr lang="en-US" sz="1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4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1" cy="13255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8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Presented by </a:t>
            </a:r>
            <a:endParaRPr lang="en-US" sz="8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25562"/>
            <a:ext cx="7952510" cy="4964401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z="4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Md</a:t>
            </a:r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mirul</a:t>
            </a:r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Islam</a:t>
            </a:r>
          </a:p>
          <a:p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Teacher</a:t>
            </a:r>
          </a:p>
          <a:p>
            <a:r>
              <a:rPr lang="en-US" sz="4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Trishal</a:t>
            </a:r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govt.primary</a:t>
            </a:r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school</a:t>
            </a:r>
          </a:p>
          <a:p>
            <a:r>
              <a:rPr lang="en-US" sz="4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Trishal,Mymensingh</a:t>
            </a:r>
            <a:endParaRPr lang="en-US" sz="4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510" y="1325563"/>
            <a:ext cx="4239491" cy="4964401"/>
          </a:xfrm>
        </p:spPr>
      </p:pic>
    </p:spTree>
    <p:extLst>
      <p:ext uri="{BB962C8B-B14F-4D97-AF65-F5344CB8AC3E}">
        <p14:creationId xmlns:p14="http://schemas.microsoft.com/office/powerpoint/2010/main" val="2329155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                   </a:t>
            </a:r>
            <a:r>
              <a:rPr lang="en-US" sz="6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 details</a:t>
            </a:r>
            <a:endParaRPr lang="en-US" sz="6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" y="1717964"/>
            <a:ext cx="12192000" cy="4247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Class:3</a:t>
            </a:r>
          </a:p>
          <a:p>
            <a:pPr algn="ctr"/>
            <a:r>
              <a:rPr lang="en-US" sz="5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Subject:  English</a:t>
            </a:r>
          </a:p>
          <a:p>
            <a:pPr algn="ctr"/>
            <a:r>
              <a:rPr lang="en-US" sz="5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Unit:19,Page:38</a:t>
            </a:r>
          </a:p>
          <a:p>
            <a:pPr algn="ctr"/>
            <a:r>
              <a:rPr lang="en-US" sz="5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Lesson:3-4(A)Look and </a:t>
            </a:r>
            <a:r>
              <a:rPr lang="en-US" sz="5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say,Write</a:t>
            </a:r>
            <a:r>
              <a:rPr lang="en-US" sz="5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en-US" sz="5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68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3491" y="484909"/>
            <a:ext cx="7190510" cy="1205779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</a:t>
            </a: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8655" y="1814945"/>
            <a:ext cx="11873345" cy="501675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the end of the </a:t>
            </a:r>
            <a:r>
              <a:rPr lang="en-US" sz="4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class, </a:t>
            </a:r>
            <a:r>
              <a:rPr lang="en-US" sz="4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</a:t>
            </a:r>
            <a:r>
              <a:rPr lang="en-US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be </a:t>
            </a:r>
            <a:r>
              <a:rPr lang="en-US" sz="4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able </a:t>
            </a:r>
            <a:r>
              <a:rPr lang="en-US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to- </a:t>
            </a:r>
            <a:endParaRPr lang="en-US" sz="40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1.1.1:Repeat</a:t>
            </a:r>
            <a:r>
              <a:rPr 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words ,phrases.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1.1.2:Say words phrases and sentences after the teacher with proper sound and stress.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6.2.1:Talk about people and objects.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3.1.2:Write words phrases and sentences using non-cursive.</a:t>
            </a:r>
          </a:p>
        </p:txBody>
      </p:sp>
    </p:spTree>
    <p:extLst>
      <p:ext uri="{BB962C8B-B14F-4D97-AF65-F5344CB8AC3E}">
        <p14:creationId xmlns:p14="http://schemas.microsoft.com/office/powerpoint/2010/main" val="129218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108" y="1080654"/>
            <a:ext cx="11901055" cy="5509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many people do you have in   your family?</a:t>
            </a:r>
          </a:p>
          <a:p>
            <a:r>
              <a:rPr lang="en-US" sz="8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 they do?  </a:t>
            </a:r>
            <a:endParaRPr lang="en-US" sz="8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04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2147455" y="471055"/>
            <a:ext cx="7938654" cy="1995054"/>
          </a:xfrm>
          <a:prstGeom prst="flowChartPunchedTap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Today’s Lesson:</a:t>
            </a:r>
          </a:p>
        </p:txBody>
      </p:sp>
      <p:sp>
        <p:nvSpPr>
          <p:cNvPr id="5" name="Snip Single Corner Rectangle 4"/>
          <p:cNvSpPr/>
          <p:nvPr/>
        </p:nvSpPr>
        <p:spPr>
          <a:xfrm>
            <a:off x="2410690" y="2812473"/>
            <a:ext cx="6982691" cy="2576946"/>
          </a:xfrm>
          <a:prstGeom prst="snip1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occupation</a:t>
            </a:r>
            <a:endParaRPr lang="en-US" sz="1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62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Arrow 5"/>
          <p:cNvSpPr/>
          <p:nvPr/>
        </p:nvSpPr>
        <p:spPr>
          <a:xfrm>
            <a:off x="706582" y="221673"/>
            <a:ext cx="6303818" cy="20920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Look and say</a:t>
            </a:r>
            <a:endParaRPr lang="en-US" sz="60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59877701"/>
              </p:ext>
            </p:extLst>
          </p:nvPr>
        </p:nvGraphicFramePr>
        <p:xfrm>
          <a:off x="464233" y="-314325"/>
          <a:ext cx="12051617" cy="7686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06582" y="2313709"/>
            <a:ext cx="238409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Cobbler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27088" y="210007"/>
            <a:ext cx="2743200" cy="101566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Teacher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70013" y="4797083"/>
            <a:ext cx="2421987" cy="110799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Driver</a:t>
            </a: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65044" y="6015038"/>
            <a:ext cx="1943100" cy="193899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Tailor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4975" y="2786064"/>
            <a:ext cx="2257425" cy="58477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Occupation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20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461574-ADFD-45C0-93D0-801366D000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A8461574-ADFD-45C0-93D0-801366D000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A8461574-ADFD-45C0-93D0-801366D000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89D7B1-A426-4417-A143-CB5C807FBF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6389D7B1-A426-4417-A143-CB5C807FBF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6389D7B1-A426-4417-A143-CB5C807FBF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5D0B1F-F30C-44C8-A350-16948ADF65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D45D0B1F-F30C-44C8-A350-16948ADF65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D45D0B1F-F30C-44C8-A350-16948ADF65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FC3079-7D3C-4194-8D93-03316BEA77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58FC3079-7D3C-4194-8D93-03316BEA77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58FC3079-7D3C-4194-8D93-03316BEA77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87DDBB-2403-4FE1-9A0C-C3ECE2B582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3987DDBB-2403-4FE1-9A0C-C3ECE2B582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graphicEl>
                                              <a:dgm id="{3987DDBB-2403-4FE1-9A0C-C3ECE2B582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2754AA-6C03-4D5C-A768-1A0FFD88D1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EE2754AA-6C03-4D5C-A768-1A0FFD88D1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EE2754AA-6C03-4D5C-A768-1A0FFD88D1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7D75A9-7493-48C9-9F2F-B84D064F39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6E7D75A9-7493-48C9-9F2F-B84D064F39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graphicEl>
                                              <a:dgm id="{6E7D75A9-7493-48C9-9F2F-B84D064F39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450D7E-062F-49FB-B66F-501AED0EF8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92450D7E-062F-49FB-B66F-501AED0EF8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92450D7E-062F-49FB-B66F-501AED0EF8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7E4693-52ED-45BC-8B5E-A1858CE94B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D87E4693-52ED-45BC-8B5E-A1858CE94B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D87E4693-52ED-45BC-8B5E-A1858CE94B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38" y="360218"/>
            <a:ext cx="11702818" cy="64008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762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57210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0" y="-443345"/>
            <a:ext cx="11152909" cy="187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5527" y="1427018"/>
            <a:ext cx="11693237" cy="378565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Cobbler-</a:t>
            </a:r>
            <a:r>
              <a:rPr lang="en-US" sz="6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মুচি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</a:p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Tailor-</a:t>
            </a:r>
            <a:r>
              <a:rPr lang="en-US" sz="6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দর্জি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</a:p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Driver-</a:t>
            </a:r>
            <a:r>
              <a:rPr lang="en-US" sz="6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চালক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</a:p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Teacher-</a:t>
            </a:r>
            <a:r>
              <a:rPr lang="en-US" sz="6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শিক্ষক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24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</TotalTime>
  <Words>133</Words>
  <Application>Microsoft Office PowerPoint</Application>
  <PresentationFormat>Widescreen</PresentationFormat>
  <Paragraphs>39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SutonnyOMJ</vt:lpstr>
      <vt:lpstr>Times New Roman</vt:lpstr>
      <vt:lpstr>Vrinda</vt:lpstr>
      <vt:lpstr>Office Theme</vt:lpstr>
      <vt:lpstr>   welcome</vt:lpstr>
      <vt:lpstr>        Presented by </vt:lpstr>
      <vt:lpstr>PowerPoint Presentation</vt:lpstr>
      <vt:lpstr>Learning outcomes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ibm</cp:lastModifiedBy>
  <cp:revision>56</cp:revision>
  <dcterms:created xsi:type="dcterms:W3CDTF">2019-03-01T08:54:35Z</dcterms:created>
  <dcterms:modified xsi:type="dcterms:W3CDTF">2020-11-24T05:28:00Z</dcterms:modified>
</cp:coreProperties>
</file>