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62" r:id="rId5"/>
    <p:sldId id="266" r:id="rId6"/>
    <p:sldId id="273" r:id="rId7"/>
    <p:sldId id="268" r:id="rId8"/>
    <p:sldId id="267" r:id="rId9"/>
    <p:sldId id="269" r:id="rId10"/>
    <p:sldId id="272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56" y="3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C8CC-C2B6-4884-B328-FDD5465177A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587D-3B7D-420E-A1B2-ADE816551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C8CC-C2B6-4884-B328-FDD5465177A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587D-3B7D-420E-A1B2-ADE816551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5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C8CC-C2B6-4884-B328-FDD5465177A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587D-3B7D-420E-A1B2-ADE816551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8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C8CC-C2B6-4884-B328-FDD5465177A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587D-3B7D-420E-A1B2-ADE816551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5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C8CC-C2B6-4884-B328-FDD5465177A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587D-3B7D-420E-A1B2-ADE816551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C8CC-C2B6-4884-B328-FDD5465177A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587D-3B7D-420E-A1B2-ADE816551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2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C8CC-C2B6-4884-B328-FDD5465177A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587D-3B7D-420E-A1B2-ADE816551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2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C8CC-C2B6-4884-B328-FDD5465177A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587D-3B7D-420E-A1B2-ADE816551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7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C8CC-C2B6-4884-B328-FDD5465177A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587D-3B7D-420E-A1B2-ADE816551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8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C8CC-C2B6-4884-B328-FDD5465177A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587D-3B7D-420E-A1B2-ADE816551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C8CC-C2B6-4884-B328-FDD5465177A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587D-3B7D-420E-A1B2-ADE816551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2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BC8CC-C2B6-4884-B328-FDD5465177A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A587D-3B7D-420E-A1B2-ADE816551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6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74619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       </a:t>
            </a:r>
            <a:r>
              <a:rPr lang="en-US" sz="115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স্বাগতম</a:t>
            </a:r>
            <a:endParaRPr lang="en-US" sz="11500" dirty="0">
              <a:solidFill>
                <a:schemeClr val="accent4">
                  <a:lumMod val="40000"/>
                  <a:lumOff val="6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4619"/>
            <a:ext cx="12192000" cy="5791199"/>
          </a:xfrm>
        </p:spPr>
      </p:pic>
    </p:spTree>
    <p:extLst>
      <p:ext uri="{BB962C8B-B14F-4D97-AF65-F5344CB8AC3E}">
        <p14:creationId xmlns:p14="http://schemas.microsoft.com/office/powerpoint/2010/main" val="21651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27018" y="540327"/>
            <a:ext cx="7592291" cy="141316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বাড়ির কাজ ।</a:t>
            </a:r>
            <a:r>
              <a:rPr lang="bn-IN" dirty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endParaRPr lang="en-US" dirty="0">
              <a:solidFill>
                <a:srgbClr val="0070C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Double Wave 3"/>
          <p:cNvSpPr/>
          <p:nvPr/>
        </p:nvSpPr>
        <p:spPr>
          <a:xfrm>
            <a:off x="637309" y="2632364"/>
            <a:ext cx="9407236" cy="2549236"/>
          </a:xfrm>
          <a:prstGeom prst="doubleWav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8000" dirty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২৫ পৃষ্ঠার ১ থেকে ১৪ নং</a:t>
            </a:r>
            <a:endParaRPr lang="en-US" sz="4000" dirty="0">
              <a:solidFill>
                <a:srgbClr val="0070C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08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534" y="540327"/>
            <a:ext cx="8973630" cy="4971617"/>
          </a:xfrm>
        </p:spPr>
      </p:pic>
      <p:sp>
        <p:nvSpPr>
          <p:cNvPr id="5" name="TextBox 4"/>
          <p:cNvSpPr txBox="1"/>
          <p:nvPr/>
        </p:nvSpPr>
        <p:spPr>
          <a:xfrm>
            <a:off x="2646218" y="5511944"/>
            <a:ext cx="7232073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ধন্যবাদ</a:t>
            </a:r>
            <a:r>
              <a:rPr lang="en-US" sz="72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সবাইকে</a:t>
            </a:r>
            <a:endParaRPr lang="en-US" sz="7200" dirty="0">
              <a:solidFill>
                <a:srgbClr val="FF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84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7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</a:t>
            </a:r>
            <a:r>
              <a:rPr lang="en-US" sz="7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lang="en-US" sz="7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7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endParaRPr lang="en-US" sz="7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709" y="1690689"/>
            <a:ext cx="8499696" cy="4351338"/>
          </a:xfrm>
          <a:solidFill>
            <a:srgbClr val="92D050"/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আমিরুল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ত্রিশাল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ত্রিশাল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০১৭১৭৩৫২৬৯৮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amirulmaumi@gmail.com</a:t>
            </a:r>
            <a:endParaRPr lang="bn-IN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696" y="1690689"/>
            <a:ext cx="3484296" cy="4351338"/>
          </a:xfrm>
        </p:spPr>
      </p:pic>
    </p:spTree>
    <p:extLst>
      <p:ext uri="{BB962C8B-B14F-4D97-AF65-F5344CB8AC3E}">
        <p14:creationId xmlns:p14="http://schemas.microsoft.com/office/powerpoint/2010/main" val="214956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921836" cy="1505672"/>
          </a:xfrm>
          <a:solidFill>
            <a:srgbClr val="CC00FF"/>
          </a:solidFill>
        </p:spPr>
        <p:txBody>
          <a:bodyPr/>
          <a:lstStyle/>
          <a:p>
            <a:r>
              <a:rPr lang="en-US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</a:t>
            </a:r>
            <a:r>
              <a:rPr lang="en-US" sz="8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r>
              <a:rPr lang="en-US" sz="8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8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endParaRPr lang="en-US" sz="8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05673"/>
            <a:ext cx="11686309" cy="42473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>
                <a:latin typeface="SutonnyOMJ" panose="01010600010101010101" pitchFamily="2" charset="0"/>
                <a:cs typeface="SutonnyOMJ" panose="01010600010101010101" pitchFamily="2" charset="0"/>
              </a:rPr>
              <a:t>শ্রেণি – চতুর্থ </a:t>
            </a:r>
            <a:endParaRPr lang="en-US" sz="54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বিষয়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 – </a:t>
            </a:r>
            <a:r>
              <a:rPr lang="en-US" sz="5400" dirty="0" err="1">
                <a:latin typeface="SutonnyOMJ" panose="01010600010101010101" pitchFamily="2" charset="0"/>
                <a:cs typeface="SutonnyOMJ" panose="01010600010101010101" pitchFamily="2" charset="0"/>
              </a:rPr>
              <a:t>গণিত</a:t>
            </a:r>
            <a:endParaRPr lang="en-US" sz="54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 – </a:t>
            </a:r>
            <a:r>
              <a:rPr lang="bn-IN" sz="5400" dirty="0">
                <a:latin typeface="SutonnyOMJ" panose="01010600010101010101" pitchFamily="2" charset="0"/>
                <a:cs typeface="SutonnyOMJ" panose="01010600010101010101" pitchFamily="2" charset="0"/>
              </a:rPr>
              <a:t>বিয়োগ 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বিশেষ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 –</a:t>
            </a:r>
            <a:r>
              <a:rPr lang="bn-IN" sz="5400" dirty="0">
                <a:latin typeface="SutonnyOMJ" panose="01010600010101010101" pitchFamily="2" charset="0"/>
                <a:cs typeface="SutonnyOMJ" panose="01010600010101010101" pitchFamily="2" charset="0"/>
              </a:rPr>
              <a:t> চার অংক পর্যন্ত সংখ্যার বিয়োগ  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সময়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-  </a:t>
            </a:r>
            <a:r>
              <a:rPr lang="bn-IN" sz="5400" dirty="0">
                <a:latin typeface="SutonnyOMJ" panose="01010600010101010101" pitchFamily="2" charset="0"/>
                <a:cs typeface="SutonnyOMJ" panose="01010600010101010101" pitchFamily="2" charset="0"/>
              </a:rPr>
              <a:t>৪০ মিনিট 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                                                                                </a:t>
            </a:r>
            <a:endParaRPr lang="en-US" sz="5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56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7226" y="1262497"/>
            <a:ext cx="10885776" cy="53553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6600" i="1" u="sng" dirty="0" smtClean="0">
                <a:solidFill>
                  <a:srgbClr val="92D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শিখনফলঃ</a:t>
            </a:r>
            <a:endParaRPr lang="bn-IN" sz="6600" i="1" u="sng" dirty="0" smtClean="0">
              <a:solidFill>
                <a:srgbClr val="92D05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IN" sz="5400" dirty="0" smtClean="0">
                <a:solidFill>
                  <a:schemeClr val="accent4">
                    <a:lumMod val="7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১০.১.১. চার অংকবিশিষ্ট একটি সংখ্যা থেকে অনুর্ধ্ব চার অংকবিশিষ্ট ছোট সংখ্যা বিয়োগ করতে পারবে। </a:t>
            </a:r>
            <a:endParaRPr lang="en-US" sz="5400" dirty="0">
              <a:solidFill>
                <a:schemeClr val="accent4">
                  <a:lumMod val="75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2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27343" y="2603498"/>
            <a:ext cx="2593347" cy="13300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C00000"/>
                </a:solidFill>
              </a:rPr>
              <a:t>  </a:t>
            </a:r>
            <a:r>
              <a:rPr lang="bn-IN" sz="4000" dirty="0" smtClean="0">
                <a:solidFill>
                  <a:srgbClr val="C00000"/>
                </a:solidFill>
              </a:rPr>
              <a:t>  ৮৩৪২</a:t>
            </a:r>
            <a:r>
              <a:rPr lang="bn-IN" sz="40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bn-IN" sz="4000" b="1" dirty="0" smtClean="0">
                <a:solidFill>
                  <a:srgbClr val="C00000"/>
                </a:solidFill>
              </a:rPr>
              <a:t> - </a:t>
            </a:r>
            <a:r>
              <a:rPr lang="bn-IN" sz="4000" dirty="0" smtClean="0">
                <a:solidFill>
                  <a:srgbClr val="C00000"/>
                </a:solidFill>
              </a:rPr>
              <a:t>৪৭৯৭</a:t>
            </a:r>
            <a:endParaRPr lang="en-US" sz="4000" b="1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627343" y="3920008"/>
            <a:ext cx="2593347" cy="2705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66509" y="3947058"/>
            <a:ext cx="5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    </a:t>
            </a:r>
            <a:endParaRPr lang="en-US" sz="4000" dirty="0">
              <a:solidFill>
                <a:srgbClr val="92D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66909" y="952759"/>
            <a:ext cx="191192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২+১০=12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80764" y="1696759"/>
            <a:ext cx="1953491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12-7=5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866909" y="2502314"/>
            <a:ext cx="196734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 +10 = 13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36182" y="3384655"/>
            <a:ext cx="193963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13 – 9 =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866909" y="4128655"/>
            <a:ext cx="2064327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 + 10 = 12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866909" y="4959927"/>
            <a:ext cx="2064327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12 – 7 = 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8817" y="1465926"/>
            <a:ext cx="172489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 – 1 = 7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88817" y="2311110"/>
            <a:ext cx="199505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 – 4 =3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75564" y="4128655"/>
            <a:ext cx="595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৫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946072" y="4128655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৪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4488873" y="4128655"/>
            <a:ext cx="277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৫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3907300" y="4067099"/>
            <a:ext cx="2077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৩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7340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5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17128" y="761999"/>
            <a:ext cx="858982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২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4378037" y="761999"/>
            <a:ext cx="858982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৪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338946" y="761999"/>
            <a:ext cx="858982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৩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299855" y="761999"/>
            <a:ext cx="858982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৮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5417128" y="1496290"/>
            <a:ext cx="858982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৭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4378037" y="1496290"/>
            <a:ext cx="858982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৯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3338946" y="1496290"/>
            <a:ext cx="858982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৭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2299855" y="1496290"/>
            <a:ext cx="858982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৪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5417128" y="2424529"/>
            <a:ext cx="858982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৫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4378037" y="2424529"/>
            <a:ext cx="858982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৪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3338946" y="2424529"/>
            <a:ext cx="858982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৫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2299855" y="2424529"/>
            <a:ext cx="858982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৩</a:t>
            </a:r>
            <a:endParaRPr lang="en-US" sz="40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925782" y="2189018"/>
            <a:ext cx="4655127" cy="13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78037" y="394854"/>
            <a:ext cx="457199" cy="3671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৩</a:t>
            </a:r>
            <a:endParaRPr lang="en-US" sz="4000" dirty="0"/>
          </a:p>
        </p:txBody>
      </p:sp>
      <p:sp>
        <p:nvSpPr>
          <p:cNvPr id="17" name="Rectangle 16"/>
          <p:cNvSpPr/>
          <p:nvPr/>
        </p:nvSpPr>
        <p:spPr>
          <a:xfrm>
            <a:off x="3338946" y="342898"/>
            <a:ext cx="457199" cy="3671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/>
              <a:t>২</a:t>
            </a:r>
            <a:endParaRPr lang="en-US" sz="4000" dirty="0"/>
          </a:p>
        </p:txBody>
      </p:sp>
      <p:sp>
        <p:nvSpPr>
          <p:cNvPr id="18" name="Rectangle 17"/>
          <p:cNvSpPr/>
          <p:nvPr/>
        </p:nvSpPr>
        <p:spPr>
          <a:xfrm>
            <a:off x="2327565" y="356752"/>
            <a:ext cx="457199" cy="3671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৭</a:t>
            </a:r>
            <a:endParaRPr lang="en-US" sz="4000" dirty="0"/>
          </a:p>
        </p:txBody>
      </p:sp>
      <p:sp>
        <p:nvSpPr>
          <p:cNvPr id="19" name="Rectangle 18"/>
          <p:cNvSpPr/>
          <p:nvPr/>
        </p:nvSpPr>
        <p:spPr>
          <a:xfrm>
            <a:off x="8548255" y="710043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২</a:t>
            </a:r>
            <a:endParaRPr lang="en-US" sz="2800" dirty="0"/>
          </a:p>
        </p:txBody>
      </p:sp>
      <p:sp>
        <p:nvSpPr>
          <p:cNvPr id="20" name="Plus 19"/>
          <p:cNvSpPr/>
          <p:nvPr/>
        </p:nvSpPr>
        <p:spPr>
          <a:xfrm>
            <a:off x="9393382" y="761999"/>
            <a:ext cx="290945" cy="3186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" name="Rectangle 20"/>
          <p:cNvSpPr/>
          <p:nvPr/>
        </p:nvSpPr>
        <p:spPr>
          <a:xfrm>
            <a:off x="9684327" y="723897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১০</a:t>
            </a:r>
            <a:endParaRPr lang="en-US" sz="2800" dirty="0"/>
          </a:p>
        </p:txBody>
      </p:sp>
      <p:sp>
        <p:nvSpPr>
          <p:cNvPr id="22" name="Equal 21"/>
          <p:cNvSpPr/>
          <p:nvPr/>
        </p:nvSpPr>
        <p:spPr>
          <a:xfrm>
            <a:off x="10543309" y="761999"/>
            <a:ext cx="429491" cy="3186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972800" y="710043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১২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8548255" y="1485896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১২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9684327" y="1499750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/>
              <a:t>৭</a:t>
            </a:r>
            <a:endParaRPr lang="en-US" sz="2800" dirty="0"/>
          </a:p>
        </p:txBody>
      </p:sp>
      <p:sp>
        <p:nvSpPr>
          <p:cNvPr id="27" name="Equal 26"/>
          <p:cNvSpPr/>
          <p:nvPr/>
        </p:nvSpPr>
        <p:spPr>
          <a:xfrm>
            <a:off x="10543309" y="1537852"/>
            <a:ext cx="429491" cy="3186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972800" y="1485896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৫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8548255" y="2275603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/>
              <a:t>৩</a:t>
            </a:r>
            <a:endParaRPr lang="en-US" sz="3200" dirty="0"/>
          </a:p>
        </p:txBody>
      </p:sp>
      <p:sp>
        <p:nvSpPr>
          <p:cNvPr id="35" name="Plus 34"/>
          <p:cNvSpPr/>
          <p:nvPr/>
        </p:nvSpPr>
        <p:spPr>
          <a:xfrm>
            <a:off x="9393382" y="2327559"/>
            <a:ext cx="290945" cy="3186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6" name="Rectangle 35"/>
          <p:cNvSpPr/>
          <p:nvPr/>
        </p:nvSpPr>
        <p:spPr>
          <a:xfrm>
            <a:off x="9684327" y="2289457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১০</a:t>
            </a:r>
            <a:endParaRPr lang="en-US" sz="3200" dirty="0"/>
          </a:p>
        </p:txBody>
      </p:sp>
      <p:sp>
        <p:nvSpPr>
          <p:cNvPr id="37" name="Equal 36"/>
          <p:cNvSpPr/>
          <p:nvPr/>
        </p:nvSpPr>
        <p:spPr>
          <a:xfrm>
            <a:off x="10543309" y="2327559"/>
            <a:ext cx="429491" cy="3186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972800" y="2275603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১৩</a:t>
            </a:r>
            <a:endParaRPr lang="en-US" sz="3200" dirty="0"/>
          </a:p>
        </p:txBody>
      </p:sp>
      <p:sp>
        <p:nvSpPr>
          <p:cNvPr id="39" name="Rectangle 38"/>
          <p:cNvSpPr/>
          <p:nvPr/>
        </p:nvSpPr>
        <p:spPr>
          <a:xfrm>
            <a:off x="8548255" y="3065310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১৩</a:t>
            </a:r>
            <a:endParaRPr lang="en-US" sz="2800" dirty="0"/>
          </a:p>
        </p:txBody>
      </p:sp>
      <p:sp>
        <p:nvSpPr>
          <p:cNvPr id="41" name="Rectangle 40"/>
          <p:cNvSpPr/>
          <p:nvPr/>
        </p:nvSpPr>
        <p:spPr>
          <a:xfrm>
            <a:off x="9684327" y="3079164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/>
              <a:t>৯</a:t>
            </a:r>
            <a:endParaRPr lang="en-US" sz="2800" dirty="0"/>
          </a:p>
        </p:txBody>
      </p:sp>
      <p:sp>
        <p:nvSpPr>
          <p:cNvPr id="42" name="Equal 41"/>
          <p:cNvSpPr/>
          <p:nvPr/>
        </p:nvSpPr>
        <p:spPr>
          <a:xfrm>
            <a:off x="10543309" y="3117266"/>
            <a:ext cx="429491" cy="3186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0972800" y="3065310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/>
              <a:t>৪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8548255" y="3855017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২ </a:t>
            </a:r>
            <a:endParaRPr lang="en-US" sz="3200" dirty="0"/>
          </a:p>
        </p:txBody>
      </p:sp>
      <p:sp>
        <p:nvSpPr>
          <p:cNvPr id="45" name="Plus 44"/>
          <p:cNvSpPr/>
          <p:nvPr/>
        </p:nvSpPr>
        <p:spPr>
          <a:xfrm>
            <a:off x="9393382" y="3906973"/>
            <a:ext cx="290945" cy="3186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6" name="Rectangle 45"/>
          <p:cNvSpPr/>
          <p:nvPr/>
        </p:nvSpPr>
        <p:spPr>
          <a:xfrm>
            <a:off x="9684327" y="3868871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১০</a:t>
            </a:r>
            <a:endParaRPr lang="en-US" sz="3200" dirty="0"/>
          </a:p>
        </p:txBody>
      </p:sp>
      <p:sp>
        <p:nvSpPr>
          <p:cNvPr id="47" name="Equal 46"/>
          <p:cNvSpPr/>
          <p:nvPr/>
        </p:nvSpPr>
        <p:spPr>
          <a:xfrm>
            <a:off x="10543309" y="3906973"/>
            <a:ext cx="429491" cy="3186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972800" y="3855017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১২</a:t>
            </a:r>
            <a:endParaRPr lang="en-US" sz="3200" dirty="0"/>
          </a:p>
        </p:txBody>
      </p:sp>
      <p:sp>
        <p:nvSpPr>
          <p:cNvPr id="49" name="Rectangle 48"/>
          <p:cNvSpPr/>
          <p:nvPr/>
        </p:nvSpPr>
        <p:spPr>
          <a:xfrm>
            <a:off x="8700655" y="4713987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১২</a:t>
            </a:r>
            <a:endParaRPr lang="en-US" sz="2800" dirty="0"/>
          </a:p>
        </p:txBody>
      </p:sp>
      <p:sp>
        <p:nvSpPr>
          <p:cNvPr id="51" name="Rectangle 50"/>
          <p:cNvSpPr/>
          <p:nvPr/>
        </p:nvSpPr>
        <p:spPr>
          <a:xfrm>
            <a:off x="9836727" y="4727841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/>
              <a:t>৭</a:t>
            </a:r>
            <a:endParaRPr lang="en-US" sz="2800" dirty="0"/>
          </a:p>
        </p:txBody>
      </p:sp>
      <p:sp>
        <p:nvSpPr>
          <p:cNvPr id="52" name="Equal 51"/>
          <p:cNvSpPr/>
          <p:nvPr/>
        </p:nvSpPr>
        <p:spPr>
          <a:xfrm>
            <a:off x="10695709" y="4765943"/>
            <a:ext cx="429491" cy="3186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1125200" y="4713987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/>
              <a:t>৫</a:t>
            </a:r>
            <a:endParaRPr lang="en-US" sz="2800" dirty="0"/>
          </a:p>
        </p:txBody>
      </p:sp>
      <p:sp>
        <p:nvSpPr>
          <p:cNvPr id="54" name="Minus 53"/>
          <p:cNvSpPr/>
          <p:nvPr/>
        </p:nvSpPr>
        <p:spPr>
          <a:xfrm>
            <a:off x="9393383" y="1660461"/>
            <a:ext cx="290944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5" name="Minus 54"/>
          <p:cNvSpPr/>
          <p:nvPr/>
        </p:nvSpPr>
        <p:spPr>
          <a:xfrm>
            <a:off x="9324110" y="3211823"/>
            <a:ext cx="290944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6" name="Minus 55"/>
          <p:cNvSpPr/>
          <p:nvPr/>
        </p:nvSpPr>
        <p:spPr>
          <a:xfrm>
            <a:off x="9525000" y="4913147"/>
            <a:ext cx="290944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7" name="Rectangle 56"/>
          <p:cNvSpPr/>
          <p:nvPr/>
        </p:nvSpPr>
        <p:spPr>
          <a:xfrm>
            <a:off x="8631383" y="5381784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৮</a:t>
            </a:r>
            <a:endParaRPr lang="en-US" sz="4000" dirty="0"/>
          </a:p>
        </p:txBody>
      </p:sp>
      <p:sp>
        <p:nvSpPr>
          <p:cNvPr id="58" name="Rectangle 57"/>
          <p:cNvSpPr/>
          <p:nvPr/>
        </p:nvSpPr>
        <p:spPr>
          <a:xfrm>
            <a:off x="9767455" y="5395638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১</a:t>
            </a:r>
            <a:endParaRPr lang="en-US" sz="4000" dirty="0"/>
          </a:p>
        </p:txBody>
      </p:sp>
      <p:sp>
        <p:nvSpPr>
          <p:cNvPr id="59" name="Equal 58"/>
          <p:cNvSpPr/>
          <p:nvPr/>
        </p:nvSpPr>
        <p:spPr>
          <a:xfrm>
            <a:off x="10626437" y="5433740"/>
            <a:ext cx="429491" cy="3186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1055928" y="5381784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৭</a:t>
            </a:r>
            <a:endParaRPr lang="en-US" sz="4000" dirty="0"/>
          </a:p>
        </p:txBody>
      </p:sp>
      <p:sp>
        <p:nvSpPr>
          <p:cNvPr id="61" name="Minus 60"/>
          <p:cNvSpPr/>
          <p:nvPr/>
        </p:nvSpPr>
        <p:spPr>
          <a:xfrm>
            <a:off x="9455728" y="5580944"/>
            <a:ext cx="290944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62" name="Rectangle 61"/>
          <p:cNvSpPr/>
          <p:nvPr/>
        </p:nvSpPr>
        <p:spPr>
          <a:xfrm>
            <a:off x="8617529" y="6128876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/>
              <a:t>৭</a:t>
            </a:r>
            <a:endParaRPr lang="en-US" sz="4000" dirty="0"/>
          </a:p>
        </p:txBody>
      </p:sp>
      <p:sp>
        <p:nvSpPr>
          <p:cNvPr id="63" name="Rectangle 62"/>
          <p:cNvSpPr/>
          <p:nvPr/>
        </p:nvSpPr>
        <p:spPr>
          <a:xfrm>
            <a:off x="9753601" y="6142730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৪</a:t>
            </a:r>
            <a:endParaRPr lang="en-US" sz="4000" dirty="0"/>
          </a:p>
        </p:txBody>
      </p:sp>
      <p:sp>
        <p:nvSpPr>
          <p:cNvPr id="64" name="Equal 63"/>
          <p:cNvSpPr/>
          <p:nvPr/>
        </p:nvSpPr>
        <p:spPr>
          <a:xfrm>
            <a:off x="10612583" y="6180832"/>
            <a:ext cx="429491" cy="3186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1042074" y="6128876"/>
            <a:ext cx="692727" cy="37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৩</a:t>
            </a:r>
            <a:endParaRPr lang="en-US" sz="4000" dirty="0"/>
          </a:p>
        </p:txBody>
      </p:sp>
      <p:sp>
        <p:nvSpPr>
          <p:cNvPr id="66" name="Minus 65"/>
          <p:cNvSpPr/>
          <p:nvPr/>
        </p:nvSpPr>
        <p:spPr>
          <a:xfrm>
            <a:off x="9441874" y="6328036"/>
            <a:ext cx="290944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98455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04653" y="324791"/>
            <a:ext cx="6636327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i="1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দলীয় কাজঃ </a:t>
            </a:r>
            <a:endParaRPr lang="en-US" sz="4400" i="1" dirty="0">
              <a:solidFill>
                <a:srgbClr val="00B05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0426" y="3562323"/>
            <a:ext cx="3643746" cy="175432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5400" dirty="0" smtClean="0"/>
              <a:t>  ৩৫৮০</a:t>
            </a:r>
          </a:p>
          <a:p>
            <a:r>
              <a:rPr lang="bn-IN" sz="5400" dirty="0" smtClean="0"/>
              <a:t> - ১৭৫৬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7148945" y="3536362"/>
            <a:ext cx="3034146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5400" dirty="0" smtClean="0"/>
              <a:t>  ৩৬৮৫</a:t>
            </a:r>
          </a:p>
          <a:p>
            <a:r>
              <a:rPr lang="bn-IN" sz="5400" dirty="0" smtClean="0"/>
              <a:t> - ১৭৫৭</a:t>
            </a:r>
            <a:endParaRPr lang="en-US" sz="5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148945" y="5290688"/>
            <a:ext cx="303414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78971" y="5316649"/>
            <a:ext cx="336665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29053" y="1171177"/>
            <a:ext cx="2313709" cy="512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72809" y="2243701"/>
            <a:ext cx="2633508" cy="83099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ক   </a:t>
            </a:r>
            <a:r>
              <a:rPr lang="en-US" sz="4800" u="sng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দল</a:t>
            </a:r>
            <a:endParaRPr lang="en-US" sz="4800" u="sng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96546" y="2243700"/>
            <a:ext cx="3186545" cy="83099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খ    </a:t>
            </a:r>
            <a:r>
              <a:rPr lang="en-US" sz="4800" u="sng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দল</a:t>
            </a:r>
            <a:endParaRPr lang="en-US" sz="2800" u="sng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91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5782" y="2244436"/>
            <a:ext cx="7855527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মূল্যায়ন</a:t>
            </a:r>
            <a:endParaRPr lang="en-US" sz="6600" u="sng" dirty="0">
              <a:solidFill>
                <a:srgbClr val="FF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30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1164" y="554183"/>
            <a:ext cx="10571018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66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পাঠ্য বইয়ের ২৫ পৃষ্ঠা খোল </a:t>
            </a:r>
            <a:endParaRPr lang="en-US" sz="6000" dirty="0">
              <a:solidFill>
                <a:srgbClr val="FF0066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1274" y="3061855"/>
            <a:ext cx="9850582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৭ নং ও  ১৩ নং অংক ২টি করো ।</a:t>
            </a:r>
            <a:r>
              <a:rPr lang="bn-IN" sz="3200" dirty="0" smtClean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3200" dirty="0">
              <a:solidFill>
                <a:schemeClr val="accent4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16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189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NikoshBAN</vt:lpstr>
      <vt:lpstr>SutonnyOMJ</vt:lpstr>
      <vt:lpstr>Wingdings</vt:lpstr>
      <vt:lpstr>Office Theme</vt:lpstr>
      <vt:lpstr>          স্বাগতম</vt:lpstr>
      <vt:lpstr>            শিক্ষক পরিচিতি</vt:lpstr>
      <vt:lpstr>                   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ibm</cp:lastModifiedBy>
  <cp:revision>47</cp:revision>
  <dcterms:created xsi:type="dcterms:W3CDTF">2019-03-01T06:50:23Z</dcterms:created>
  <dcterms:modified xsi:type="dcterms:W3CDTF">2020-11-24T10:01:03Z</dcterms:modified>
</cp:coreProperties>
</file>