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7" r:id="rId4"/>
    <p:sldId id="260" r:id="rId5"/>
    <p:sldId id="276" r:id="rId6"/>
    <p:sldId id="278" r:id="rId7"/>
    <p:sldId id="292" r:id="rId8"/>
    <p:sldId id="294" r:id="rId9"/>
    <p:sldId id="290" r:id="rId10"/>
    <p:sldId id="279" r:id="rId11"/>
    <p:sldId id="280" r:id="rId12"/>
    <p:sldId id="281" r:id="rId13"/>
    <p:sldId id="283" r:id="rId14"/>
    <p:sldId id="291" r:id="rId15"/>
    <p:sldId id="293" r:id="rId16"/>
    <p:sldId id="287" r:id="rId17"/>
    <p:sldId id="285" r:id="rId18"/>
    <p:sldId id="264" r:id="rId19"/>
    <p:sldId id="286" r:id="rId20"/>
    <p:sldId id="265" r:id="rId21"/>
    <p:sldId id="289" r:id="rId22"/>
    <p:sldId id="284" r:id="rId23"/>
    <p:sldId id="268" r:id="rId24"/>
    <p:sldId id="269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5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7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9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gradFill>
            <a:gsLst>
              <a:gs pos="47780">
                <a:schemeClr val="accent1">
                  <a:lumMod val="75000"/>
                </a:schemeClr>
              </a:gs>
              <a:gs pos="59000">
                <a:srgbClr val="FFFF00"/>
              </a:gs>
              <a:gs pos="38928">
                <a:srgbClr val="FFFF00"/>
              </a:gs>
              <a:gs pos="27424">
                <a:srgbClr val="FF0000"/>
              </a:gs>
              <a:gs pos="14134">
                <a:srgbClr val="FFFF00"/>
              </a:gs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1">
                  <a:lumMod val="50000"/>
                </a:schemeClr>
              </a:gs>
              <a:gs pos="83000">
                <a:srgbClr val="00B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12700"/>
          </a:effectLst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78634" y="6488668"/>
            <a:ext cx="872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Nahid</a:t>
            </a:r>
            <a:r>
              <a:rPr lang="en-US" baseline="0" dirty="0"/>
              <a:t> Akhtar </a:t>
            </a:r>
            <a:r>
              <a:rPr lang="en-US" baseline="0" dirty="0" err="1"/>
              <a:t>parvin.assistant</a:t>
            </a:r>
            <a:r>
              <a:rPr lang="en-US" baseline="0" dirty="0"/>
              <a:t> </a:t>
            </a:r>
            <a:r>
              <a:rPr lang="en-US" baseline="0" dirty="0" err="1"/>
              <a:t>teacher,jagodishpur</a:t>
            </a:r>
            <a:r>
              <a:rPr lang="en-US" baseline="0" dirty="0"/>
              <a:t> </a:t>
            </a:r>
            <a:r>
              <a:rPr lang="en-US" baseline="0" dirty="0" err="1"/>
              <a:t>govt.primary</a:t>
            </a:r>
            <a:r>
              <a:rPr lang="en-US" baseline="0" dirty="0"/>
              <a:t> </a:t>
            </a:r>
            <a:r>
              <a:rPr lang="en-US" baseline="0" dirty="0" err="1"/>
              <a:t>school,taragonj,Rangpur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6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3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4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gradFill>
            <a:gsLst>
              <a:gs pos="47780">
                <a:schemeClr val="accent1">
                  <a:lumMod val="75000"/>
                </a:schemeClr>
              </a:gs>
              <a:gs pos="59000">
                <a:srgbClr val="FFFF00"/>
              </a:gs>
              <a:gs pos="38928">
                <a:srgbClr val="FFFF00"/>
              </a:gs>
              <a:gs pos="27424">
                <a:srgbClr val="FF0000"/>
              </a:gs>
              <a:gs pos="14134">
                <a:srgbClr val="FFFF00"/>
              </a:gs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1">
                  <a:lumMod val="50000"/>
                </a:schemeClr>
              </a:gs>
              <a:gs pos="83000">
                <a:srgbClr val="00B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63373" y="6537905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Nahid</a:t>
            </a:r>
            <a:r>
              <a:rPr lang="en-US" dirty="0"/>
              <a:t> Akhtar </a:t>
            </a:r>
            <a:r>
              <a:rPr lang="en-US" dirty="0" err="1"/>
              <a:t>parvin.assistant</a:t>
            </a:r>
            <a:r>
              <a:rPr lang="en-US" dirty="0"/>
              <a:t> </a:t>
            </a:r>
            <a:r>
              <a:rPr lang="en-US" dirty="0" err="1"/>
              <a:t>teacher,jagodishpur</a:t>
            </a:r>
            <a:r>
              <a:rPr lang="en-US" baseline="0" dirty="0"/>
              <a:t> </a:t>
            </a:r>
            <a:r>
              <a:rPr lang="en-US" baseline="0" dirty="0" err="1"/>
              <a:t>govt.primary</a:t>
            </a:r>
            <a:r>
              <a:rPr lang="en-US" baseline="0" dirty="0"/>
              <a:t> </a:t>
            </a:r>
            <a:r>
              <a:rPr lang="en-US" baseline="0" dirty="0" err="1"/>
              <a:t>school,taragonj,Rangpur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1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6493B9-08CD-4B50-832E-2E577F6D1DEB}"/>
              </a:ext>
            </a:extLst>
          </p:cNvPr>
          <p:cNvGrpSpPr/>
          <p:nvPr/>
        </p:nvGrpSpPr>
        <p:grpSpPr>
          <a:xfrm>
            <a:off x="445198" y="312048"/>
            <a:ext cx="11489693" cy="6233904"/>
            <a:chOff x="445198" y="312048"/>
            <a:chExt cx="11489693" cy="6233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CF85DE-F56E-4E48-9034-54F748E21EE8}"/>
                </a:ext>
              </a:extLst>
            </p:cNvPr>
            <p:cNvSpPr txBox="1"/>
            <p:nvPr/>
          </p:nvSpPr>
          <p:spPr>
            <a:xfrm>
              <a:off x="553758" y="4146117"/>
              <a:ext cx="2768599" cy="236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Nahid Akhtar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parvin</a:t>
              </a:r>
              <a:endPara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Jagodishpur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government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primary school.</a:t>
              </a:r>
            </a:p>
            <a:p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Ekarchali,taragong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rangpur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4BDD7F-8DEA-48AF-AEAF-B6947607F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198" y="386009"/>
              <a:ext cx="2985720" cy="375781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FF1B62-9A1A-4731-A638-2E64D04460D0}"/>
                </a:ext>
              </a:extLst>
            </p:cNvPr>
            <p:cNvSpPr/>
            <p:nvPr/>
          </p:nvSpPr>
          <p:spPr>
            <a:xfrm>
              <a:off x="3395195" y="383719"/>
              <a:ext cx="4820550" cy="175432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u="sng" cap="none" spc="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 to</a:t>
              </a:r>
            </a:p>
            <a:p>
              <a:pPr algn="ctr"/>
              <a:r>
                <a:rPr lang="en-US" sz="5400" b="1" u="sng" cap="none" spc="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my online class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1E4A9A-B84E-400E-97F8-BE78BF414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5442" y="312048"/>
              <a:ext cx="3649449" cy="432703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5EA62B3-A9D3-44FA-99D7-136A11D8C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6217" y="3161752"/>
              <a:ext cx="6331527" cy="33842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6650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006B4E-10D9-4C52-BEC5-A3D77BC2E452}"/>
              </a:ext>
            </a:extLst>
          </p:cNvPr>
          <p:cNvGrpSpPr/>
          <p:nvPr/>
        </p:nvGrpSpPr>
        <p:grpSpPr>
          <a:xfrm>
            <a:off x="505691" y="402659"/>
            <a:ext cx="11180617" cy="6052682"/>
            <a:chOff x="505691" y="402659"/>
            <a:chExt cx="11180617" cy="605268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59F355-0508-4374-B3DB-C26178963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91" y="402659"/>
              <a:ext cx="11180617" cy="5236416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388522-2CA6-4B20-9EB0-7906FBF9806E}"/>
                </a:ext>
              </a:extLst>
            </p:cNvPr>
            <p:cNvSpPr txBox="1"/>
            <p:nvPr/>
          </p:nvSpPr>
          <p:spPr>
            <a:xfrm>
              <a:off x="1234786" y="5624344"/>
              <a:ext cx="729961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 poor farmer has a goose.</a:t>
              </a:r>
              <a:endPara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83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D4DAFA6-AB3B-4545-B91A-EB538B611F12}"/>
              </a:ext>
            </a:extLst>
          </p:cNvPr>
          <p:cNvGrpSpPr/>
          <p:nvPr/>
        </p:nvGrpSpPr>
        <p:grpSpPr>
          <a:xfrm>
            <a:off x="124690" y="623454"/>
            <a:ext cx="11637819" cy="5894833"/>
            <a:chOff x="124690" y="623454"/>
            <a:chExt cx="11637819" cy="589483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E34ECC6-1DD6-4F15-8B1F-414FED6E8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599" y="623454"/>
              <a:ext cx="11152909" cy="501534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2E12EF-42D8-474C-909B-0C073E506289}"/>
                </a:ext>
              </a:extLst>
            </p:cNvPr>
            <p:cNvSpPr txBox="1"/>
            <p:nvPr/>
          </p:nvSpPr>
          <p:spPr>
            <a:xfrm>
              <a:off x="124690" y="5502624"/>
              <a:ext cx="1163781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Everyday, the goose lays an egg.</a:t>
              </a:r>
              <a:endPara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09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62A1DF-C25C-4266-A1CC-576E80FECD15}"/>
              </a:ext>
            </a:extLst>
          </p:cNvPr>
          <p:cNvSpPr/>
          <p:nvPr/>
        </p:nvSpPr>
        <p:spPr>
          <a:xfrm>
            <a:off x="2397851" y="5288476"/>
            <a:ext cx="64896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golden egg.</a:t>
            </a: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54FF3-0149-4182-9731-A55243256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272" y="249382"/>
            <a:ext cx="4340951" cy="48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177FEF0-3C0B-4C74-8900-485246329086}"/>
              </a:ext>
            </a:extLst>
          </p:cNvPr>
          <p:cNvGrpSpPr/>
          <p:nvPr/>
        </p:nvGrpSpPr>
        <p:grpSpPr>
          <a:xfrm>
            <a:off x="1690255" y="391449"/>
            <a:ext cx="9407236" cy="5946730"/>
            <a:chOff x="1690255" y="391449"/>
            <a:chExt cx="9407236" cy="59467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FD89900-3911-41B1-8F0F-217AA288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4218" y="391449"/>
              <a:ext cx="8194966" cy="463369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512C75-FA97-4702-9174-40D885D66F92}"/>
                </a:ext>
              </a:extLst>
            </p:cNvPr>
            <p:cNvSpPr txBox="1"/>
            <p:nvPr/>
          </p:nvSpPr>
          <p:spPr>
            <a:xfrm>
              <a:off x="1690255" y="5507182"/>
              <a:ext cx="9407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Everyday, the farmer sells the egg.</a:t>
              </a:r>
              <a:endPara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62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6D1489-6CC2-4257-9D7A-ACC32FE7946C}"/>
              </a:ext>
            </a:extLst>
          </p:cNvPr>
          <p:cNvGrpSpPr/>
          <p:nvPr/>
        </p:nvGrpSpPr>
        <p:grpSpPr>
          <a:xfrm>
            <a:off x="512618" y="364501"/>
            <a:ext cx="11443854" cy="5899058"/>
            <a:chOff x="512618" y="364501"/>
            <a:chExt cx="11443854" cy="58990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181A77-80AE-447D-A38D-A6343D32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3491" y="364501"/>
              <a:ext cx="8174182" cy="475914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F1BD9C-82CE-4EDA-A3FB-499F8BE91DAE}"/>
                </a:ext>
              </a:extLst>
            </p:cNvPr>
            <p:cNvSpPr txBox="1"/>
            <p:nvPr/>
          </p:nvSpPr>
          <p:spPr>
            <a:xfrm>
              <a:off x="512618" y="5555673"/>
              <a:ext cx="11443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farmer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thinks,’’I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want to be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rich.I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have an idea!’’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434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3B9BD172-8A68-4377-8A59-0D6C448BBEFF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691" y="483604"/>
            <a:ext cx="8506691" cy="4128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91193-A50A-4D4D-A4F0-8619E580E64A}"/>
              </a:ext>
            </a:extLst>
          </p:cNvPr>
          <p:cNvSpPr txBox="1"/>
          <p:nvPr/>
        </p:nvSpPr>
        <p:spPr>
          <a:xfrm>
            <a:off x="630381" y="5666510"/>
            <a:ext cx="1098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farmer thinks all the eggs are inside the goose.</a:t>
            </a:r>
          </a:p>
        </p:txBody>
      </p:sp>
    </p:spTree>
    <p:extLst>
      <p:ext uri="{BB962C8B-B14F-4D97-AF65-F5344CB8AC3E}">
        <p14:creationId xmlns:p14="http://schemas.microsoft.com/office/powerpoint/2010/main" val="191054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E9231A-1631-4360-8FBD-8250331E8FDE}"/>
              </a:ext>
            </a:extLst>
          </p:cNvPr>
          <p:cNvGrpSpPr/>
          <p:nvPr/>
        </p:nvGrpSpPr>
        <p:grpSpPr>
          <a:xfrm>
            <a:off x="290945" y="446375"/>
            <a:ext cx="11617036" cy="6211470"/>
            <a:chOff x="290945" y="446375"/>
            <a:chExt cx="11617036" cy="62114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E105596-A7BA-4A8B-A3A3-8427F2259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0145" y="446375"/>
              <a:ext cx="8368146" cy="426416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7EF573-C49B-4B86-A73A-8CEDAC405947}"/>
                </a:ext>
              </a:extLst>
            </p:cNvPr>
            <p:cNvSpPr txBox="1"/>
            <p:nvPr/>
          </p:nvSpPr>
          <p:spPr>
            <a:xfrm>
              <a:off x="290945" y="5088185"/>
              <a:ext cx="116170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 kills the goose. He opens its belly ,</a:t>
              </a:r>
            </a:p>
            <a:p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but there are no eggs.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824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9A4664-3FDA-496C-B754-1F45E702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8" y="-401782"/>
            <a:ext cx="11623963" cy="725978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3013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883A9-FD44-4E1B-985A-3135F332DAAB}"/>
              </a:ext>
            </a:extLst>
          </p:cNvPr>
          <p:cNvSpPr txBox="1"/>
          <p:nvPr/>
        </p:nvSpPr>
        <p:spPr>
          <a:xfrm>
            <a:off x="6570937" y="4652456"/>
            <a:ext cx="1034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7A6E9-F008-486A-919A-9D22CB167677}"/>
              </a:ext>
            </a:extLst>
          </p:cNvPr>
          <p:cNvSpPr txBox="1"/>
          <p:nvPr/>
        </p:nvSpPr>
        <p:spPr>
          <a:xfrm>
            <a:off x="145961" y="2864809"/>
            <a:ext cx="2350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FARMER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BCA40D8-A760-4EC2-BB59-3D7130C6B071}"/>
              </a:ext>
            </a:extLst>
          </p:cNvPr>
          <p:cNvSpPr/>
          <p:nvPr/>
        </p:nvSpPr>
        <p:spPr>
          <a:xfrm>
            <a:off x="3047361" y="3039405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F91F6-3F3D-4D22-9C91-F5BD96E4C0CC}"/>
              </a:ext>
            </a:extLst>
          </p:cNvPr>
          <p:cNvSpPr txBox="1"/>
          <p:nvPr/>
        </p:nvSpPr>
        <p:spPr>
          <a:xfrm>
            <a:off x="4087691" y="2769394"/>
            <a:ext cx="163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FAR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7EED6-DAD3-455C-B987-0731BB70E2C0}"/>
              </a:ext>
            </a:extLst>
          </p:cNvPr>
          <p:cNvSpPr txBox="1"/>
          <p:nvPr/>
        </p:nvSpPr>
        <p:spPr>
          <a:xfrm>
            <a:off x="6444534" y="2760740"/>
            <a:ext cx="116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MER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7BC6E-F1A3-45B5-83B3-4A743118FC55}"/>
              </a:ext>
            </a:extLst>
          </p:cNvPr>
          <p:cNvSpPr txBox="1"/>
          <p:nvPr/>
        </p:nvSpPr>
        <p:spPr>
          <a:xfrm>
            <a:off x="8900748" y="2772476"/>
            <a:ext cx="237298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FARMER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52759-9A4E-4605-951B-DD5D4820E0B7}"/>
              </a:ext>
            </a:extLst>
          </p:cNvPr>
          <p:cNvSpPr txBox="1"/>
          <p:nvPr/>
        </p:nvSpPr>
        <p:spPr>
          <a:xfrm>
            <a:off x="131090" y="4652456"/>
            <a:ext cx="2922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BELLY</a:t>
            </a: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6B977FED-C57B-473E-B5C8-97FED9D447EF}"/>
              </a:ext>
            </a:extLst>
          </p:cNvPr>
          <p:cNvSpPr/>
          <p:nvPr/>
        </p:nvSpPr>
        <p:spPr>
          <a:xfrm>
            <a:off x="3136985" y="4915554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C942E-D6B6-4040-AA75-BA53D72A7E8A}"/>
              </a:ext>
            </a:extLst>
          </p:cNvPr>
          <p:cNvSpPr txBox="1"/>
          <p:nvPr/>
        </p:nvSpPr>
        <p:spPr>
          <a:xfrm>
            <a:off x="3941788" y="4714011"/>
            <a:ext cx="1425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47B16-5065-4596-984C-2BA3C9F2CE03}"/>
              </a:ext>
            </a:extLst>
          </p:cNvPr>
          <p:cNvSpPr txBox="1"/>
          <p:nvPr/>
        </p:nvSpPr>
        <p:spPr>
          <a:xfrm>
            <a:off x="8900748" y="4683234"/>
            <a:ext cx="28742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BELLY</a:t>
            </a:r>
          </a:p>
        </p:txBody>
      </p:sp>
      <p:sp>
        <p:nvSpPr>
          <p:cNvPr id="12" name="Right Arrow 14">
            <a:extLst>
              <a:ext uri="{FF2B5EF4-FFF2-40B4-BE49-F238E27FC236}">
                <a16:creationId xmlns:a16="http://schemas.microsoft.com/office/drawing/2014/main" id="{C07566D8-EE33-44B3-8DEB-737E31840137}"/>
              </a:ext>
            </a:extLst>
          </p:cNvPr>
          <p:cNvSpPr/>
          <p:nvPr/>
        </p:nvSpPr>
        <p:spPr>
          <a:xfrm>
            <a:off x="8043190" y="5013955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3" name="Right Arrow 15">
            <a:extLst>
              <a:ext uri="{FF2B5EF4-FFF2-40B4-BE49-F238E27FC236}">
                <a16:creationId xmlns:a16="http://schemas.microsoft.com/office/drawing/2014/main" id="{9901F761-8F9E-4F8C-847B-F93EF2253412}"/>
              </a:ext>
            </a:extLst>
          </p:cNvPr>
          <p:cNvSpPr/>
          <p:nvPr/>
        </p:nvSpPr>
        <p:spPr>
          <a:xfrm>
            <a:off x="8043190" y="2994097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id="{56A9A358-36DF-4BC0-925A-150F824B9BF7}"/>
              </a:ext>
            </a:extLst>
          </p:cNvPr>
          <p:cNvSpPr/>
          <p:nvPr/>
        </p:nvSpPr>
        <p:spPr>
          <a:xfrm>
            <a:off x="2556917" y="442180"/>
            <a:ext cx="6341503" cy="1295400"/>
          </a:xfrm>
          <a:prstGeom prst="plaque">
            <a:avLst>
              <a:gd name="adj" fmla="val 1694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268807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C9A5B16-C1E9-4EA4-B70B-D532ADFC5283}"/>
              </a:ext>
            </a:extLst>
          </p:cNvPr>
          <p:cNvGrpSpPr/>
          <p:nvPr/>
        </p:nvGrpSpPr>
        <p:grpSpPr>
          <a:xfrm>
            <a:off x="4685387" y="3535744"/>
            <a:ext cx="3303656" cy="2195261"/>
            <a:chOff x="3211903" y="2738920"/>
            <a:chExt cx="3303656" cy="219526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CAB526-C7D0-4EBE-ACA3-4F55802C79C3}"/>
                </a:ext>
              </a:extLst>
            </p:cNvPr>
            <p:cNvSpPr/>
            <p:nvPr/>
          </p:nvSpPr>
          <p:spPr>
            <a:xfrm>
              <a:off x="3211903" y="3071295"/>
              <a:ext cx="2884097" cy="1862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140044-A1CE-4F13-8FE3-BBFAA707022C}"/>
                </a:ext>
              </a:extLst>
            </p:cNvPr>
            <p:cNvSpPr/>
            <p:nvPr/>
          </p:nvSpPr>
          <p:spPr>
            <a:xfrm>
              <a:off x="3858313" y="2738920"/>
              <a:ext cx="2657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SELL  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3E3D51-1635-4FAB-B9BB-9EC1E68E802D}"/>
              </a:ext>
            </a:extLst>
          </p:cNvPr>
          <p:cNvGrpSpPr/>
          <p:nvPr/>
        </p:nvGrpSpPr>
        <p:grpSpPr>
          <a:xfrm>
            <a:off x="599968" y="866259"/>
            <a:ext cx="2524886" cy="1967546"/>
            <a:chOff x="599968" y="866259"/>
            <a:chExt cx="2524886" cy="1967546"/>
          </a:xfrm>
        </p:grpSpPr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21C0DFFB-16C8-49EF-813F-133A7A56D30A}"/>
                </a:ext>
              </a:extLst>
            </p:cNvPr>
            <p:cNvSpPr/>
            <p:nvPr/>
          </p:nvSpPr>
          <p:spPr>
            <a:xfrm>
              <a:off x="599968" y="866259"/>
              <a:ext cx="2524886" cy="1967546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CF5FB02-458D-4DF5-B1BD-9BECD85D1E24}"/>
                </a:ext>
              </a:extLst>
            </p:cNvPr>
            <p:cNvSpPr/>
            <p:nvPr/>
          </p:nvSpPr>
          <p:spPr>
            <a:xfrm>
              <a:off x="1048135" y="1388367"/>
              <a:ext cx="15771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EGG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C4D0BB-04B7-43AD-8873-29B451BA7F65}"/>
              </a:ext>
            </a:extLst>
          </p:cNvPr>
          <p:cNvGrpSpPr/>
          <p:nvPr/>
        </p:nvGrpSpPr>
        <p:grpSpPr>
          <a:xfrm>
            <a:off x="4253710" y="266324"/>
            <a:ext cx="3409661" cy="2283653"/>
            <a:chOff x="2247113" y="455135"/>
            <a:chExt cx="3409661" cy="2283653"/>
          </a:xfrm>
        </p:grpSpPr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4C598DD4-B5CD-480C-A0F0-939370017A88}"/>
                </a:ext>
              </a:extLst>
            </p:cNvPr>
            <p:cNvSpPr/>
            <p:nvPr/>
          </p:nvSpPr>
          <p:spPr>
            <a:xfrm>
              <a:off x="2247113" y="517735"/>
              <a:ext cx="3409661" cy="2221053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7F06AD-6B94-4391-BD16-5D01070A8AC5}"/>
                </a:ext>
              </a:extLst>
            </p:cNvPr>
            <p:cNvSpPr/>
            <p:nvPr/>
          </p:nvSpPr>
          <p:spPr>
            <a:xfrm>
              <a:off x="2731803" y="455135"/>
              <a:ext cx="2657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GOLDEN 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393331-723A-496F-BEFA-9572D738A2ED}"/>
              </a:ext>
            </a:extLst>
          </p:cNvPr>
          <p:cNvGrpSpPr/>
          <p:nvPr/>
        </p:nvGrpSpPr>
        <p:grpSpPr>
          <a:xfrm>
            <a:off x="8495855" y="3694246"/>
            <a:ext cx="3357292" cy="2978727"/>
            <a:chOff x="8451273" y="3429000"/>
            <a:chExt cx="3357292" cy="2978727"/>
          </a:xfrm>
        </p:grpSpPr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773E638C-6AA4-47D2-B2B9-8F49F882C215}"/>
                </a:ext>
              </a:extLst>
            </p:cNvPr>
            <p:cNvSpPr/>
            <p:nvPr/>
          </p:nvSpPr>
          <p:spPr>
            <a:xfrm>
              <a:off x="8451273" y="3429000"/>
              <a:ext cx="3357292" cy="2978727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E801CC-8607-4D4E-8650-CD14CE43F93B}"/>
                </a:ext>
              </a:extLst>
            </p:cNvPr>
            <p:cNvSpPr/>
            <p:nvPr/>
          </p:nvSpPr>
          <p:spPr>
            <a:xfrm>
              <a:off x="8985774" y="4348703"/>
              <a:ext cx="2158091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FARMER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D875A0-29A5-4788-A5EC-018B7E46239E}"/>
              </a:ext>
            </a:extLst>
          </p:cNvPr>
          <p:cNvGrpSpPr/>
          <p:nvPr/>
        </p:nvGrpSpPr>
        <p:grpSpPr>
          <a:xfrm>
            <a:off x="383435" y="3856261"/>
            <a:ext cx="6131664" cy="2551466"/>
            <a:chOff x="383435" y="3856261"/>
            <a:chExt cx="6131664" cy="2551466"/>
          </a:xfrm>
        </p:grpSpPr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C21F66B9-8A4C-4146-B9E2-1FAD7F6FFC2D}"/>
                </a:ext>
              </a:extLst>
            </p:cNvPr>
            <p:cNvSpPr/>
            <p:nvPr/>
          </p:nvSpPr>
          <p:spPr>
            <a:xfrm>
              <a:off x="383435" y="3857786"/>
              <a:ext cx="3409661" cy="2549941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4E20AC-4B59-416C-8F32-6A5ECC5CF5C7}"/>
                </a:ext>
              </a:extLst>
            </p:cNvPr>
            <p:cNvSpPr/>
            <p:nvPr/>
          </p:nvSpPr>
          <p:spPr>
            <a:xfrm>
              <a:off x="1048134" y="3856261"/>
              <a:ext cx="546696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GOOSE 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7393D4-B919-4999-A27C-1DA0B81BBF6D}"/>
              </a:ext>
            </a:extLst>
          </p:cNvPr>
          <p:cNvGrpSpPr/>
          <p:nvPr/>
        </p:nvGrpSpPr>
        <p:grpSpPr>
          <a:xfrm>
            <a:off x="7989043" y="370250"/>
            <a:ext cx="3628930" cy="2258311"/>
            <a:chOff x="7989043" y="370250"/>
            <a:chExt cx="3628930" cy="2258311"/>
          </a:xfrm>
        </p:grpSpPr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447A408D-7E7D-4FB9-8BAD-2521BDFEF8CC}"/>
                </a:ext>
              </a:extLst>
            </p:cNvPr>
            <p:cNvSpPr/>
            <p:nvPr/>
          </p:nvSpPr>
          <p:spPr>
            <a:xfrm>
              <a:off x="7989043" y="754916"/>
              <a:ext cx="3602989" cy="1873645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E5C893-80B1-48AE-9E89-02D3E8A6300B}"/>
                </a:ext>
              </a:extLst>
            </p:cNvPr>
            <p:cNvSpPr/>
            <p:nvPr/>
          </p:nvSpPr>
          <p:spPr>
            <a:xfrm>
              <a:off x="8960727" y="370250"/>
              <a:ext cx="2657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BELLY  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1F109D3-5942-46F4-A7F3-33E5FDB18D17}"/>
              </a:ext>
            </a:extLst>
          </p:cNvPr>
          <p:cNvSpPr txBox="1"/>
          <p:nvPr/>
        </p:nvSpPr>
        <p:spPr>
          <a:xfrm>
            <a:off x="4062198" y="2289293"/>
            <a:ext cx="3427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954BAB-47E2-4755-B42D-6B3C2CE0EDCC}"/>
              </a:ext>
            </a:extLst>
          </p:cNvPr>
          <p:cNvGrpSpPr/>
          <p:nvPr/>
        </p:nvGrpSpPr>
        <p:grpSpPr>
          <a:xfrm>
            <a:off x="-2524886" y="524726"/>
            <a:ext cx="2524886" cy="1967546"/>
            <a:chOff x="599968" y="866259"/>
            <a:chExt cx="2524886" cy="1967546"/>
          </a:xfrm>
        </p:grpSpPr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2768FA7A-96D6-44FE-9459-13074986D144}"/>
                </a:ext>
              </a:extLst>
            </p:cNvPr>
            <p:cNvSpPr/>
            <p:nvPr/>
          </p:nvSpPr>
          <p:spPr>
            <a:xfrm>
              <a:off x="599968" y="866259"/>
              <a:ext cx="2524886" cy="1967546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F7C2A9-3839-41B6-A851-59DEBB456039}"/>
                </a:ext>
              </a:extLst>
            </p:cNvPr>
            <p:cNvSpPr/>
            <p:nvPr/>
          </p:nvSpPr>
          <p:spPr>
            <a:xfrm>
              <a:off x="1048135" y="1388367"/>
              <a:ext cx="15771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EGG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D60CA0-599E-45AF-8C3B-38BE263962FF}"/>
              </a:ext>
            </a:extLst>
          </p:cNvPr>
          <p:cNvGrpSpPr/>
          <p:nvPr/>
        </p:nvGrpSpPr>
        <p:grpSpPr>
          <a:xfrm>
            <a:off x="-2869336" y="2551837"/>
            <a:ext cx="3226830" cy="2249514"/>
            <a:chOff x="-2869336" y="2551837"/>
            <a:chExt cx="3226830" cy="224951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82F249-9B63-4725-9558-569FA02469F7}"/>
                </a:ext>
              </a:extLst>
            </p:cNvPr>
            <p:cNvSpPr/>
            <p:nvPr/>
          </p:nvSpPr>
          <p:spPr>
            <a:xfrm>
              <a:off x="-2869336" y="2905369"/>
              <a:ext cx="2524886" cy="1895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E702F2-2B2C-495D-8AD7-67E4BF32232A}"/>
                </a:ext>
              </a:extLst>
            </p:cNvPr>
            <p:cNvSpPr/>
            <p:nvPr/>
          </p:nvSpPr>
          <p:spPr>
            <a:xfrm>
              <a:off x="-2299752" y="2551837"/>
              <a:ext cx="2657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SELL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B2DDAE-ECD7-4755-B2AD-6FB866D80103}"/>
              </a:ext>
            </a:extLst>
          </p:cNvPr>
          <p:cNvGrpSpPr/>
          <p:nvPr/>
        </p:nvGrpSpPr>
        <p:grpSpPr>
          <a:xfrm>
            <a:off x="-3227263" y="4412907"/>
            <a:ext cx="3357292" cy="2978727"/>
            <a:chOff x="8451273" y="3429000"/>
            <a:chExt cx="3357292" cy="2978727"/>
          </a:xfrm>
        </p:grpSpPr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3594BA43-7397-466D-87B8-7A404F812702}"/>
                </a:ext>
              </a:extLst>
            </p:cNvPr>
            <p:cNvSpPr/>
            <p:nvPr/>
          </p:nvSpPr>
          <p:spPr>
            <a:xfrm>
              <a:off x="8451273" y="3429000"/>
              <a:ext cx="3357292" cy="2978727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615D7E-9AB5-496C-B547-1DDADA6031CF}"/>
                </a:ext>
              </a:extLst>
            </p:cNvPr>
            <p:cNvSpPr/>
            <p:nvPr/>
          </p:nvSpPr>
          <p:spPr>
            <a:xfrm>
              <a:off x="8985774" y="4348703"/>
              <a:ext cx="2158091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FARMER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4EDECD-E148-469D-980F-D0F9246415DF}"/>
              </a:ext>
            </a:extLst>
          </p:cNvPr>
          <p:cNvSpPr txBox="1"/>
          <p:nvPr/>
        </p:nvSpPr>
        <p:spPr>
          <a:xfrm>
            <a:off x="3314700" y="5886450"/>
            <a:ext cx="571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play a bingo game </a:t>
            </a:r>
          </a:p>
        </p:txBody>
      </p:sp>
    </p:spTree>
    <p:extLst>
      <p:ext uri="{BB962C8B-B14F-4D97-AF65-F5344CB8AC3E}">
        <p14:creationId xmlns:p14="http://schemas.microsoft.com/office/powerpoint/2010/main" val="164040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486 C -0.00286 0.00347 0.16706 0.01041 0.38138 0.01088 C 0.55144 0.01157 0.69063 0.00764 0.6931 0.00278 C 0.6931 -0.00209 0.55691 -0.00672 0.38425 -0.00695 C 0.29792 -0.00695 0.22006 -0.00648 0.1642 -0.00486 C 0.08347 -0.00255 0.03633 0.00115 0.03633 0.00532 C 0.03633 0.00764 0.05013 0.00995 0.07513 0.0118 C 0.13373 0.01597 0.24792 0.01898 0.37852 0.01944 C 0.53178 0.0199 0.65691 0.01643 0.65691 0.01227 C 0.65977 0.00764 0.53477 0.0037 0.38138 0.00301 C 0.30339 0.00301 0.23386 0.0037 0.18086 0.00509 C 0.1112 0.00717 0.0668 0.01088 0.0668 0.01435 C 0.0668 0.01643 0.08086 0.01828 0.103 0.02037 C 0.15586 0.02384 0.25625 0.02685 0.37592 0.02708 C 0.51511 0.02754 0.62644 0.0243 0.62644 0.02037 C 0.6293 0.01643 0.51771 0.01273 0.37852 0.0125 C 0.30886 0.01227 0.24506 0.01273 0.19753 0.01412 C 0.13373 0.01597 0.09766 0.01898 0.09766 0.02268 C 0.09766 0.0243 0.10873 0.02615 0.12787 0.02778 C 0.1754 0.03102 0.26719 0.03379 0.37305 0.03403 C 0.49844 0.03403 0.59857 0.03148 0.59857 0.02778 C 0.59857 0.0243 0.50105 0.02083 0.37592 0.0206 C 0.31459 0.0206 0.25625 0.02129 0.2142 0.02222 C 0.15586 0.02384 0.12253 0.02685 0.11954 0.02986 C 0.11954 0.03148 0.13373 0.0331 0.1504 0.03426 C 0.19206 0.03773 0.27553 0.03981 0.37006 0.03981 C 0.48178 0.04028 0.57357 0.03796 0.57357 0.03472 C 0.57644 0.03148 0.48438 0.02847 0.37305 0.02801 C 0.31758 0.02801 0.26459 0.02847 0.22839 0.02986 C 0.1754 0.03102 0.14467 0.03379 0.14467 0.03634 C 0.14467 0.03796 0.153 0.03912 0.16967 0.04051 C 0.20873 0.04352 0.28125 0.04537 0.36758 0.04583 C 0.47058 0.04583 0.55144 0.04375 0.55144 0.04097 C 0.55391 0.03796 0.47344 0.03518 0.37006 0.03495 C 0.32006 0.03495 0.27553 0.03518 0.24219 0.03634 C 0.19506 0.03773 0.16706 0.03981 0.16706 0.04236 C 0.16706 0.04375 0.1754 0.0449 0.1892 0.04606 C 0.22253 0.04861 0.28959 0.05023 0.36758 0.05069 C 0.45925 0.05092 0.53178 0.04907 0.53178 0.04606 C 0.53178 0.04375 0.46224 0.0412 0.37006 0.0412 C 0.32305 0.04097 0.28125 0.04143 0.25053 0.04213 C 0.20873 0.04352 0.18373 0.04537 0.18373 0.04768 C 0.18373 0.04907 0.19206 0.05 0.20586 0.05092 C 0.23672 0.05324 0.29792 0.05486 0.36472 0.05532 C 0.44805 0.05555 0.51511 0.05347 0.51511 0.05139 C 0.51511 0.04861 0.44805 0.04676 0.36758 0.04629 C 0.32839 0.04629 0.28959 0.04676 0.26172 0.04768 C 0.22253 0.04861 0.2004 0.05023 0.2004 0.05254 C 0.2004 0.05347 0.20873 0.05463 0.22006 0.05555 C 0.24792 0.0574 0.30053 0.05926 0.36472 0.05926 C 0.43724 0.05949 0.49844 0.05787 0.49844 0.05555 C 0.49844 0.05347 0.43972 0.05162 0.36472 0.05162 C 0.33138 0.05139 0.29506 0.05162 0.27006 0.05231 C 0.23672 0.05347 0.21706 0.05532 0.21706 0.05671 C 0.21706 0.05787 0.22253 0.05879 0.23386 0.05949 C 0.25886 0.06134 0.30625 0.06273 0.36472 0.06296 C 0.43138 0.06296 0.48438 0.06134 0.48438 0.05972 C 0.48438 0.05787 0.43138 0.05578 0.36472 0.05578 C 0.33138 0.05578 0.30053 0.05625 0.28125 0.05671 C 0.24792 0.0574 0.23086 0.05926 0.23086 0.06065 C 0.23086 0.06134 0.23672 0.0625 0.24506 0.06296 C 0.26719 0.06504 0.31172 0.06597 0.36172 0.06643 C 0.42305 0.06643 0.47058 0.06504 0.47058 0.06342 C 0.47058 0.06134 0.42305 0.06018 0.36472 0.05972 C 0.33425 0.05972 0.30625 0.06018 0.28672 0.06065 C 0.25886 0.06134 0.24219 0.06273 0.24219 0.06435 C 0.24219 0.06504 0.24792 0.06574 0.25625 0.06643 " pathEditMode="relative" rAng="0" ptsTypes="AAAA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61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L 0.01731 -0.00023 C 0.02513 -0.00023 0.03411 -0.01366 0.04218 -0.01644 C 0.04843 -0.01644 0.05924 -0.00324 0.06419 -0.00324 C 0.07109 -0.00324 0.07812 -0.00718 0.09114 -0.00718 C 0.09414 -0.0588 0.09726 -0.11042 0.10026 -0.16181 C 0.10338 -0.09977 0.10664 -0.0375 0.10989 0.02477 C 0.1138 0.01643 0.11783 0.00833 0.12161 -0.00023 C 0.125 -0.00255 0.12838 -0.00486 0.13164 -0.00718 L 0.15585 -0.00116 C 0.16666 -0.00417 0.17604 -0.0169 0.18671 -0.02199 C 0.19088 -0.02292 0.19987 -0.02407 0.20585 -0.02199 C 0.21171 -0.01991 0.21679 -0.00602 0.21875 -0.00509 C 0.22174 -0.00116 0.22877 -0.00509 0.23268 -0.00324 L 0.23867 -0.00023 C 0.24244 -0.00023 0.59531 0.14375 0.59921 0.14375 " pathEditMode="relative" rAng="0" ptsTypes="AAAAAAAAAAAAAA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1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10209 L 0.06276 -0.10209 C 0.09349 -0.10209 0.12786 -0.12755 0.15911 -0.13125 C 0.18255 -0.13125 0.22461 -0.10764 0.2444 -0.10764 C 0.27109 -0.10764 0.2983 -0.11482 0.34883 -0.11482 L 0.38359 -0.39746 L 0.42239 -0.05648 L 0.46875 -0.10209 L 0.50768 -0.11482 L 0.60065 -0.10394 C 0.64349 -0.10926 0.67825 -0.13287 0.7207 -0.14236 C 0.73619 -0.14398 0.77096 -0.14607 0.79414 -0.14236 C 0.81744 -0.13843 0.83711 -0.1132 0.84453 -0.11134 C 0.85625 -0.10394 0.88333 -0.11134 0.89843 -0.10764 L 0.92226 -0.10209 L 0.96471 -0.10209 " pathEditMode="relative" rAng="0" ptsTypes="AAAAAAAAAAAAAAAA">
                                      <p:cBhvr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432BC9-9C63-4A8E-9AFD-59326BB22D02}"/>
              </a:ext>
            </a:extLst>
          </p:cNvPr>
          <p:cNvGrpSpPr/>
          <p:nvPr/>
        </p:nvGrpSpPr>
        <p:grpSpPr>
          <a:xfrm>
            <a:off x="533399" y="602673"/>
            <a:ext cx="10868891" cy="4179294"/>
            <a:chOff x="533399" y="602673"/>
            <a:chExt cx="10868891" cy="41792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704B3F-1040-4E7E-8247-D04ED0C46AE8}"/>
                </a:ext>
              </a:extLst>
            </p:cNvPr>
            <p:cNvSpPr txBox="1"/>
            <p:nvPr/>
          </p:nvSpPr>
          <p:spPr>
            <a:xfrm>
              <a:off x="533399" y="1981200"/>
              <a:ext cx="10868891" cy="280076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US" sz="4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 will be able to-</a:t>
              </a:r>
            </a:p>
            <a:p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1.1.1 repeat after the teacher simple words     and phrases with proper sounds and stress.</a:t>
              </a:r>
            </a:p>
            <a:p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4.2.1 enjoy simple stories.</a:t>
              </a:r>
              <a:endPara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924709-949A-4062-B58D-D957DD2A9BB7}"/>
                </a:ext>
              </a:extLst>
            </p:cNvPr>
            <p:cNvSpPr txBox="1"/>
            <p:nvPr/>
          </p:nvSpPr>
          <p:spPr>
            <a:xfrm>
              <a:off x="2736273" y="602673"/>
              <a:ext cx="6248400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</a:t>
              </a: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41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E2506-9758-4A7E-9448-C46C41CAD968}"/>
              </a:ext>
            </a:extLst>
          </p:cNvPr>
          <p:cNvSpPr txBox="1"/>
          <p:nvPr/>
        </p:nvSpPr>
        <p:spPr>
          <a:xfrm>
            <a:off x="491836" y="554182"/>
            <a:ext cx="11381509" cy="51706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solidFill>
                  <a:srgbClr val="00B050"/>
                </a:solidFill>
              </a:rPr>
              <a:t>Fill in the blanks</a:t>
            </a:r>
            <a:r>
              <a:rPr lang="en-US" sz="6600" b="1" u="sng" dirty="0"/>
              <a:t>.</a:t>
            </a:r>
          </a:p>
          <a:p>
            <a:r>
              <a:rPr lang="en-US" sz="6600" dirty="0"/>
              <a:t>1.A poor farmer has a  ------?.</a:t>
            </a:r>
          </a:p>
          <a:p>
            <a:r>
              <a:rPr lang="en-US" sz="6600" dirty="0"/>
              <a:t>2.The farmer sells the   -------. </a:t>
            </a:r>
          </a:p>
          <a:p>
            <a:r>
              <a:rPr lang="en-US" sz="6600" dirty="0"/>
              <a:t>3.The farmer wants to  be  ------.</a:t>
            </a:r>
          </a:p>
          <a:p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761B4-70DA-4200-AD05-AC2266DC87ED}"/>
              </a:ext>
            </a:extLst>
          </p:cNvPr>
          <p:cNvSpPr txBox="1"/>
          <p:nvPr/>
        </p:nvSpPr>
        <p:spPr>
          <a:xfrm>
            <a:off x="12192000" y="1504240"/>
            <a:ext cx="1859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59888-9840-4D92-A20A-43F09E6D2693}"/>
              </a:ext>
            </a:extLst>
          </p:cNvPr>
          <p:cNvSpPr txBox="1"/>
          <p:nvPr/>
        </p:nvSpPr>
        <p:spPr>
          <a:xfrm>
            <a:off x="12306300" y="2459635"/>
            <a:ext cx="2445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B819A-2782-4EE2-8AF1-A8B6AE75894E}"/>
              </a:ext>
            </a:extLst>
          </p:cNvPr>
          <p:cNvSpPr txBox="1"/>
          <p:nvPr/>
        </p:nvSpPr>
        <p:spPr>
          <a:xfrm>
            <a:off x="12368643" y="3345479"/>
            <a:ext cx="1870365" cy="79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</a:t>
            </a:r>
          </a:p>
        </p:txBody>
      </p:sp>
    </p:spTree>
    <p:extLst>
      <p:ext uri="{BB962C8B-B14F-4D97-AF65-F5344CB8AC3E}">
        <p14:creationId xmlns:p14="http://schemas.microsoft.com/office/powerpoint/2010/main" val="296547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92 0.00394 L -0.31692 0.00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67 -0.01621 L -0.29662 0.006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51 0.01667 L -0.21641 0.0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5F9DDE-A952-4D27-BD48-A52B8011E67B}"/>
              </a:ext>
            </a:extLst>
          </p:cNvPr>
          <p:cNvSpPr txBox="1"/>
          <p:nvPr/>
        </p:nvSpPr>
        <p:spPr>
          <a:xfrm>
            <a:off x="2521528" y="241298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GB" sz="8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3E15D-D78E-42E5-BDED-0E932F033E7B}"/>
              </a:ext>
            </a:extLst>
          </p:cNvPr>
          <p:cNvSpPr txBox="1"/>
          <p:nvPr/>
        </p:nvSpPr>
        <p:spPr>
          <a:xfrm>
            <a:off x="2288629" y="1749404"/>
            <a:ext cx="705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Pronunce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say  the words:</a:t>
            </a:r>
            <a:endParaRPr lang="en-GB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CF8C15-A13E-4D8A-9B12-E966F76691E8}"/>
              </a:ext>
            </a:extLst>
          </p:cNvPr>
          <p:cNvSpPr txBox="1"/>
          <p:nvPr/>
        </p:nvSpPr>
        <p:spPr>
          <a:xfrm>
            <a:off x="2090519" y="290115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Goose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2345F-5A19-472F-8B8D-B6C010A20676}"/>
              </a:ext>
            </a:extLst>
          </p:cNvPr>
          <p:cNvSpPr txBox="1"/>
          <p:nvPr/>
        </p:nvSpPr>
        <p:spPr>
          <a:xfrm>
            <a:off x="6483927" y="290887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3447A-72AD-4742-8EBA-4312D132F730}"/>
              </a:ext>
            </a:extLst>
          </p:cNvPr>
          <p:cNvSpPr txBox="1"/>
          <p:nvPr/>
        </p:nvSpPr>
        <p:spPr>
          <a:xfrm>
            <a:off x="294841" y="3412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ADCDB-2316-4070-AC8E-3761BB1E076A}"/>
              </a:ext>
            </a:extLst>
          </p:cNvPr>
          <p:cNvSpPr txBox="1"/>
          <p:nvPr/>
        </p:nvSpPr>
        <p:spPr>
          <a:xfrm>
            <a:off x="2005876" y="4518230"/>
            <a:ext cx="2150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D36F2-40E3-433D-9174-0E7179308A33}"/>
              </a:ext>
            </a:extLst>
          </p:cNvPr>
          <p:cNvSpPr txBox="1"/>
          <p:nvPr/>
        </p:nvSpPr>
        <p:spPr>
          <a:xfrm>
            <a:off x="7032889" y="4485371"/>
            <a:ext cx="195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658FD-98E8-4388-B646-4B7BE3CAF571}"/>
              </a:ext>
            </a:extLst>
          </p:cNvPr>
          <p:cNvSpPr txBox="1"/>
          <p:nvPr/>
        </p:nvSpPr>
        <p:spPr>
          <a:xfrm>
            <a:off x="907688" y="3670601"/>
            <a:ext cx="3889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রাজহাঁস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C24AE-99C7-4844-9B53-15B64FA6A69C}"/>
              </a:ext>
            </a:extLst>
          </p:cNvPr>
          <p:cNvSpPr txBox="1"/>
          <p:nvPr/>
        </p:nvSpPr>
        <p:spPr>
          <a:xfrm>
            <a:off x="6582427" y="3670601"/>
            <a:ext cx="142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ধনী</a:t>
            </a:r>
            <a:r>
              <a:rPr lang="en-US" sz="32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AC9D3-D233-4864-B4D4-BE8C579C2995}"/>
              </a:ext>
            </a:extLst>
          </p:cNvPr>
          <p:cNvSpPr txBox="1"/>
          <p:nvPr/>
        </p:nvSpPr>
        <p:spPr>
          <a:xfrm>
            <a:off x="2288629" y="5407132"/>
            <a:ext cx="205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কৃষক</a:t>
            </a:r>
            <a:endParaRPr lang="en-US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24E5F-67A6-4CFE-B750-010358064C80}"/>
              </a:ext>
            </a:extLst>
          </p:cNvPr>
          <p:cNvSpPr txBox="1"/>
          <p:nvPr/>
        </p:nvSpPr>
        <p:spPr>
          <a:xfrm>
            <a:off x="7032889" y="5544723"/>
            <a:ext cx="205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ডিম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92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F2B90FF6-516D-4B8B-9693-E151F926EC3D}"/>
              </a:ext>
            </a:extLst>
          </p:cNvPr>
          <p:cNvSpPr/>
          <p:nvPr/>
        </p:nvSpPr>
        <p:spPr>
          <a:xfrm>
            <a:off x="647703" y="509125"/>
            <a:ext cx="10709563" cy="1079831"/>
          </a:xfrm>
          <a:prstGeom prst="flowChartTerminator">
            <a:avLst/>
          </a:prstGeom>
          <a:solidFill>
            <a:srgbClr val="FFFF00"/>
          </a:solidFill>
          <a:ln w="762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try to give answer 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D6FC8272-6A97-4CD9-9F20-658EDBF099D0}"/>
              </a:ext>
            </a:extLst>
          </p:cNvPr>
          <p:cNvSpPr/>
          <p:nvPr/>
        </p:nvSpPr>
        <p:spPr>
          <a:xfrm>
            <a:off x="255491" y="2759472"/>
            <a:ext cx="5499845" cy="669528"/>
          </a:xfrm>
          <a:prstGeom prst="flowChartTerminator">
            <a:avLst/>
          </a:prstGeom>
          <a:solidFill>
            <a:srgbClr val="FFFF00"/>
          </a:solidFill>
          <a:ln w="762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1.Who is the man ?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B9AD8EE-E8B2-45DD-91B1-EFDA9E60D55A}"/>
              </a:ext>
            </a:extLst>
          </p:cNvPr>
          <p:cNvSpPr/>
          <p:nvPr/>
        </p:nvSpPr>
        <p:spPr>
          <a:xfrm>
            <a:off x="5966015" y="2759472"/>
            <a:ext cx="5970494" cy="669528"/>
          </a:xfrm>
          <a:prstGeom prst="flowChartTerminator">
            <a:avLst/>
          </a:prstGeom>
          <a:solidFill>
            <a:srgbClr val="FFFF00"/>
          </a:solidFill>
          <a:ln w="762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man is a farmer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334827BD-55B6-45A3-8CA8-F5DD4AE0CBDE}"/>
              </a:ext>
            </a:extLst>
          </p:cNvPr>
          <p:cNvSpPr/>
          <p:nvPr/>
        </p:nvSpPr>
        <p:spPr>
          <a:xfrm>
            <a:off x="273421" y="4877382"/>
            <a:ext cx="5499845" cy="1341880"/>
          </a:xfrm>
          <a:prstGeom prst="flowChartTerminator">
            <a:avLst/>
          </a:prstGeom>
          <a:solidFill>
            <a:srgbClr val="FFFF00"/>
          </a:solidFill>
          <a:ln w="762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3.What does the goose give the farmer ?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FF8EF454-9038-4A7A-9F27-17C714B2C534}"/>
              </a:ext>
            </a:extLst>
          </p:cNvPr>
          <p:cNvSpPr/>
          <p:nvPr/>
        </p:nvSpPr>
        <p:spPr>
          <a:xfrm>
            <a:off x="6096000" y="4025360"/>
            <a:ext cx="5822579" cy="2323515"/>
          </a:xfrm>
          <a:prstGeom prst="flowChartTerminator">
            <a:avLst/>
          </a:prstGeom>
          <a:solidFill>
            <a:srgbClr val="FFFF00"/>
          </a:solidFill>
          <a:ln w="762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goose gives the farmer </a:t>
            </a:r>
          </a:p>
          <a:p>
            <a:pPr algn="ctr"/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egg everyday</a:t>
            </a:r>
          </a:p>
        </p:txBody>
      </p:sp>
    </p:spTree>
    <p:extLst>
      <p:ext uri="{BB962C8B-B14F-4D97-AF65-F5344CB8AC3E}">
        <p14:creationId xmlns:p14="http://schemas.microsoft.com/office/powerpoint/2010/main" val="314243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5B30D-3AA1-4537-8BC1-B4FD3C258455}"/>
              </a:ext>
            </a:extLst>
          </p:cNvPr>
          <p:cNvSpPr txBox="1"/>
          <p:nvPr/>
        </p:nvSpPr>
        <p:spPr>
          <a:xfrm>
            <a:off x="1567295" y="3897427"/>
            <a:ext cx="7720446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Write 3 names of  birds that you like most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0CEAD-0BF5-44C4-BD48-08488AC5C3D4}"/>
              </a:ext>
            </a:extLst>
          </p:cNvPr>
          <p:cNvSpPr txBox="1"/>
          <p:nvPr/>
        </p:nvSpPr>
        <p:spPr>
          <a:xfrm>
            <a:off x="2563091" y="545307"/>
            <a:ext cx="5708073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Home work.</a:t>
            </a:r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98BF2886-895E-49AE-9849-13FC9A01EAB2}"/>
              </a:ext>
            </a:extLst>
          </p:cNvPr>
          <p:cNvSpPr/>
          <p:nvPr/>
        </p:nvSpPr>
        <p:spPr>
          <a:xfrm>
            <a:off x="4942886" y="2082242"/>
            <a:ext cx="484632" cy="863025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10263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4F9DDA-28E8-40FB-A7DB-1164AF266307}"/>
              </a:ext>
            </a:extLst>
          </p:cNvPr>
          <p:cNvSpPr txBox="1"/>
          <p:nvPr/>
        </p:nvSpPr>
        <p:spPr>
          <a:xfrm>
            <a:off x="3921961" y="2207303"/>
            <a:ext cx="4127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DE057-A820-4A39-9947-1C252503B50B}"/>
              </a:ext>
            </a:extLst>
          </p:cNvPr>
          <p:cNvSpPr txBox="1"/>
          <p:nvPr/>
        </p:nvSpPr>
        <p:spPr>
          <a:xfrm>
            <a:off x="4105283" y="3763248"/>
            <a:ext cx="276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চিন্তা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A0D56-3076-4F19-8535-5066FBADF8F5}"/>
              </a:ext>
            </a:extLst>
          </p:cNvPr>
          <p:cNvSpPr txBox="1"/>
          <p:nvPr/>
        </p:nvSpPr>
        <p:spPr>
          <a:xfrm>
            <a:off x="1025236" y="4965295"/>
            <a:ext cx="10737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think, I am so beautiful</a:t>
            </a:r>
            <a:r>
              <a:rPr lang="bn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95C79-9304-4AE8-B8D9-8E86A15283EE}"/>
              </a:ext>
            </a:extLst>
          </p:cNvPr>
          <p:cNvSpPr txBox="1"/>
          <p:nvPr/>
        </p:nvSpPr>
        <p:spPr>
          <a:xfrm>
            <a:off x="2587337" y="570406"/>
            <a:ext cx="6102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</a:rPr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62675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ADCC57-A6C1-4F6F-83A7-4D8227AF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422" y="318440"/>
            <a:ext cx="5879524" cy="3782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CE1BEA-2771-4150-AB1C-F79CB4DFA642}"/>
              </a:ext>
            </a:extLst>
          </p:cNvPr>
          <p:cNvSpPr txBox="1"/>
          <p:nvPr/>
        </p:nvSpPr>
        <p:spPr>
          <a:xfrm>
            <a:off x="2909455" y="4322618"/>
            <a:ext cx="6982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be with me.</a:t>
            </a:r>
          </a:p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next class.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AAFE6-7880-4824-B109-FDFFEB5B230C}"/>
              </a:ext>
            </a:extLst>
          </p:cNvPr>
          <p:cNvSpPr txBox="1"/>
          <p:nvPr/>
        </p:nvSpPr>
        <p:spPr>
          <a:xfrm>
            <a:off x="3309506" y="227058"/>
            <a:ext cx="50724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ALL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F3A3A-62A6-4A1C-BB38-1AC66AA4A264}"/>
              </a:ext>
            </a:extLst>
          </p:cNvPr>
          <p:cNvSpPr txBox="1"/>
          <p:nvPr/>
        </p:nvSpPr>
        <p:spPr>
          <a:xfrm>
            <a:off x="469325" y="0"/>
            <a:ext cx="284018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7873D-62E3-41B2-BB60-9956AA3C7E2F}"/>
              </a:ext>
            </a:extLst>
          </p:cNvPr>
          <p:cNvSpPr txBox="1"/>
          <p:nvPr/>
        </p:nvSpPr>
        <p:spPr>
          <a:xfrm>
            <a:off x="7822621" y="117693"/>
            <a:ext cx="390005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VE.</a:t>
            </a:r>
          </a:p>
        </p:txBody>
      </p:sp>
    </p:spTree>
    <p:extLst>
      <p:ext uri="{BB962C8B-B14F-4D97-AF65-F5344CB8AC3E}">
        <p14:creationId xmlns:p14="http://schemas.microsoft.com/office/powerpoint/2010/main" val="397855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922F4A45-DF20-45DF-B4CA-6F301A0AF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308516"/>
              </p:ext>
            </p:extLst>
          </p:nvPr>
        </p:nvGraphicFramePr>
        <p:xfrm>
          <a:off x="1436436" y="3671888"/>
          <a:ext cx="835018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Packager Shell Object" showAsIcon="1" r:id="rId3" imgW="4868280" imgH="488520" progId="Package">
                  <p:embed/>
                </p:oleObj>
              </mc:Choice>
              <mc:Fallback>
                <p:oleObj name="Packager Shell Object" showAsIcon="1" r:id="rId3" imgW="4868280" imgH="488520" progId="Package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774970D-E628-4FC2-B22E-1587897660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436" y="3671888"/>
                        <a:ext cx="835018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32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812AC4-5459-4A76-82CA-21CD646FA20B}"/>
              </a:ext>
            </a:extLst>
          </p:cNvPr>
          <p:cNvGrpSpPr/>
          <p:nvPr/>
        </p:nvGrpSpPr>
        <p:grpSpPr>
          <a:xfrm>
            <a:off x="435227" y="243918"/>
            <a:ext cx="11050191" cy="6129173"/>
            <a:chOff x="435227" y="243918"/>
            <a:chExt cx="11050191" cy="612917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3713E2-E20E-4989-8164-98A0952AEDD8}"/>
                </a:ext>
              </a:extLst>
            </p:cNvPr>
            <p:cNvSpPr txBox="1"/>
            <p:nvPr/>
          </p:nvSpPr>
          <p:spPr>
            <a:xfrm>
              <a:off x="435227" y="243918"/>
              <a:ext cx="1087008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What can you see  in this picture?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C56600-6779-4C6C-BDE3-AA9F61F2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581" y="1397495"/>
              <a:ext cx="4340951" cy="497559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22AEDE-99F3-4DFE-9C6B-0C6AF5989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0073" y="1608937"/>
              <a:ext cx="5015345" cy="4764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24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3603B5-990D-4B03-B424-20774BB80C8E}"/>
              </a:ext>
            </a:extLst>
          </p:cNvPr>
          <p:cNvGrpSpPr/>
          <p:nvPr/>
        </p:nvGrpSpPr>
        <p:grpSpPr>
          <a:xfrm>
            <a:off x="249383" y="429491"/>
            <a:ext cx="11693235" cy="6192982"/>
            <a:chOff x="249383" y="429491"/>
            <a:chExt cx="11693235" cy="619298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2A2A9EB-2771-4083-B589-DA0309F8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3447" y="1427019"/>
              <a:ext cx="5139171" cy="5195454"/>
            </a:xfrm>
            <a:prstGeom prst="rect">
              <a:avLst/>
            </a:prstGeom>
          </p:spPr>
        </p:pic>
        <p:pic>
          <p:nvPicPr>
            <p:cNvPr id="3" name="Content Placeholder 7">
              <a:extLst>
                <a:ext uri="{FF2B5EF4-FFF2-40B4-BE49-F238E27FC236}">
                  <a16:creationId xmlns:a16="http://schemas.microsoft.com/office/drawing/2014/main" id="{204CACB4-CFF5-4A49-AE79-86EB25640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383" y="1427019"/>
              <a:ext cx="5361708" cy="500149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5AD80E-4CD0-4A1E-A340-7E50BFF58A34}"/>
                </a:ext>
              </a:extLst>
            </p:cNvPr>
            <p:cNvSpPr txBox="1"/>
            <p:nvPr/>
          </p:nvSpPr>
          <p:spPr>
            <a:xfrm>
              <a:off x="2026228" y="429491"/>
              <a:ext cx="75334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What can you see  in this picture?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05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897198-A8DE-403C-9334-38AEBCA7C6ED}"/>
              </a:ext>
            </a:extLst>
          </p:cNvPr>
          <p:cNvGrpSpPr/>
          <p:nvPr/>
        </p:nvGrpSpPr>
        <p:grpSpPr>
          <a:xfrm>
            <a:off x="873697" y="352564"/>
            <a:ext cx="10984933" cy="6079772"/>
            <a:chOff x="873697" y="352564"/>
            <a:chExt cx="10984933" cy="6079772"/>
          </a:xfrm>
        </p:grpSpPr>
        <p:pic>
          <p:nvPicPr>
            <p:cNvPr id="2" name="Picture 1" descr="Screen Clipping">
              <a:extLst>
                <a:ext uri="{FF2B5EF4-FFF2-40B4-BE49-F238E27FC236}">
                  <a16:creationId xmlns:a16="http://schemas.microsoft.com/office/drawing/2014/main" id="{795227ED-2091-4935-84DB-37D365826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697" y="1838805"/>
              <a:ext cx="3809139" cy="4593531"/>
            </a:xfrm>
            <a:prstGeom prst="rect">
              <a:avLst/>
            </a:prstGeom>
          </p:spPr>
        </p:pic>
        <p:sp>
          <p:nvSpPr>
            <p:cNvPr id="3" name="Content Placeholder 9">
              <a:extLst>
                <a:ext uri="{FF2B5EF4-FFF2-40B4-BE49-F238E27FC236}">
                  <a16:creationId xmlns:a16="http://schemas.microsoft.com/office/drawing/2014/main" id="{E5CCBC9B-8317-4342-AE44-D976AF95F83F}"/>
                </a:ext>
              </a:extLst>
            </p:cNvPr>
            <p:cNvSpPr txBox="1">
              <a:spLocks/>
            </p:cNvSpPr>
            <p:nvPr/>
          </p:nvSpPr>
          <p:spPr>
            <a:xfrm>
              <a:off x="7093672" y="2336856"/>
              <a:ext cx="4764958" cy="409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Unit 29</a:t>
              </a:r>
            </a:p>
            <a:p>
              <a:r>
                <a:rPr lang="en-US" sz="4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Lesson 4-6</a:t>
              </a:r>
            </a:p>
            <a:p>
              <a:r>
                <a:rPr lang="en-US" sz="4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PAGE: 59</a:t>
              </a:r>
            </a:p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STORY: THE GOLDEN GOOSE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  <a:p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B7DBF2-7234-4365-9F40-89D4C8C2FC31}"/>
                </a:ext>
              </a:extLst>
            </p:cNvPr>
            <p:cNvSpPr txBox="1"/>
            <p:nvPr/>
          </p:nvSpPr>
          <p:spPr>
            <a:xfrm>
              <a:off x="2194937" y="352564"/>
              <a:ext cx="86036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GOLDEN GOOSE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39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AFB62-5D8F-46CF-BD07-2580FE3BB44A}"/>
              </a:ext>
            </a:extLst>
          </p:cNvPr>
          <p:cNvSpPr txBox="1"/>
          <p:nvPr/>
        </p:nvSpPr>
        <p:spPr>
          <a:xfrm>
            <a:off x="3325090" y="-21429"/>
            <a:ext cx="5999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GB" sz="8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EFC0C-52D1-44CB-A163-F023653C92FE}"/>
              </a:ext>
            </a:extLst>
          </p:cNvPr>
          <p:cNvSpPr txBox="1"/>
          <p:nvPr/>
        </p:nvSpPr>
        <p:spPr>
          <a:xfrm>
            <a:off x="398001" y="2053678"/>
            <a:ext cx="2337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DA246-FDF1-4D0E-947F-103363490117}"/>
              </a:ext>
            </a:extLst>
          </p:cNvPr>
          <p:cNvSpPr txBox="1"/>
          <p:nvPr/>
        </p:nvSpPr>
        <p:spPr>
          <a:xfrm>
            <a:off x="457494" y="4450517"/>
            <a:ext cx="195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B9ABD-6CCD-49ED-9749-A492F0615A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54288"/>
            <a:ext cx="2337955" cy="1780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2E2BC5-21EC-4E0A-A759-1F04298F8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124" y="3840956"/>
            <a:ext cx="2337955" cy="19885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BFB4D2-21D9-4654-8B06-F19919E460D2}"/>
              </a:ext>
            </a:extLst>
          </p:cNvPr>
          <p:cNvSpPr txBox="1"/>
          <p:nvPr/>
        </p:nvSpPr>
        <p:spPr>
          <a:xfrm>
            <a:off x="3536923" y="4450516"/>
            <a:ext cx="2337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C7E120-D756-4F6A-9A49-A3AB3621673B}"/>
              </a:ext>
            </a:extLst>
          </p:cNvPr>
          <p:cNvSpPr txBox="1"/>
          <p:nvPr/>
        </p:nvSpPr>
        <p:spPr>
          <a:xfrm>
            <a:off x="3325090" y="2053678"/>
            <a:ext cx="2337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C2835-7384-4805-BFC7-1E45BC6220BE}"/>
              </a:ext>
            </a:extLst>
          </p:cNvPr>
          <p:cNvSpPr txBox="1"/>
          <p:nvPr/>
        </p:nvSpPr>
        <p:spPr>
          <a:xfrm>
            <a:off x="8977745" y="2053678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কৃষক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D7484-8DBD-4A5E-9A50-D04683CBAEF2}"/>
              </a:ext>
            </a:extLst>
          </p:cNvPr>
          <p:cNvSpPr txBox="1"/>
          <p:nvPr/>
        </p:nvSpPr>
        <p:spPr>
          <a:xfrm>
            <a:off x="9097325" y="4350327"/>
            <a:ext cx="2050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ডিম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285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0" grpId="0"/>
      <p:bldP spid="21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425813-4E54-4A0B-9A3F-854CA9CC020F}"/>
              </a:ext>
            </a:extLst>
          </p:cNvPr>
          <p:cNvGrpSpPr/>
          <p:nvPr/>
        </p:nvGrpSpPr>
        <p:grpSpPr>
          <a:xfrm>
            <a:off x="684067" y="360219"/>
            <a:ext cx="10823864" cy="4335399"/>
            <a:chOff x="774862" y="472657"/>
            <a:chExt cx="7162800" cy="31221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A92DF1-3177-41F2-BED9-9536539699AE}"/>
                </a:ext>
              </a:extLst>
            </p:cNvPr>
            <p:cNvSpPr txBox="1"/>
            <p:nvPr/>
          </p:nvSpPr>
          <p:spPr>
            <a:xfrm>
              <a:off x="774862" y="2796876"/>
              <a:ext cx="7162800" cy="797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u="sng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Golden Goose</a:t>
              </a:r>
              <a:endParaRPr lang="en-GB" sz="6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9D8283-929F-4A54-96EB-CFEE8D5D453E}"/>
                </a:ext>
              </a:extLst>
            </p:cNvPr>
            <p:cNvSpPr txBox="1"/>
            <p:nvPr/>
          </p:nvSpPr>
          <p:spPr>
            <a:xfrm>
              <a:off x="1879762" y="472657"/>
              <a:ext cx="4953000" cy="159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u="sng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Story</a:t>
              </a:r>
              <a:endParaRPr lang="en-GB" sz="138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04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9434D26-F423-4726-A8E8-A28E3336E711}"/>
              </a:ext>
            </a:extLst>
          </p:cNvPr>
          <p:cNvGrpSpPr/>
          <p:nvPr/>
        </p:nvGrpSpPr>
        <p:grpSpPr>
          <a:xfrm>
            <a:off x="207819" y="249383"/>
            <a:ext cx="11457708" cy="6221498"/>
            <a:chOff x="207819" y="249383"/>
            <a:chExt cx="11457708" cy="622149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0A6A829-F56E-4FD1-BBDD-7CF365C2C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091" y="249383"/>
              <a:ext cx="10557163" cy="563749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FF73F8-32F8-42C6-8112-7B2E8CF990B2}"/>
                </a:ext>
              </a:extLst>
            </p:cNvPr>
            <p:cNvSpPr txBox="1"/>
            <p:nvPr/>
          </p:nvSpPr>
          <p:spPr>
            <a:xfrm>
              <a:off x="207819" y="5762995"/>
              <a:ext cx="114577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Open your Book point to the page No.59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83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337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95</cp:revision>
  <dcterms:created xsi:type="dcterms:W3CDTF">2020-09-17T19:14:07Z</dcterms:created>
  <dcterms:modified xsi:type="dcterms:W3CDTF">2020-11-24T09:31:52Z</dcterms:modified>
</cp:coreProperties>
</file>