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7" r:id="rId2"/>
    <p:sldId id="312" r:id="rId3"/>
    <p:sldId id="345" r:id="rId4"/>
    <p:sldId id="331" r:id="rId5"/>
    <p:sldId id="346" r:id="rId6"/>
    <p:sldId id="347" r:id="rId7"/>
    <p:sldId id="360" r:id="rId8"/>
    <p:sldId id="367" r:id="rId9"/>
    <p:sldId id="368" r:id="rId10"/>
    <p:sldId id="370" r:id="rId11"/>
    <p:sldId id="366" r:id="rId12"/>
    <p:sldId id="343" r:id="rId13"/>
    <p:sldId id="359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1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84" y="72"/>
      </p:cViewPr>
      <p:guideLst>
        <p:guide orient="horz" pos="2232"/>
        <p:guide pos="31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BDA0-388F-48BF-9ACA-F7E3C677C0D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30AC9-8E07-43C3-B156-F9EABFCC6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171A5-3C30-4DAB-9CCA-A5EC470F43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5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2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2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8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6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2F10-A0AA-4A82-A0BF-4D74D91A5E0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976F-F73F-48A2-BD8C-940D508C1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4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42" y="986283"/>
            <a:ext cx="9307138" cy="75419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75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4875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642939"/>
            <a:ext cx="9906000" cy="5572125"/>
          </a:xfrm>
          <a:prstGeom prst="frame">
            <a:avLst>
              <a:gd name="adj1" fmla="val 692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42" y="1740478"/>
            <a:ext cx="9198518" cy="41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83BE1-CEA5-4A88-AE09-25DA1DBB1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3" y="1813928"/>
            <a:ext cx="9260054" cy="4698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6095A0-3008-4227-88C6-EA610BC5AAB2}"/>
              </a:ext>
            </a:extLst>
          </p:cNvPr>
          <p:cNvSpPr/>
          <p:nvPr/>
        </p:nvSpPr>
        <p:spPr>
          <a:xfrm>
            <a:off x="322973" y="121214"/>
            <a:ext cx="9253009" cy="125971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D059C7-8032-4453-8FD9-6E5609433D38}"/>
              </a:ext>
            </a:extLst>
          </p:cNvPr>
          <p:cNvSpPr/>
          <p:nvPr/>
        </p:nvSpPr>
        <p:spPr>
          <a:xfrm>
            <a:off x="2344186" y="345233"/>
            <a:ext cx="5281128" cy="862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অনুচ্ছেদটি পড়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62B41-1904-476C-AE41-3D2DA2F11857}"/>
              </a:ext>
            </a:extLst>
          </p:cNvPr>
          <p:cNvSpPr/>
          <p:nvPr/>
        </p:nvSpPr>
        <p:spPr>
          <a:xfrm>
            <a:off x="461568" y="242348"/>
            <a:ext cx="9046363" cy="115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পুরন কর।</a:t>
            </a:r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20C2D2D-8A3F-46D8-AF85-79795BB5C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39436"/>
              </p:ext>
            </p:extLst>
          </p:nvPr>
        </p:nvGraphicFramePr>
        <p:xfrm>
          <a:off x="461568" y="1787574"/>
          <a:ext cx="8982864" cy="399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1432">
                  <a:extLst>
                    <a:ext uri="{9D8B030D-6E8A-4147-A177-3AD203B41FA5}">
                      <a16:colId xmlns:a16="http://schemas.microsoft.com/office/drawing/2014/main" val="1639185720"/>
                    </a:ext>
                  </a:extLst>
                </a:gridCol>
                <a:gridCol w="4491432">
                  <a:extLst>
                    <a:ext uri="{9D8B030D-6E8A-4147-A177-3AD203B41FA5}">
                      <a16:colId xmlns:a16="http://schemas.microsoft.com/office/drawing/2014/main" val="153696072"/>
                    </a:ext>
                  </a:extLst>
                </a:gridCol>
              </a:tblGrid>
              <a:tr h="798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912854"/>
                  </a:ext>
                </a:extLst>
              </a:tr>
              <a:tr h="798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941"/>
                  </a:ext>
                </a:extLst>
              </a:tr>
              <a:tr h="798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40253"/>
                  </a:ext>
                </a:extLst>
              </a:tr>
              <a:tr h="798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305330"/>
                  </a:ext>
                </a:extLst>
              </a:tr>
              <a:tr h="798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4745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11FA8BA-3782-419F-8212-7AF020D2C2F9}"/>
              </a:ext>
            </a:extLst>
          </p:cNvPr>
          <p:cNvSpPr/>
          <p:nvPr/>
        </p:nvSpPr>
        <p:spPr>
          <a:xfrm>
            <a:off x="466861" y="1786167"/>
            <a:ext cx="448613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F87F5-B599-4D09-A1D2-C02A62410354}"/>
              </a:ext>
            </a:extLst>
          </p:cNvPr>
          <p:cNvSpPr/>
          <p:nvPr/>
        </p:nvSpPr>
        <p:spPr>
          <a:xfrm>
            <a:off x="4984750" y="1786168"/>
            <a:ext cx="445438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কীভাবে সংরক্ষণ করাহয়</a:t>
            </a:r>
            <a:endParaRPr lang="en-US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F75249-9CAB-4ADF-8BB5-2777838C746B}"/>
              </a:ext>
            </a:extLst>
          </p:cNvPr>
          <p:cNvSpPr/>
          <p:nvPr/>
        </p:nvSpPr>
        <p:spPr>
          <a:xfrm>
            <a:off x="466860" y="2555608"/>
            <a:ext cx="448613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মাংশ(গরু,মুরগি),মাছ</a:t>
            </a:r>
            <a:endParaRPr lang="en-US" sz="4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C6F5D-13B6-497D-8656-A77B579E58BF}"/>
              </a:ext>
            </a:extLst>
          </p:cNvPr>
          <p:cNvSpPr/>
          <p:nvPr/>
        </p:nvSpPr>
        <p:spPr>
          <a:xfrm>
            <a:off x="461568" y="3332783"/>
            <a:ext cx="448613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দুগ্ধজাত খাদ্য (দই,মাখন)</a:t>
            </a:r>
            <a:endParaRPr lang="en-US" sz="4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DA9AE-FF88-442B-8077-705FE0613258}"/>
              </a:ext>
            </a:extLst>
          </p:cNvPr>
          <p:cNvSpPr/>
          <p:nvPr/>
        </p:nvSpPr>
        <p:spPr>
          <a:xfrm>
            <a:off x="461568" y="4111830"/>
            <a:ext cx="448613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শাক সবজি</a:t>
            </a:r>
            <a:endParaRPr lang="en-US" sz="4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FFD14-2334-4C7F-AEAC-4E28B96C0B46}"/>
              </a:ext>
            </a:extLst>
          </p:cNvPr>
          <p:cNvSpPr/>
          <p:nvPr/>
        </p:nvSpPr>
        <p:spPr>
          <a:xfrm>
            <a:off x="461567" y="4890877"/>
            <a:ext cx="448613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ফল-মূল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727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5E4818-5FD1-413D-B991-E986CB5C5616}"/>
              </a:ext>
            </a:extLst>
          </p:cNvPr>
          <p:cNvSpPr/>
          <p:nvPr/>
        </p:nvSpPr>
        <p:spPr>
          <a:xfrm>
            <a:off x="207125" y="738626"/>
            <a:ext cx="9299258" cy="7502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25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589E1-0AF4-429A-BF5C-FF11335AD755}"/>
              </a:ext>
            </a:extLst>
          </p:cNvPr>
          <p:cNvSpPr/>
          <p:nvPr/>
        </p:nvSpPr>
        <p:spPr>
          <a:xfrm>
            <a:off x="2736206" y="843563"/>
            <a:ext cx="4740359" cy="54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</a:t>
            </a:r>
            <a:r>
              <a:rPr lang="bn-BD" sz="3575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F79FF-9D25-4282-AFFB-0E4D4C0D9A9D}"/>
              </a:ext>
            </a:extLst>
          </p:cNvPr>
          <p:cNvSpPr/>
          <p:nvPr/>
        </p:nvSpPr>
        <p:spPr>
          <a:xfrm>
            <a:off x="207125" y="4813595"/>
            <a:ext cx="9299258" cy="75020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6E7ADB-4628-4FE9-AE9C-ECE3F6844A01}"/>
              </a:ext>
            </a:extLst>
          </p:cNvPr>
          <p:cNvSpPr/>
          <p:nvPr/>
        </p:nvSpPr>
        <p:spPr>
          <a:xfrm>
            <a:off x="399618" y="4918532"/>
            <a:ext cx="7637750" cy="54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575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575" b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খাদ্য সংরক্ষণ করতে পারি?</a:t>
            </a:r>
            <a:endParaRPr lang="bn-BD" sz="3575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DBBBF-A5CD-4BA1-A55B-29F3914CDDB7}"/>
              </a:ext>
            </a:extLst>
          </p:cNvPr>
          <p:cNvSpPr/>
          <p:nvPr/>
        </p:nvSpPr>
        <p:spPr>
          <a:xfrm>
            <a:off x="207124" y="3429000"/>
            <a:ext cx="9299258" cy="75020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D4C04E-86C7-4F58-974D-DFC849739492}"/>
              </a:ext>
            </a:extLst>
          </p:cNvPr>
          <p:cNvSpPr/>
          <p:nvPr/>
        </p:nvSpPr>
        <p:spPr>
          <a:xfrm>
            <a:off x="207123" y="2112153"/>
            <a:ext cx="9299258" cy="75020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321BC7-63F2-4250-8F98-F6FF828FD197}"/>
              </a:ext>
            </a:extLst>
          </p:cNvPr>
          <p:cNvSpPr/>
          <p:nvPr/>
        </p:nvSpPr>
        <p:spPr>
          <a:xfrm>
            <a:off x="399618" y="2183216"/>
            <a:ext cx="8735290" cy="54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575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 বলতে কী বোঝায়?</a:t>
            </a:r>
            <a:endParaRPr lang="bn-BD" sz="3575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63264D-7CFC-4007-8B79-AAF24946C417}"/>
              </a:ext>
            </a:extLst>
          </p:cNvPr>
          <p:cNvSpPr/>
          <p:nvPr/>
        </p:nvSpPr>
        <p:spPr>
          <a:xfrm>
            <a:off x="399617" y="3582497"/>
            <a:ext cx="6355745" cy="54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575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 কেন প্রয়োজন?</a:t>
            </a:r>
            <a:endParaRPr lang="bn-BD" sz="3575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 animBg="1"/>
      <p:bldP spid="13" grpId="0"/>
      <p:bldP spid="15" grpId="0" animBg="1"/>
      <p:bldP spid="17" grpId="0" animBg="1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825" y="879330"/>
            <a:ext cx="9703377" cy="75419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25" dirty="0"/>
          </a:p>
        </p:txBody>
      </p:sp>
      <p:sp>
        <p:nvSpPr>
          <p:cNvPr id="13" name="TextBox 12"/>
          <p:cNvSpPr txBox="1"/>
          <p:nvPr/>
        </p:nvSpPr>
        <p:spPr>
          <a:xfrm>
            <a:off x="2846287" y="958340"/>
            <a:ext cx="45359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9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9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ধন্যবাদ”              </a:t>
            </a:r>
            <a:endParaRPr lang="en-US" sz="39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642938"/>
            <a:ext cx="9906000" cy="5572125"/>
          </a:xfrm>
          <a:prstGeom prst="frame">
            <a:avLst>
              <a:gd name="adj1" fmla="val 692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F8B64-203E-4AEC-AF26-E0742A4A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" y="1869916"/>
            <a:ext cx="8628352" cy="392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60" y="992707"/>
            <a:ext cx="9226088" cy="75419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693" y="2021222"/>
            <a:ext cx="4822421" cy="36466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3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endParaRPr lang="en-US" sz="39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9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আগরপাট্টা</a:t>
            </a:r>
            <a:r>
              <a:rPr lang="en-US" sz="39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9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9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9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9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</a:t>
            </a:r>
            <a:r>
              <a:rPr lang="en-US" sz="3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0C74-9421-4E68-81F9-0A0436B0783D}"/>
              </a:ext>
            </a:extLst>
          </p:cNvPr>
          <p:cNvSpPr/>
          <p:nvPr/>
        </p:nvSpPr>
        <p:spPr>
          <a:xfrm>
            <a:off x="2983818" y="1099637"/>
            <a:ext cx="2426202" cy="54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75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575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75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575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642939"/>
            <a:ext cx="9906000" cy="5572125"/>
          </a:xfrm>
          <a:prstGeom prst="frame">
            <a:avLst>
              <a:gd name="adj1" fmla="val 692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15212-2BFB-4BF2-9436-653EE5579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05" y="2021223"/>
            <a:ext cx="3444916" cy="34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191" y="344681"/>
            <a:ext cx="9379618" cy="75419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191" y="1510504"/>
            <a:ext cx="4651352" cy="3913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IN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bn-IN" sz="32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5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4000" b="1" i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4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bn-IN" sz="325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 </a:t>
            </a:r>
            <a:r>
              <a:rPr lang="en-US" sz="32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3045" y="498844"/>
            <a:ext cx="2459973" cy="54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75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575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26D5D-5794-4E32-B273-28180F296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7" y="1582221"/>
            <a:ext cx="3970597" cy="38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820" y="1004291"/>
            <a:ext cx="9046363" cy="75419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0C74-9421-4E68-81F9-0A0436B0783D}"/>
              </a:ext>
            </a:extLst>
          </p:cNvPr>
          <p:cNvSpPr/>
          <p:nvPr/>
        </p:nvSpPr>
        <p:spPr>
          <a:xfrm>
            <a:off x="3085129" y="1111223"/>
            <a:ext cx="2426202" cy="54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75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575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437445-5DCE-4763-8D75-65524959A407}"/>
              </a:ext>
            </a:extLst>
          </p:cNvPr>
          <p:cNvSpPr/>
          <p:nvPr/>
        </p:nvSpPr>
        <p:spPr>
          <a:xfrm>
            <a:off x="429818" y="2104445"/>
            <a:ext cx="9046363" cy="4282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৮.২.1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রিফ্রিজারেটরে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হিমাগারে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রবে।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F64DB-2542-4482-873A-AF6B3A2BC62E}"/>
              </a:ext>
            </a:extLst>
          </p:cNvPr>
          <p:cNvSpPr/>
          <p:nvPr/>
        </p:nvSpPr>
        <p:spPr>
          <a:xfrm>
            <a:off x="429427" y="820141"/>
            <a:ext cx="9255652" cy="75419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25" dirty="0"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0A175F-49A4-4533-B2BC-E200DE8A30EB}"/>
              </a:ext>
            </a:extLst>
          </p:cNvPr>
          <p:cNvSpPr/>
          <p:nvPr/>
        </p:nvSpPr>
        <p:spPr>
          <a:xfrm>
            <a:off x="2229511" y="1109856"/>
            <a:ext cx="5181600" cy="59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925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 কিছু ছবি দেখি</a:t>
            </a:r>
            <a:endParaRPr lang="en-US" sz="2925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925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D56667-B672-466A-A4D1-ED5840A6F0D6}"/>
              </a:ext>
            </a:extLst>
          </p:cNvPr>
          <p:cNvSpPr/>
          <p:nvPr/>
        </p:nvSpPr>
        <p:spPr>
          <a:xfrm>
            <a:off x="429427" y="5471371"/>
            <a:ext cx="9255652" cy="542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1788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EF64D5-DEFC-47EC-B0E6-E2AEB2A57C0F}"/>
              </a:ext>
            </a:extLst>
          </p:cNvPr>
          <p:cNvSpPr/>
          <p:nvPr/>
        </p:nvSpPr>
        <p:spPr>
          <a:xfrm>
            <a:off x="1564603" y="5334824"/>
            <a:ext cx="6561598" cy="67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খাদ্যদ্রব্যের পচন।</a:t>
            </a:r>
            <a:endParaRPr lang="en-US" sz="32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DCA66-1A4C-4933-9E34-BA866F58A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1740330"/>
            <a:ext cx="3826412" cy="2733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C5691-6504-4A4C-8AEA-A42A57A85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0" y="1709265"/>
            <a:ext cx="4875941" cy="27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4B1DE7-23D0-426D-B9B9-0AC6B64B6876}"/>
              </a:ext>
            </a:extLst>
          </p:cNvPr>
          <p:cNvSpPr/>
          <p:nvPr/>
        </p:nvSpPr>
        <p:spPr>
          <a:xfrm>
            <a:off x="333204" y="1009289"/>
            <a:ext cx="9250853" cy="75419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F01D4-93EE-4432-B3CB-77E0382AD24B}"/>
              </a:ext>
            </a:extLst>
          </p:cNvPr>
          <p:cNvSpPr/>
          <p:nvPr/>
        </p:nvSpPr>
        <p:spPr>
          <a:xfrm>
            <a:off x="3598065" y="1163452"/>
            <a:ext cx="2426202" cy="54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75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575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C4296-EBCF-4539-A9D7-01C1C36F4C66}"/>
              </a:ext>
            </a:extLst>
          </p:cNvPr>
          <p:cNvSpPr/>
          <p:nvPr/>
        </p:nvSpPr>
        <p:spPr>
          <a:xfrm>
            <a:off x="333204" y="2496377"/>
            <a:ext cx="9250853" cy="28794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15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</a:t>
            </a:r>
            <a:endParaRPr lang="bn-IN" sz="715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36076D-1F99-4150-BF8C-1B320FBD64BE}"/>
              </a:ext>
            </a:extLst>
          </p:cNvPr>
          <p:cNvSpPr/>
          <p:nvPr/>
        </p:nvSpPr>
        <p:spPr>
          <a:xfrm>
            <a:off x="461568" y="242348"/>
            <a:ext cx="9046363" cy="115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 কিভাবে সংরক্ষণ করা যায়?</a:t>
            </a:r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BF2FE1-AAD2-4C6A-9D07-FFB5B4F6BD7B}"/>
              </a:ext>
            </a:extLst>
          </p:cNvPr>
          <p:cNvSpPr/>
          <p:nvPr/>
        </p:nvSpPr>
        <p:spPr>
          <a:xfrm>
            <a:off x="459278" y="4271284"/>
            <a:ext cx="246737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1B364-8208-46D4-A619-A2AEF2454D16}"/>
              </a:ext>
            </a:extLst>
          </p:cNvPr>
          <p:cNvSpPr/>
          <p:nvPr/>
        </p:nvSpPr>
        <p:spPr>
          <a:xfrm>
            <a:off x="6263544" y="4265300"/>
            <a:ext cx="324438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ধান</a:t>
            </a:r>
            <a:endParaRPr lang="en-US" sz="2925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ACF09A-9A8F-478B-AA68-CC973F19724B}"/>
              </a:ext>
            </a:extLst>
          </p:cNvPr>
          <p:cNvSpPr/>
          <p:nvPr/>
        </p:nvSpPr>
        <p:spPr>
          <a:xfrm>
            <a:off x="533573" y="5757490"/>
            <a:ext cx="9178588" cy="5892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738F5F-A717-41FD-9E24-59A4821DB8AC}"/>
              </a:ext>
            </a:extLst>
          </p:cNvPr>
          <p:cNvSpPr/>
          <p:nvPr/>
        </p:nvSpPr>
        <p:spPr>
          <a:xfrm>
            <a:off x="459278" y="5740516"/>
            <a:ext cx="9521017" cy="67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রোধে শুকিয়ে সংরক্ষণ করা হয়।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84DD75-0830-4106-85AA-6E1124B04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4"/>
          <a:stretch/>
        </p:blipFill>
        <p:spPr>
          <a:xfrm>
            <a:off x="459278" y="1630138"/>
            <a:ext cx="2467378" cy="2092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A0D520-A0CF-4C8E-9393-8FEE8DDF3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88" y="1604174"/>
            <a:ext cx="3010487" cy="2118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FB0A5C-C797-467A-9997-FE0E8D163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r="13634"/>
          <a:stretch/>
        </p:blipFill>
        <p:spPr>
          <a:xfrm>
            <a:off x="6261773" y="1604174"/>
            <a:ext cx="3246158" cy="21183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FF3C07-76FB-4452-98C4-CA5CD58ED082}"/>
              </a:ext>
            </a:extLst>
          </p:cNvPr>
          <p:cNvSpPr/>
          <p:nvPr/>
        </p:nvSpPr>
        <p:spPr>
          <a:xfrm>
            <a:off x="3052688" y="4271284"/>
            <a:ext cx="301048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468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AE483F-36F7-43CB-9F11-4544CC18394F}"/>
              </a:ext>
            </a:extLst>
          </p:cNvPr>
          <p:cNvSpPr/>
          <p:nvPr/>
        </p:nvSpPr>
        <p:spPr>
          <a:xfrm>
            <a:off x="461568" y="242348"/>
            <a:ext cx="9046363" cy="115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 কিভাবে সংরক্ষণ করা যায়?</a:t>
            </a:r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1CFC0-1290-4531-AC97-93385ECE5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8" y="1803666"/>
            <a:ext cx="5135474" cy="1966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CCEB97-4BB2-4A9B-880C-8870368C2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98" y="1783555"/>
            <a:ext cx="3156834" cy="20109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7F1A2D-9DEF-402F-B417-9A6F229CC953}"/>
              </a:ext>
            </a:extLst>
          </p:cNvPr>
          <p:cNvSpPr/>
          <p:nvPr/>
        </p:nvSpPr>
        <p:spPr>
          <a:xfrm>
            <a:off x="459277" y="4271284"/>
            <a:ext cx="513547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মাছ-মাংস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02EC82-E3B0-43B7-BCE0-C07119DB4BF4}"/>
              </a:ext>
            </a:extLst>
          </p:cNvPr>
          <p:cNvSpPr/>
          <p:nvPr/>
        </p:nvSpPr>
        <p:spPr>
          <a:xfrm>
            <a:off x="6287598" y="4249577"/>
            <a:ext cx="315683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ফল ও সবজি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3566A-AAE5-476A-B79B-7FF3CE81833B}"/>
              </a:ext>
            </a:extLst>
          </p:cNvPr>
          <p:cNvSpPr/>
          <p:nvPr/>
        </p:nvSpPr>
        <p:spPr>
          <a:xfrm>
            <a:off x="533573" y="5757490"/>
            <a:ext cx="9178588" cy="5892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F5F48-3F9F-4032-831A-706B9A7636F7}"/>
              </a:ext>
            </a:extLst>
          </p:cNvPr>
          <p:cNvSpPr/>
          <p:nvPr/>
        </p:nvSpPr>
        <p:spPr>
          <a:xfrm>
            <a:off x="459278" y="5740516"/>
            <a:ext cx="9521017" cy="67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ফ্রিজে সংরক্ষণ করা হয়।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2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264543-3286-4101-BC97-03BA0B04B19F}"/>
              </a:ext>
            </a:extLst>
          </p:cNvPr>
          <p:cNvSpPr/>
          <p:nvPr/>
        </p:nvSpPr>
        <p:spPr>
          <a:xfrm>
            <a:off x="461568" y="242348"/>
            <a:ext cx="9046363" cy="115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 কিভাবে সংরক্ষণ করা যায়?</a:t>
            </a:r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89982-0865-4387-A5B4-CFDD47D4F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8" y="1573382"/>
            <a:ext cx="4330392" cy="2776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623D06-A457-403A-A92A-C23212F34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71" y="1573382"/>
            <a:ext cx="4610760" cy="27760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417DED-ED16-479B-B0B0-5C4EB865F250}"/>
              </a:ext>
            </a:extLst>
          </p:cNvPr>
          <p:cNvSpPr/>
          <p:nvPr/>
        </p:nvSpPr>
        <p:spPr>
          <a:xfrm>
            <a:off x="461569" y="4489536"/>
            <a:ext cx="433039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মাছের শুটকি</a:t>
            </a:r>
            <a:endParaRPr lang="en-US" sz="4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CAE4F3-325D-4BC5-B38F-C909EA625187}"/>
              </a:ext>
            </a:extLst>
          </p:cNvPr>
          <p:cNvSpPr/>
          <p:nvPr/>
        </p:nvSpPr>
        <p:spPr>
          <a:xfrm>
            <a:off x="5114041" y="4489535"/>
            <a:ext cx="439389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আচার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251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182</Words>
  <Application>Microsoft Office PowerPoint</Application>
  <PresentationFormat>A4 Paper (210x297 mm)</PresentationFormat>
  <Paragraphs>44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2020-11-07T10:45:14Z</dcterms:created>
  <dcterms:modified xsi:type="dcterms:W3CDTF">2020-11-23T20:08:41Z</dcterms:modified>
</cp:coreProperties>
</file>