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0" r:id="rId4"/>
    <p:sldId id="261" r:id="rId5"/>
    <p:sldId id="263" r:id="rId6"/>
    <p:sldId id="264" r:id="rId7"/>
    <p:sldId id="262" r:id="rId8"/>
    <p:sldId id="265" r:id="rId9"/>
    <p:sldId id="266" r:id="rId10"/>
    <p:sldId id="268" r:id="rId11"/>
    <p:sldId id="267" r:id="rId12"/>
    <p:sldId id="269" r:id="rId13"/>
    <p:sldId id="272" r:id="rId14"/>
    <p:sldId id="273" r:id="rId15"/>
    <p:sldId id="270" r:id="rId16"/>
    <p:sldId id="271"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FB335-4643-47BF-B19F-09360FB4AF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B884A57-5C5A-47B9-9DC5-FFAE0E467AE5}">
      <dgm:prSet phldrT="[Text]" custT="1"/>
      <dgm:spPr/>
      <dgm:t>
        <a:bodyPr/>
        <a:lstStyle/>
        <a:p>
          <a:r>
            <a:rPr lang="bn-IN" sz="3200" dirty="0" smtClean="0">
              <a:solidFill>
                <a:schemeClr val="bg2">
                  <a:lumMod val="10000"/>
                </a:schemeClr>
              </a:solidFill>
              <a:latin typeface="NikoshBAN" panose="02000000000000000000" pitchFamily="2" charset="0"/>
              <a:cs typeface="NikoshBAN" panose="02000000000000000000" pitchFamily="2" charset="0"/>
            </a:rPr>
            <a:t>১।সশস্ত্র মুক্তিযুদ্ধ ও স্বাধীন</a:t>
          </a:r>
        </a:p>
        <a:p>
          <a:r>
            <a:rPr lang="bn-IN" sz="3200" dirty="0" smtClean="0">
              <a:solidFill>
                <a:schemeClr val="bg2">
                  <a:lumMod val="10000"/>
                </a:schemeClr>
              </a:solidFill>
              <a:latin typeface="NikoshBAN" panose="02000000000000000000" pitchFamily="2" charset="0"/>
              <a:cs typeface="NikoshBAN" panose="02000000000000000000" pitchFamily="2" charset="0"/>
            </a:rPr>
            <a:t>বাংলাদেশের অভ্যুদয়,</a:t>
          </a:r>
          <a:endParaRPr lang="en-US" sz="3200" dirty="0">
            <a:solidFill>
              <a:schemeClr val="bg2">
                <a:lumMod val="10000"/>
              </a:schemeClr>
            </a:solidFill>
            <a:latin typeface="NikoshBAN" panose="02000000000000000000" pitchFamily="2" charset="0"/>
            <a:cs typeface="NikoshBAN" panose="02000000000000000000" pitchFamily="2" charset="0"/>
          </a:endParaRPr>
        </a:p>
      </dgm:t>
    </dgm:pt>
    <dgm:pt modelId="{9A907D60-13B9-40BC-98CC-84998F417A32}" type="parTrans" cxnId="{3C44BED5-1AD8-4C83-9DF4-CE3BC0EE45BD}">
      <dgm:prSet/>
      <dgm:spPr/>
      <dgm:t>
        <a:bodyPr/>
        <a:lstStyle/>
        <a:p>
          <a:endParaRPr lang="en-US"/>
        </a:p>
      </dgm:t>
    </dgm:pt>
    <dgm:pt modelId="{4EA483FD-D32B-4B51-A291-3B4F0BD192C9}" type="sibTrans" cxnId="{3C44BED5-1AD8-4C83-9DF4-CE3BC0EE45BD}">
      <dgm:prSet/>
      <dgm:spPr/>
      <dgm:t>
        <a:bodyPr/>
        <a:lstStyle/>
        <a:p>
          <a:endParaRPr lang="en-US"/>
        </a:p>
      </dgm:t>
    </dgm:pt>
    <dgm:pt modelId="{0AAB6C8B-5D0A-47CD-BAA5-F39DB6872631}">
      <dgm:prSet phldrT="[Text]" custT="1"/>
      <dgm:spPr>
        <a:solidFill>
          <a:srgbClr val="00B050"/>
        </a:solidFill>
      </dgm:spPr>
      <dgm:t>
        <a:bodyPr/>
        <a:lstStyle/>
        <a:p>
          <a:r>
            <a:rPr lang="bn-IN" sz="2800" dirty="0" smtClean="0">
              <a:solidFill>
                <a:schemeClr val="accent4">
                  <a:lumMod val="75000"/>
                </a:schemeClr>
              </a:solidFill>
              <a:latin typeface="NikoshBAN" panose="02000000000000000000" pitchFamily="2" charset="0"/>
              <a:cs typeface="NikoshBAN" panose="02000000000000000000" pitchFamily="2" charset="0"/>
            </a:rPr>
            <a:t>২। ঐতিহাসিক ৭ মার্চের</a:t>
          </a:r>
        </a:p>
        <a:p>
          <a:r>
            <a:rPr lang="bn-IN" sz="2800" dirty="0" smtClean="0">
              <a:solidFill>
                <a:schemeClr val="accent4">
                  <a:lumMod val="75000"/>
                </a:schemeClr>
              </a:solidFill>
              <a:latin typeface="NikoshBAN" panose="02000000000000000000" pitchFamily="2" charset="0"/>
              <a:cs typeface="NikoshBAN" panose="02000000000000000000" pitchFamily="2" charset="0"/>
            </a:rPr>
            <a:t>ভাষণ ও স্বাধীনতার আনুষ্টানিক</a:t>
          </a:r>
        </a:p>
        <a:p>
          <a:r>
            <a:rPr lang="bn-IN" sz="2800" dirty="0" smtClean="0">
              <a:solidFill>
                <a:schemeClr val="accent4">
                  <a:lumMod val="75000"/>
                </a:schemeClr>
              </a:solidFill>
              <a:latin typeface="NikoshBAN" panose="02000000000000000000" pitchFamily="2" charset="0"/>
              <a:cs typeface="NikoshBAN" panose="02000000000000000000" pitchFamily="2" charset="0"/>
            </a:rPr>
            <a:t>ঘোষণা,</a:t>
          </a:r>
          <a:endParaRPr lang="en-US" sz="2800" dirty="0">
            <a:solidFill>
              <a:schemeClr val="accent4">
                <a:lumMod val="75000"/>
              </a:schemeClr>
            </a:solidFill>
            <a:latin typeface="NikoshBAN" panose="02000000000000000000" pitchFamily="2" charset="0"/>
            <a:cs typeface="NikoshBAN" panose="02000000000000000000" pitchFamily="2" charset="0"/>
          </a:endParaRPr>
        </a:p>
      </dgm:t>
    </dgm:pt>
    <dgm:pt modelId="{C581BFAF-A29F-4024-A12D-1FEE79195738}" type="parTrans" cxnId="{D51ABE9D-1F07-4DB8-BBFC-46E967647BF0}">
      <dgm:prSet/>
      <dgm:spPr/>
      <dgm:t>
        <a:bodyPr/>
        <a:lstStyle/>
        <a:p>
          <a:endParaRPr lang="en-US"/>
        </a:p>
      </dgm:t>
    </dgm:pt>
    <dgm:pt modelId="{0B8B03A3-859F-4BAC-AA26-387BAC5B9D54}" type="sibTrans" cxnId="{D51ABE9D-1F07-4DB8-BBFC-46E967647BF0}">
      <dgm:prSet/>
      <dgm:spPr/>
      <dgm:t>
        <a:bodyPr/>
        <a:lstStyle/>
        <a:p>
          <a:endParaRPr lang="en-US"/>
        </a:p>
      </dgm:t>
    </dgm:pt>
    <dgm:pt modelId="{9E24E74B-7828-4360-A13D-00CC365D9C73}">
      <dgm:prSet phldrT="[Text]" custT="1"/>
      <dgm:spPr>
        <a:solidFill>
          <a:srgbClr val="FFFF00"/>
        </a:solidFill>
      </dgm:spPr>
      <dgm:t>
        <a:bodyPr/>
        <a:lstStyle/>
        <a:p>
          <a:r>
            <a:rPr lang="bn-IN" sz="3200" dirty="0" smtClean="0">
              <a:solidFill>
                <a:schemeClr val="accent3">
                  <a:lumMod val="50000"/>
                </a:schemeClr>
              </a:solidFill>
              <a:latin typeface="NikoshBAN" panose="02000000000000000000" pitchFamily="2" charset="0"/>
              <a:cs typeface="NikoshBAN" panose="02000000000000000000" pitchFamily="2" charset="0"/>
            </a:rPr>
            <a:t>৩।স্বাধীনতার আনুষ্টানিক </a:t>
          </a:r>
        </a:p>
        <a:p>
          <a:r>
            <a:rPr lang="bn-IN" sz="3200" dirty="0" smtClean="0">
              <a:solidFill>
                <a:schemeClr val="accent3">
                  <a:lumMod val="50000"/>
                </a:schemeClr>
              </a:solidFill>
              <a:latin typeface="NikoshBAN" panose="02000000000000000000" pitchFamily="2" charset="0"/>
              <a:cs typeface="NikoshBAN" panose="02000000000000000000" pitchFamily="2" charset="0"/>
            </a:rPr>
            <a:t>যাত্রা,</a:t>
          </a:r>
          <a:endParaRPr lang="en-US" sz="3200" dirty="0">
            <a:solidFill>
              <a:schemeClr val="accent3">
                <a:lumMod val="50000"/>
              </a:schemeClr>
            </a:solidFill>
            <a:latin typeface="NikoshBAN" panose="02000000000000000000" pitchFamily="2" charset="0"/>
            <a:cs typeface="NikoshBAN" panose="02000000000000000000" pitchFamily="2" charset="0"/>
          </a:endParaRPr>
        </a:p>
      </dgm:t>
    </dgm:pt>
    <dgm:pt modelId="{F3F7C1B9-66D5-4B2F-8862-A88798927E29}" type="parTrans" cxnId="{D391BBBA-5659-421E-8B82-3A52DEF1F036}">
      <dgm:prSet/>
      <dgm:spPr/>
      <dgm:t>
        <a:bodyPr/>
        <a:lstStyle/>
        <a:p>
          <a:endParaRPr lang="en-US"/>
        </a:p>
      </dgm:t>
    </dgm:pt>
    <dgm:pt modelId="{B8123F6A-6BE4-441F-8764-C1952639F12F}" type="sibTrans" cxnId="{D391BBBA-5659-421E-8B82-3A52DEF1F036}">
      <dgm:prSet/>
      <dgm:spPr/>
      <dgm:t>
        <a:bodyPr/>
        <a:lstStyle/>
        <a:p>
          <a:endParaRPr lang="en-US"/>
        </a:p>
      </dgm:t>
    </dgm:pt>
    <dgm:pt modelId="{4F47A627-AE7C-4791-82D9-C39A779851D8}">
      <dgm:prSet phldrT="[Text]" custT="1"/>
      <dgm:spPr>
        <a:solidFill>
          <a:schemeClr val="tx1">
            <a:lumMod val="95000"/>
            <a:lumOff val="5000"/>
          </a:schemeClr>
        </a:solidFill>
      </dgm:spPr>
      <dgm:t>
        <a:bodyPr/>
        <a:lstStyle/>
        <a:p>
          <a:r>
            <a:rPr lang="bn-IN" sz="2800" dirty="0" smtClean="0">
              <a:solidFill>
                <a:schemeClr val="accent5"/>
              </a:solidFill>
              <a:latin typeface="NikoshBAN" panose="02000000000000000000" pitchFamily="2" charset="0"/>
              <a:cs typeface="NikoshBAN" panose="02000000000000000000" pitchFamily="2" charset="0"/>
            </a:rPr>
            <a:t>৪।মুক্তিযুদ্ধের সূচনা এবং </a:t>
          </a:r>
        </a:p>
        <a:p>
          <a:r>
            <a:rPr lang="bn-IN" sz="2800" dirty="0" smtClean="0">
              <a:solidFill>
                <a:schemeClr val="accent5"/>
              </a:solidFill>
              <a:latin typeface="NikoshBAN" panose="02000000000000000000" pitchFamily="2" charset="0"/>
              <a:cs typeface="NikoshBAN" panose="02000000000000000000" pitchFamily="2" charset="0"/>
            </a:rPr>
            <a:t>মুজিবনগর সরকারের </a:t>
          </a:r>
        </a:p>
        <a:p>
          <a:r>
            <a:rPr lang="bn-IN" sz="2800" dirty="0" smtClean="0">
              <a:solidFill>
                <a:schemeClr val="accent5"/>
              </a:solidFill>
              <a:latin typeface="NikoshBAN" panose="02000000000000000000" pitchFamily="2" charset="0"/>
              <a:cs typeface="NikoshBAN" panose="02000000000000000000" pitchFamily="2" charset="0"/>
            </a:rPr>
            <a:t>কার্যক্রম,</a:t>
          </a:r>
          <a:endParaRPr lang="en-US" sz="2800" dirty="0">
            <a:solidFill>
              <a:schemeClr val="accent5"/>
            </a:solidFill>
            <a:latin typeface="NikoshBAN" panose="02000000000000000000" pitchFamily="2" charset="0"/>
            <a:cs typeface="NikoshBAN" panose="02000000000000000000" pitchFamily="2" charset="0"/>
          </a:endParaRPr>
        </a:p>
      </dgm:t>
    </dgm:pt>
    <dgm:pt modelId="{262C0083-8D29-41DF-BB4F-95982CA69C91}" type="parTrans" cxnId="{9C81722B-3A73-428B-85FA-F1087958F748}">
      <dgm:prSet/>
      <dgm:spPr/>
      <dgm:t>
        <a:bodyPr/>
        <a:lstStyle/>
        <a:p>
          <a:endParaRPr lang="en-US"/>
        </a:p>
      </dgm:t>
    </dgm:pt>
    <dgm:pt modelId="{C26AF418-F379-4A0E-AD61-B77232CE5AA4}" type="sibTrans" cxnId="{9C81722B-3A73-428B-85FA-F1087958F748}">
      <dgm:prSet/>
      <dgm:spPr/>
      <dgm:t>
        <a:bodyPr/>
        <a:lstStyle/>
        <a:p>
          <a:endParaRPr lang="en-US"/>
        </a:p>
      </dgm:t>
    </dgm:pt>
    <dgm:pt modelId="{4E9882C5-EB8A-4AD2-A06B-E9B37381DFE5}">
      <dgm:prSet phldrT="[Text]" custT="1"/>
      <dgm:spPr>
        <a:solidFill>
          <a:srgbClr val="C00000"/>
        </a:solidFill>
      </dgm:spPr>
      <dgm:t>
        <a:bodyPr/>
        <a:lstStyle/>
        <a:p>
          <a:r>
            <a:rPr lang="bn-IN" sz="2800" dirty="0" smtClean="0">
              <a:solidFill>
                <a:srgbClr val="00B050"/>
              </a:solidFill>
              <a:latin typeface="NikoshBAN" panose="02000000000000000000" pitchFamily="2" charset="0"/>
              <a:cs typeface="NikoshBAN" panose="02000000000000000000" pitchFamily="2" charset="0"/>
            </a:rPr>
            <a:t>মুক্তিযুদ্ধে সাধারন জনগন</a:t>
          </a:r>
        </a:p>
        <a:p>
          <a:r>
            <a:rPr lang="bn-IN" sz="2800" dirty="0" smtClean="0">
              <a:solidFill>
                <a:srgbClr val="00B050"/>
              </a:solidFill>
              <a:latin typeface="NikoshBAN" panose="02000000000000000000" pitchFamily="2" charset="0"/>
              <a:cs typeface="NikoshBAN" panose="02000000000000000000" pitchFamily="2" charset="0"/>
            </a:rPr>
            <a:t>    ও পেশাজীবীদের ভূমিকা,</a:t>
          </a:r>
          <a:endParaRPr lang="en-US" sz="2800" dirty="0">
            <a:solidFill>
              <a:srgbClr val="00B050"/>
            </a:solidFill>
            <a:latin typeface="NikoshBAN" panose="02000000000000000000" pitchFamily="2" charset="0"/>
            <a:cs typeface="NikoshBAN" panose="02000000000000000000" pitchFamily="2" charset="0"/>
          </a:endParaRPr>
        </a:p>
      </dgm:t>
    </dgm:pt>
    <dgm:pt modelId="{B67319B7-E33C-4E4B-9513-AADD985DED60}" type="parTrans" cxnId="{5104CA98-572C-4166-90DD-FD9C7139CBA6}">
      <dgm:prSet/>
      <dgm:spPr/>
      <dgm:t>
        <a:bodyPr/>
        <a:lstStyle/>
        <a:p>
          <a:endParaRPr lang="en-US"/>
        </a:p>
      </dgm:t>
    </dgm:pt>
    <dgm:pt modelId="{533B893E-34E7-4E40-9EB5-ABB56B56780D}" type="sibTrans" cxnId="{5104CA98-572C-4166-90DD-FD9C7139CBA6}">
      <dgm:prSet/>
      <dgm:spPr/>
      <dgm:t>
        <a:bodyPr/>
        <a:lstStyle/>
        <a:p>
          <a:endParaRPr lang="en-US"/>
        </a:p>
      </dgm:t>
    </dgm:pt>
    <dgm:pt modelId="{E7AB1E86-F7C0-49DE-99BA-2D7025A1ECF2}" type="pres">
      <dgm:prSet presAssocID="{987FB335-4643-47BF-B19F-09360FB4AF0A}" presName="diagram" presStyleCnt="0">
        <dgm:presLayoutVars>
          <dgm:dir/>
          <dgm:resizeHandles val="exact"/>
        </dgm:presLayoutVars>
      </dgm:prSet>
      <dgm:spPr/>
      <dgm:t>
        <a:bodyPr/>
        <a:lstStyle/>
        <a:p>
          <a:endParaRPr lang="en-US"/>
        </a:p>
      </dgm:t>
    </dgm:pt>
    <dgm:pt modelId="{FB8E5F99-F2BA-42FA-BC4F-205E8932130E}" type="pres">
      <dgm:prSet presAssocID="{3B884A57-5C5A-47B9-9DC5-FFAE0E467AE5}" presName="node" presStyleLbl="node1" presStyleIdx="0" presStyleCnt="5">
        <dgm:presLayoutVars>
          <dgm:bulletEnabled val="1"/>
        </dgm:presLayoutVars>
      </dgm:prSet>
      <dgm:spPr/>
      <dgm:t>
        <a:bodyPr/>
        <a:lstStyle/>
        <a:p>
          <a:endParaRPr lang="en-US"/>
        </a:p>
      </dgm:t>
    </dgm:pt>
    <dgm:pt modelId="{E965CDD9-8B94-4B0A-9011-535EAEE510D4}" type="pres">
      <dgm:prSet presAssocID="{4EA483FD-D32B-4B51-A291-3B4F0BD192C9}" presName="sibTrans" presStyleCnt="0"/>
      <dgm:spPr/>
    </dgm:pt>
    <dgm:pt modelId="{819C620E-E700-4E3F-8589-48E3C3DBD7B8}" type="pres">
      <dgm:prSet presAssocID="{0AAB6C8B-5D0A-47CD-BAA5-F39DB6872631}" presName="node" presStyleLbl="node1" presStyleIdx="1" presStyleCnt="5">
        <dgm:presLayoutVars>
          <dgm:bulletEnabled val="1"/>
        </dgm:presLayoutVars>
      </dgm:prSet>
      <dgm:spPr/>
      <dgm:t>
        <a:bodyPr/>
        <a:lstStyle/>
        <a:p>
          <a:endParaRPr lang="en-US"/>
        </a:p>
      </dgm:t>
    </dgm:pt>
    <dgm:pt modelId="{D5FA0170-C101-4C18-9826-46BEF5613441}" type="pres">
      <dgm:prSet presAssocID="{0B8B03A3-859F-4BAC-AA26-387BAC5B9D54}" presName="sibTrans" presStyleCnt="0"/>
      <dgm:spPr/>
    </dgm:pt>
    <dgm:pt modelId="{A7BECEC3-F208-415E-ADA8-8EA53332DEEE}" type="pres">
      <dgm:prSet presAssocID="{9E24E74B-7828-4360-A13D-00CC365D9C73}" presName="node" presStyleLbl="node1" presStyleIdx="2" presStyleCnt="5">
        <dgm:presLayoutVars>
          <dgm:bulletEnabled val="1"/>
        </dgm:presLayoutVars>
      </dgm:prSet>
      <dgm:spPr/>
      <dgm:t>
        <a:bodyPr/>
        <a:lstStyle/>
        <a:p>
          <a:endParaRPr lang="en-US"/>
        </a:p>
      </dgm:t>
    </dgm:pt>
    <dgm:pt modelId="{B8689C5D-BC15-42B3-9474-4C3F00758610}" type="pres">
      <dgm:prSet presAssocID="{B8123F6A-6BE4-441F-8764-C1952639F12F}" presName="sibTrans" presStyleCnt="0"/>
      <dgm:spPr/>
    </dgm:pt>
    <dgm:pt modelId="{09863CAC-DF40-488A-87C3-917388FEEFE2}" type="pres">
      <dgm:prSet presAssocID="{4F47A627-AE7C-4791-82D9-C39A779851D8}" presName="node" presStyleLbl="node1" presStyleIdx="3" presStyleCnt="5" custLinFactNeighborX="2724" custLinFactNeighborY="3794">
        <dgm:presLayoutVars>
          <dgm:bulletEnabled val="1"/>
        </dgm:presLayoutVars>
      </dgm:prSet>
      <dgm:spPr/>
      <dgm:t>
        <a:bodyPr/>
        <a:lstStyle/>
        <a:p>
          <a:endParaRPr lang="en-US"/>
        </a:p>
      </dgm:t>
    </dgm:pt>
    <dgm:pt modelId="{EFD4D0B3-BE5B-4B5D-B96A-06CCF8CAD20E}" type="pres">
      <dgm:prSet presAssocID="{C26AF418-F379-4A0E-AD61-B77232CE5AA4}" presName="sibTrans" presStyleCnt="0"/>
      <dgm:spPr/>
    </dgm:pt>
    <dgm:pt modelId="{256B77ED-2267-4C4C-9B3B-2C166AF31090}" type="pres">
      <dgm:prSet presAssocID="{4E9882C5-EB8A-4AD2-A06B-E9B37381DFE5}" presName="node" presStyleLbl="node1" presStyleIdx="4" presStyleCnt="5">
        <dgm:presLayoutVars>
          <dgm:bulletEnabled val="1"/>
        </dgm:presLayoutVars>
      </dgm:prSet>
      <dgm:spPr/>
      <dgm:t>
        <a:bodyPr/>
        <a:lstStyle/>
        <a:p>
          <a:endParaRPr lang="en-US"/>
        </a:p>
      </dgm:t>
    </dgm:pt>
  </dgm:ptLst>
  <dgm:cxnLst>
    <dgm:cxn modelId="{B32C13CC-C607-4D8F-A3A9-1723772B784D}" type="presOf" srcId="{4E9882C5-EB8A-4AD2-A06B-E9B37381DFE5}" destId="{256B77ED-2267-4C4C-9B3B-2C166AF31090}" srcOrd="0" destOrd="0" presId="urn:microsoft.com/office/officeart/2005/8/layout/default"/>
    <dgm:cxn modelId="{125DA48D-DE39-438D-BED4-1F145D10D9B5}" type="presOf" srcId="{0AAB6C8B-5D0A-47CD-BAA5-F39DB6872631}" destId="{819C620E-E700-4E3F-8589-48E3C3DBD7B8}" srcOrd="0" destOrd="0" presId="urn:microsoft.com/office/officeart/2005/8/layout/default"/>
    <dgm:cxn modelId="{A57AD592-F9E1-4816-B045-7922C34F67B2}" type="presOf" srcId="{3B884A57-5C5A-47B9-9DC5-FFAE0E467AE5}" destId="{FB8E5F99-F2BA-42FA-BC4F-205E8932130E}" srcOrd="0" destOrd="0" presId="urn:microsoft.com/office/officeart/2005/8/layout/default"/>
    <dgm:cxn modelId="{1D5656EB-1B03-4354-9CE3-0DC8B43FC189}" type="presOf" srcId="{9E24E74B-7828-4360-A13D-00CC365D9C73}" destId="{A7BECEC3-F208-415E-ADA8-8EA53332DEEE}" srcOrd="0" destOrd="0" presId="urn:microsoft.com/office/officeart/2005/8/layout/default"/>
    <dgm:cxn modelId="{3C44BED5-1AD8-4C83-9DF4-CE3BC0EE45BD}" srcId="{987FB335-4643-47BF-B19F-09360FB4AF0A}" destId="{3B884A57-5C5A-47B9-9DC5-FFAE0E467AE5}" srcOrd="0" destOrd="0" parTransId="{9A907D60-13B9-40BC-98CC-84998F417A32}" sibTransId="{4EA483FD-D32B-4B51-A291-3B4F0BD192C9}"/>
    <dgm:cxn modelId="{9C81722B-3A73-428B-85FA-F1087958F748}" srcId="{987FB335-4643-47BF-B19F-09360FB4AF0A}" destId="{4F47A627-AE7C-4791-82D9-C39A779851D8}" srcOrd="3" destOrd="0" parTransId="{262C0083-8D29-41DF-BB4F-95982CA69C91}" sibTransId="{C26AF418-F379-4A0E-AD61-B77232CE5AA4}"/>
    <dgm:cxn modelId="{D391BBBA-5659-421E-8B82-3A52DEF1F036}" srcId="{987FB335-4643-47BF-B19F-09360FB4AF0A}" destId="{9E24E74B-7828-4360-A13D-00CC365D9C73}" srcOrd="2" destOrd="0" parTransId="{F3F7C1B9-66D5-4B2F-8862-A88798927E29}" sibTransId="{B8123F6A-6BE4-441F-8764-C1952639F12F}"/>
    <dgm:cxn modelId="{5104CA98-572C-4166-90DD-FD9C7139CBA6}" srcId="{987FB335-4643-47BF-B19F-09360FB4AF0A}" destId="{4E9882C5-EB8A-4AD2-A06B-E9B37381DFE5}" srcOrd="4" destOrd="0" parTransId="{B67319B7-E33C-4E4B-9513-AADD985DED60}" sibTransId="{533B893E-34E7-4E40-9EB5-ABB56B56780D}"/>
    <dgm:cxn modelId="{D2F20110-DB1C-4564-B0D5-5564650C7757}" type="presOf" srcId="{987FB335-4643-47BF-B19F-09360FB4AF0A}" destId="{E7AB1E86-F7C0-49DE-99BA-2D7025A1ECF2}" srcOrd="0" destOrd="0" presId="urn:microsoft.com/office/officeart/2005/8/layout/default"/>
    <dgm:cxn modelId="{EF838C7D-D8FD-4E71-8B07-2D1D27D38070}" type="presOf" srcId="{4F47A627-AE7C-4791-82D9-C39A779851D8}" destId="{09863CAC-DF40-488A-87C3-917388FEEFE2}" srcOrd="0" destOrd="0" presId="urn:microsoft.com/office/officeart/2005/8/layout/default"/>
    <dgm:cxn modelId="{D51ABE9D-1F07-4DB8-BBFC-46E967647BF0}" srcId="{987FB335-4643-47BF-B19F-09360FB4AF0A}" destId="{0AAB6C8B-5D0A-47CD-BAA5-F39DB6872631}" srcOrd="1" destOrd="0" parTransId="{C581BFAF-A29F-4024-A12D-1FEE79195738}" sibTransId="{0B8B03A3-859F-4BAC-AA26-387BAC5B9D54}"/>
    <dgm:cxn modelId="{02770CD1-32F4-4251-9D67-27762F426B62}" type="presParOf" srcId="{E7AB1E86-F7C0-49DE-99BA-2D7025A1ECF2}" destId="{FB8E5F99-F2BA-42FA-BC4F-205E8932130E}" srcOrd="0" destOrd="0" presId="urn:microsoft.com/office/officeart/2005/8/layout/default"/>
    <dgm:cxn modelId="{528A9569-0F8D-44E1-B98D-A4F3A422934B}" type="presParOf" srcId="{E7AB1E86-F7C0-49DE-99BA-2D7025A1ECF2}" destId="{E965CDD9-8B94-4B0A-9011-535EAEE510D4}" srcOrd="1" destOrd="0" presId="urn:microsoft.com/office/officeart/2005/8/layout/default"/>
    <dgm:cxn modelId="{735C9C2C-AEFB-4BF4-B81F-9A814307E785}" type="presParOf" srcId="{E7AB1E86-F7C0-49DE-99BA-2D7025A1ECF2}" destId="{819C620E-E700-4E3F-8589-48E3C3DBD7B8}" srcOrd="2" destOrd="0" presId="urn:microsoft.com/office/officeart/2005/8/layout/default"/>
    <dgm:cxn modelId="{2BC2A62C-D5AE-44DB-978C-603CB2E9D4A3}" type="presParOf" srcId="{E7AB1E86-F7C0-49DE-99BA-2D7025A1ECF2}" destId="{D5FA0170-C101-4C18-9826-46BEF5613441}" srcOrd="3" destOrd="0" presId="urn:microsoft.com/office/officeart/2005/8/layout/default"/>
    <dgm:cxn modelId="{C416C0B1-888E-4278-96C6-0D3673AAE643}" type="presParOf" srcId="{E7AB1E86-F7C0-49DE-99BA-2D7025A1ECF2}" destId="{A7BECEC3-F208-415E-ADA8-8EA53332DEEE}" srcOrd="4" destOrd="0" presId="urn:microsoft.com/office/officeart/2005/8/layout/default"/>
    <dgm:cxn modelId="{2E2AC5EB-1D9E-40D7-A325-816A2916795C}" type="presParOf" srcId="{E7AB1E86-F7C0-49DE-99BA-2D7025A1ECF2}" destId="{B8689C5D-BC15-42B3-9474-4C3F00758610}" srcOrd="5" destOrd="0" presId="urn:microsoft.com/office/officeart/2005/8/layout/default"/>
    <dgm:cxn modelId="{EFD85CA4-A5AE-4A8F-9CDB-778F8F0BB14C}" type="presParOf" srcId="{E7AB1E86-F7C0-49DE-99BA-2D7025A1ECF2}" destId="{09863CAC-DF40-488A-87C3-917388FEEFE2}" srcOrd="6" destOrd="0" presId="urn:microsoft.com/office/officeart/2005/8/layout/default"/>
    <dgm:cxn modelId="{826125AB-468D-49C2-9D2A-AB74EA35AAD0}" type="presParOf" srcId="{E7AB1E86-F7C0-49DE-99BA-2D7025A1ECF2}" destId="{EFD4D0B3-BE5B-4B5D-B96A-06CCF8CAD20E}" srcOrd="7" destOrd="0" presId="urn:microsoft.com/office/officeart/2005/8/layout/default"/>
    <dgm:cxn modelId="{34F57A73-211E-49B5-BDD6-95DB3DA46A36}" type="presParOf" srcId="{E7AB1E86-F7C0-49DE-99BA-2D7025A1ECF2}" destId="{256B77ED-2267-4C4C-9B3B-2C166AF3109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E5F99-F2BA-42FA-BC4F-205E8932130E}">
      <dsp:nvSpPr>
        <dsp:cNvPr id="0" name=""/>
        <dsp:cNvSpPr/>
      </dsp:nvSpPr>
      <dsp:spPr>
        <a:xfrm>
          <a:off x="617219" y="3480"/>
          <a:ext cx="3043237" cy="18259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2">
                  <a:lumMod val="10000"/>
                </a:schemeClr>
              </a:solidFill>
              <a:latin typeface="NikoshBAN" panose="02000000000000000000" pitchFamily="2" charset="0"/>
              <a:cs typeface="NikoshBAN" panose="02000000000000000000" pitchFamily="2" charset="0"/>
            </a:rPr>
            <a:t>১।সশস্ত্র মুক্তিযুদ্ধ ও স্বাধীন</a:t>
          </a:r>
        </a:p>
        <a:p>
          <a:pPr lvl="0" algn="ctr" defTabSz="1422400">
            <a:lnSpc>
              <a:spcPct val="90000"/>
            </a:lnSpc>
            <a:spcBef>
              <a:spcPct val="0"/>
            </a:spcBef>
            <a:spcAft>
              <a:spcPct val="35000"/>
            </a:spcAft>
          </a:pPr>
          <a:r>
            <a:rPr lang="bn-IN" sz="3200" kern="1200" dirty="0" smtClean="0">
              <a:solidFill>
                <a:schemeClr val="bg2">
                  <a:lumMod val="10000"/>
                </a:schemeClr>
              </a:solidFill>
              <a:latin typeface="NikoshBAN" panose="02000000000000000000" pitchFamily="2" charset="0"/>
              <a:cs typeface="NikoshBAN" panose="02000000000000000000" pitchFamily="2" charset="0"/>
            </a:rPr>
            <a:t>বাংলাদেশের অভ্যুদয়,</a:t>
          </a:r>
          <a:endParaRPr lang="en-US" sz="3200" kern="1200" dirty="0">
            <a:solidFill>
              <a:schemeClr val="bg2">
                <a:lumMod val="10000"/>
              </a:schemeClr>
            </a:solidFill>
            <a:latin typeface="NikoshBAN" panose="02000000000000000000" pitchFamily="2" charset="0"/>
            <a:cs typeface="NikoshBAN" panose="02000000000000000000" pitchFamily="2" charset="0"/>
          </a:endParaRPr>
        </a:p>
      </dsp:txBody>
      <dsp:txXfrm>
        <a:off x="617219" y="3480"/>
        <a:ext cx="3043237" cy="1825942"/>
      </dsp:txXfrm>
    </dsp:sp>
    <dsp:sp modelId="{819C620E-E700-4E3F-8589-48E3C3DBD7B8}">
      <dsp:nvSpPr>
        <dsp:cNvPr id="0" name=""/>
        <dsp:cNvSpPr/>
      </dsp:nvSpPr>
      <dsp:spPr>
        <a:xfrm>
          <a:off x="3964781" y="3480"/>
          <a:ext cx="3043237" cy="1825942"/>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4">
                  <a:lumMod val="75000"/>
                </a:schemeClr>
              </a:solidFill>
              <a:latin typeface="NikoshBAN" panose="02000000000000000000" pitchFamily="2" charset="0"/>
              <a:cs typeface="NikoshBAN" panose="02000000000000000000" pitchFamily="2" charset="0"/>
            </a:rPr>
            <a:t>২। ঐতিহাসিক ৭ মার্চের</a:t>
          </a:r>
        </a:p>
        <a:p>
          <a:pPr lvl="0" algn="ctr" defTabSz="1244600">
            <a:lnSpc>
              <a:spcPct val="90000"/>
            </a:lnSpc>
            <a:spcBef>
              <a:spcPct val="0"/>
            </a:spcBef>
            <a:spcAft>
              <a:spcPct val="35000"/>
            </a:spcAft>
          </a:pPr>
          <a:r>
            <a:rPr lang="bn-IN" sz="2800" kern="1200" dirty="0" smtClean="0">
              <a:solidFill>
                <a:schemeClr val="accent4">
                  <a:lumMod val="75000"/>
                </a:schemeClr>
              </a:solidFill>
              <a:latin typeface="NikoshBAN" panose="02000000000000000000" pitchFamily="2" charset="0"/>
              <a:cs typeface="NikoshBAN" panose="02000000000000000000" pitchFamily="2" charset="0"/>
            </a:rPr>
            <a:t>ভাষণ ও স্বাধীনতার আনুষ্টানিক</a:t>
          </a:r>
        </a:p>
        <a:p>
          <a:pPr lvl="0" algn="ctr" defTabSz="1244600">
            <a:lnSpc>
              <a:spcPct val="90000"/>
            </a:lnSpc>
            <a:spcBef>
              <a:spcPct val="0"/>
            </a:spcBef>
            <a:spcAft>
              <a:spcPct val="35000"/>
            </a:spcAft>
          </a:pPr>
          <a:r>
            <a:rPr lang="bn-IN" sz="2800" kern="1200" dirty="0" smtClean="0">
              <a:solidFill>
                <a:schemeClr val="accent4">
                  <a:lumMod val="75000"/>
                </a:schemeClr>
              </a:solidFill>
              <a:latin typeface="NikoshBAN" panose="02000000000000000000" pitchFamily="2" charset="0"/>
              <a:cs typeface="NikoshBAN" panose="02000000000000000000" pitchFamily="2" charset="0"/>
            </a:rPr>
            <a:t>ঘোষণা,</a:t>
          </a:r>
          <a:endParaRPr lang="en-US" sz="2800" kern="1200" dirty="0">
            <a:solidFill>
              <a:schemeClr val="accent4">
                <a:lumMod val="75000"/>
              </a:schemeClr>
            </a:solidFill>
            <a:latin typeface="NikoshBAN" panose="02000000000000000000" pitchFamily="2" charset="0"/>
            <a:cs typeface="NikoshBAN" panose="02000000000000000000" pitchFamily="2" charset="0"/>
          </a:endParaRPr>
        </a:p>
      </dsp:txBody>
      <dsp:txXfrm>
        <a:off x="3964781" y="3480"/>
        <a:ext cx="3043237" cy="1825942"/>
      </dsp:txXfrm>
    </dsp:sp>
    <dsp:sp modelId="{A7BECEC3-F208-415E-ADA8-8EA53332DEEE}">
      <dsp:nvSpPr>
        <dsp:cNvPr id="0" name=""/>
        <dsp:cNvSpPr/>
      </dsp:nvSpPr>
      <dsp:spPr>
        <a:xfrm>
          <a:off x="7312342" y="3480"/>
          <a:ext cx="3043237" cy="182594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3">
                  <a:lumMod val="50000"/>
                </a:schemeClr>
              </a:solidFill>
              <a:latin typeface="NikoshBAN" panose="02000000000000000000" pitchFamily="2" charset="0"/>
              <a:cs typeface="NikoshBAN" panose="02000000000000000000" pitchFamily="2" charset="0"/>
            </a:rPr>
            <a:t>৩।স্বাধীনতার আনুষ্টানিক </a:t>
          </a:r>
        </a:p>
        <a:p>
          <a:pPr lvl="0" algn="ctr" defTabSz="1422400">
            <a:lnSpc>
              <a:spcPct val="90000"/>
            </a:lnSpc>
            <a:spcBef>
              <a:spcPct val="0"/>
            </a:spcBef>
            <a:spcAft>
              <a:spcPct val="35000"/>
            </a:spcAft>
          </a:pPr>
          <a:r>
            <a:rPr lang="bn-IN" sz="3200" kern="1200" dirty="0" smtClean="0">
              <a:solidFill>
                <a:schemeClr val="accent3">
                  <a:lumMod val="50000"/>
                </a:schemeClr>
              </a:solidFill>
              <a:latin typeface="NikoshBAN" panose="02000000000000000000" pitchFamily="2" charset="0"/>
              <a:cs typeface="NikoshBAN" panose="02000000000000000000" pitchFamily="2" charset="0"/>
            </a:rPr>
            <a:t>যাত্রা,</a:t>
          </a:r>
          <a:endParaRPr lang="en-US" sz="3200" kern="1200" dirty="0">
            <a:solidFill>
              <a:schemeClr val="accent3">
                <a:lumMod val="50000"/>
              </a:schemeClr>
            </a:solidFill>
            <a:latin typeface="NikoshBAN" panose="02000000000000000000" pitchFamily="2" charset="0"/>
            <a:cs typeface="NikoshBAN" panose="02000000000000000000" pitchFamily="2" charset="0"/>
          </a:endParaRPr>
        </a:p>
      </dsp:txBody>
      <dsp:txXfrm>
        <a:off x="7312342" y="3480"/>
        <a:ext cx="3043237" cy="1825942"/>
      </dsp:txXfrm>
    </dsp:sp>
    <dsp:sp modelId="{09863CAC-DF40-488A-87C3-917388FEEFE2}">
      <dsp:nvSpPr>
        <dsp:cNvPr id="0" name=""/>
        <dsp:cNvSpPr/>
      </dsp:nvSpPr>
      <dsp:spPr>
        <a:xfrm>
          <a:off x="2373898" y="2137226"/>
          <a:ext cx="3043237" cy="1825942"/>
        </a:xfrm>
        <a:prstGeom prst="rect">
          <a:avLst/>
        </a:prstGeom>
        <a:solidFill>
          <a:schemeClr val="tx1">
            <a:lumMod val="95000"/>
            <a:lumOff val="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5"/>
              </a:solidFill>
              <a:latin typeface="NikoshBAN" panose="02000000000000000000" pitchFamily="2" charset="0"/>
              <a:cs typeface="NikoshBAN" panose="02000000000000000000" pitchFamily="2" charset="0"/>
            </a:rPr>
            <a:t>৪।মুক্তিযুদ্ধের সূচনা এবং </a:t>
          </a:r>
        </a:p>
        <a:p>
          <a:pPr lvl="0" algn="ctr" defTabSz="1244600">
            <a:lnSpc>
              <a:spcPct val="90000"/>
            </a:lnSpc>
            <a:spcBef>
              <a:spcPct val="0"/>
            </a:spcBef>
            <a:spcAft>
              <a:spcPct val="35000"/>
            </a:spcAft>
          </a:pPr>
          <a:r>
            <a:rPr lang="bn-IN" sz="2800" kern="1200" dirty="0" smtClean="0">
              <a:solidFill>
                <a:schemeClr val="accent5"/>
              </a:solidFill>
              <a:latin typeface="NikoshBAN" panose="02000000000000000000" pitchFamily="2" charset="0"/>
              <a:cs typeface="NikoshBAN" panose="02000000000000000000" pitchFamily="2" charset="0"/>
            </a:rPr>
            <a:t>মুজিবনগর সরকারের </a:t>
          </a:r>
        </a:p>
        <a:p>
          <a:pPr lvl="0" algn="ctr" defTabSz="1244600">
            <a:lnSpc>
              <a:spcPct val="90000"/>
            </a:lnSpc>
            <a:spcBef>
              <a:spcPct val="0"/>
            </a:spcBef>
            <a:spcAft>
              <a:spcPct val="35000"/>
            </a:spcAft>
          </a:pPr>
          <a:r>
            <a:rPr lang="bn-IN" sz="2800" kern="1200" dirty="0" smtClean="0">
              <a:solidFill>
                <a:schemeClr val="accent5"/>
              </a:solidFill>
              <a:latin typeface="NikoshBAN" panose="02000000000000000000" pitchFamily="2" charset="0"/>
              <a:cs typeface="NikoshBAN" panose="02000000000000000000" pitchFamily="2" charset="0"/>
            </a:rPr>
            <a:t>কার্যক্রম,</a:t>
          </a:r>
          <a:endParaRPr lang="en-US" sz="2800" kern="1200" dirty="0">
            <a:solidFill>
              <a:schemeClr val="accent5"/>
            </a:solidFill>
            <a:latin typeface="NikoshBAN" panose="02000000000000000000" pitchFamily="2" charset="0"/>
            <a:cs typeface="NikoshBAN" panose="02000000000000000000" pitchFamily="2" charset="0"/>
          </a:endParaRPr>
        </a:p>
      </dsp:txBody>
      <dsp:txXfrm>
        <a:off x="2373898" y="2137226"/>
        <a:ext cx="3043237" cy="1825942"/>
      </dsp:txXfrm>
    </dsp:sp>
    <dsp:sp modelId="{256B77ED-2267-4C4C-9B3B-2C166AF31090}">
      <dsp:nvSpPr>
        <dsp:cNvPr id="0" name=""/>
        <dsp:cNvSpPr/>
      </dsp:nvSpPr>
      <dsp:spPr>
        <a:xfrm>
          <a:off x="5638561" y="2133746"/>
          <a:ext cx="3043237" cy="1825942"/>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rgbClr val="00B050"/>
              </a:solidFill>
              <a:latin typeface="NikoshBAN" panose="02000000000000000000" pitchFamily="2" charset="0"/>
              <a:cs typeface="NikoshBAN" panose="02000000000000000000" pitchFamily="2" charset="0"/>
            </a:rPr>
            <a:t>মুক্তিযুদ্ধে সাধারন জনগন</a:t>
          </a:r>
        </a:p>
        <a:p>
          <a:pPr lvl="0" algn="ctr" defTabSz="1244600">
            <a:lnSpc>
              <a:spcPct val="90000"/>
            </a:lnSpc>
            <a:spcBef>
              <a:spcPct val="0"/>
            </a:spcBef>
            <a:spcAft>
              <a:spcPct val="35000"/>
            </a:spcAft>
          </a:pPr>
          <a:r>
            <a:rPr lang="bn-IN" sz="2800" kern="1200" dirty="0" smtClean="0">
              <a:solidFill>
                <a:srgbClr val="00B050"/>
              </a:solidFill>
              <a:latin typeface="NikoshBAN" panose="02000000000000000000" pitchFamily="2" charset="0"/>
              <a:cs typeface="NikoshBAN" panose="02000000000000000000" pitchFamily="2" charset="0"/>
            </a:rPr>
            <a:t>    ও পেশাজীবীদের ভূমিকা,</a:t>
          </a:r>
          <a:endParaRPr lang="en-US" sz="2800" kern="1200" dirty="0">
            <a:solidFill>
              <a:srgbClr val="00B050"/>
            </a:solidFill>
            <a:latin typeface="NikoshBAN" panose="02000000000000000000" pitchFamily="2" charset="0"/>
            <a:cs typeface="NikoshBAN" panose="02000000000000000000" pitchFamily="2" charset="0"/>
          </a:endParaRPr>
        </a:p>
      </dsp:txBody>
      <dsp:txXfrm>
        <a:off x="5638561" y="2133746"/>
        <a:ext cx="3043237" cy="1825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3C6AC33-90D2-4FFB-AE42-E9EFAFDB210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24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A6F40E-7ADD-45D7-91A5-1D83C351DB73}"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AC33-90D2-4FFB-AE42-E9EFAFDB2107}" type="slidenum">
              <a:rPr lang="en-US" smtClean="0"/>
              <a:t>‹#›</a:t>
            </a:fld>
            <a:endParaRPr lang="en-US"/>
          </a:p>
        </p:txBody>
      </p:sp>
    </p:spTree>
    <p:extLst>
      <p:ext uri="{BB962C8B-B14F-4D97-AF65-F5344CB8AC3E}">
        <p14:creationId xmlns:p14="http://schemas.microsoft.com/office/powerpoint/2010/main" val="252304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21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24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spTree>
    <p:extLst>
      <p:ext uri="{BB962C8B-B14F-4D97-AF65-F5344CB8AC3E}">
        <p14:creationId xmlns:p14="http://schemas.microsoft.com/office/powerpoint/2010/main" val="347656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93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3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07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0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spTree>
    <p:extLst>
      <p:ext uri="{BB962C8B-B14F-4D97-AF65-F5344CB8AC3E}">
        <p14:creationId xmlns:p14="http://schemas.microsoft.com/office/powerpoint/2010/main" val="123944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6F40E-7ADD-45D7-91A5-1D83C351DB73}"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AC33-90D2-4FFB-AE42-E9EFAFDB210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98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A6F40E-7ADD-45D7-91A5-1D83C351DB73}"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AC33-90D2-4FFB-AE42-E9EFAFDB2107}" type="slidenum">
              <a:rPr lang="en-US" smtClean="0"/>
              <a:t>‹#›</a:t>
            </a:fld>
            <a:endParaRPr lang="en-US"/>
          </a:p>
        </p:txBody>
      </p:sp>
    </p:spTree>
    <p:extLst>
      <p:ext uri="{BB962C8B-B14F-4D97-AF65-F5344CB8AC3E}">
        <p14:creationId xmlns:p14="http://schemas.microsoft.com/office/powerpoint/2010/main" val="416239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A6F40E-7ADD-45D7-91A5-1D83C351DB73}"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6AC33-90D2-4FFB-AE42-E9EFAFDB210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52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A6F40E-7ADD-45D7-91A5-1D83C351DB73}"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6AC33-90D2-4FFB-AE42-E9EFAFDB21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6F40E-7ADD-45D7-91A5-1D83C351DB73}"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6AC33-90D2-4FFB-AE42-E9EFAFDB2107}" type="slidenum">
              <a:rPr lang="en-US" smtClean="0"/>
              <a:t>‹#›</a:t>
            </a:fld>
            <a:endParaRPr lang="en-US"/>
          </a:p>
        </p:txBody>
      </p:sp>
    </p:spTree>
    <p:extLst>
      <p:ext uri="{BB962C8B-B14F-4D97-AF65-F5344CB8AC3E}">
        <p14:creationId xmlns:p14="http://schemas.microsoft.com/office/powerpoint/2010/main" val="13483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A6F40E-7ADD-45D7-91A5-1D83C351DB73}"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AC33-90D2-4FFB-AE42-E9EFAFDB210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55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A6F40E-7ADD-45D7-91A5-1D83C351DB73}"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AC33-90D2-4FFB-AE42-E9EFAFDB2107}" type="slidenum">
              <a:rPr lang="en-US" smtClean="0"/>
              <a:t>‹#›</a:t>
            </a:fld>
            <a:endParaRPr lang="en-US"/>
          </a:p>
        </p:txBody>
      </p:sp>
    </p:spTree>
    <p:extLst>
      <p:ext uri="{BB962C8B-B14F-4D97-AF65-F5344CB8AC3E}">
        <p14:creationId xmlns:p14="http://schemas.microsoft.com/office/powerpoint/2010/main" val="21148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A6F40E-7ADD-45D7-91A5-1D83C351DB73}" type="datetimeFigureOut">
              <a:rPr lang="en-US" smtClean="0"/>
              <a:t>11/24/2020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C6AC33-90D2-4FFB-AE42-E9EFAFDB2107}" type="slidenum">
              <a:rPr lang="en-US" smtClean="0"/>
              <a:t>‹#›</a:t>
            </a:fld>
            <a:endParaRPr lang="en-US"/>
          </a:p>
        </p:txBody>
      </p:sp>
    </p:spTree>
    <p:extLst>
      <p:ext uri="{BB962C8B-B14F-4D97-AF65-F5344CB8AC3E}">
        <p14:creationId xmlns:p14="http://schemas.microsoft.com/office/powerpoint/2010/main" val="818604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634479"/>
            <a:ext cx="10972800" cy="5694218"/>
          </a:xfrm>
          <a:prstGeom prst="rect">
            <a:avLst/>
          </a:prstGeom>
        </p:spPr>
      </p:pic>
      <p:sp>
        <p:nvSpPr>
          <p:cNvPr id="3" name="TextBox 2"/>
          <p:cNvSpPr txBox="1"/>
          <p:nvPr/>
        </p:nvSpPr>
        <p:spPr>
          <a:xfrm>
            <a:off x="824344" y="1163782"/>
            <a:ext cx="10543309" cy="1569660"/>
          </a:xfrm>
          <a:prstGeom prst="rect">
            <a:avLst/>
          </a:prstGeom>
          <a:noFill/>
        </p:spPr>
        <p:txBody>
          <a:bodyPr wrap="square" rtlCol="0">
            <a:spAutoFit/>
          </a:bodyPr>
          <a:lstStyle/>
          <a:p>
            <a:pPr algn="ctr"/>
            <a:r>
              <a:rPr lang="bn-IN" sz="9600" dirty="0" smtClean="0">
                <a:solidFill>
                  <a:srgbClr val="FFFF00"/>
                </a:solidFill>
                <a:latin typeface="NikoshBAN" panose="02000000000000000000" pitchFamily="2" charset="0"/>
                <a:cs typeface="NikoshBAN" panose="02000000000000000000" pitchFamily="2" charset="0"/>
              </a:rPr>
              <a:t>সবাইকে সু-স্বাগতম</a:t>
            </a:r>
            <a:endParaRPr lang="en-US" sz="9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7928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4946" y="633153"/>
            <a:ext cx="8894618" cy="1015663"/>
          </a:xfrm>
          <a:prstGeom prst="rect">
            <a:avLst/>
          </a:prstGeom>
          <a:noFill/>
        </p:spPr>
        <p:txBody>
          <a:bodyPr wrap="square" rtlCol="0">
            <a:spAutoFit/>
          </a:bodyPr>
          <a:lstStyle/>
          <a:p>
            <a:pPr algn="ctr"/>
            <a:r>
              <a:rPr lang="bn-IN" sz="6000" dirty="0" smtClean="0">
                <a:solidFill>
                  <a:schemeClr val="accent4">
                    <a:lumMod val="50000"/>
                  </a:schemeClr>
                </a:solidFill>
                <a:latin typeface="NikoshBAN" panose="02000000000000000000" pitchFamily="2" charset="0"/>
                <a:cs typeface="NikoshBAN" panose="02000000000000000000" pitchFamily="2" charset="0"/>
              </a:rPr>
              <a:t>আজকের পাঠের বিষয় হলোঃ-</a:t>
            </a:r>
            <a:endParaRPr lang="en-US" sz="6000" dirty="0">
              <a:solidFill>
                <a:schemeClr val="accent4">
                  <a:lumMod val="5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78872" y="5167745"/>
            <a:ext cx="10931237" cy="1077218"/>
          </a:xfrm>
          <a:prstGeom prst="rect">
            <a:avLst/>
          </a:prstGeom>
          <a:noFill/>
        </p:spPr>
        <p:txBody>
          <a:bodyPr wrap="square" rtlCol="0">
            <a:spAutoFit/>
          </a:bodyPr>
          <a:lstStyle/>
          <a:p>
            <a:r>
              <a:rPr lang="bn-IN" sz="3200" dirty="0" smtClean="0">
                <a:solidFill>
                  <a:schemeClr val="accent2">
                    <a:lumMod val="75000"/>
                  </a:schemeClr>
                </a:solidFill>
                <a:latin typeface="NikoshBAN" panose="02000000000000000000" pitchFamily="2" charset="0"/>
                <a:cs typeface="NikoshBAN" panose="02000000000000000000" pitchFamily="2" charset="0"/>
              </a:rPr>
              <a:t>মুক্তিযুদ্ধের প্রস্তুতি কি,ঐতিহাসিক ৭ মার্চের ভাষণ কি, মুক্তিযুদ্ধের সূচনা,এবং</a:t>
            </a:r>
            <a:r>
              <a:rPr lang="en-US" sz="3200" dirty="0" smtClean="0">
                <a:solidFill>
                  <a:schemeClr val="accent2">
                    <a:lumMod val="75000"/>
                  </a:schemeClr>
                </a:solidFill>
                <a:latin typeface="NikoshBAN" panose="02000000000000000000" pitchFamily="2" charset="0"/>
                <a:cs typeface="NikoshBAN" panose="02000000000000000000" pitchFamily="2" charset="0"/>
              </a:rPr>
              <a:t> </a:t>
            </a:r>
            <a:r>
              <a:rPr lang="bn-IN" sz="3200" dirty="0" smtClean="0">
                <a:solidFill>
                  <a:schemeClr val="accent2">
                    <a:lumMod val="75000"/>
                  </a:schemeClr>
                </a:solidFill>
                <a:latin typeface="NikoshBAN" panose="02000000000000000000" pitchFamily="2" charset="0"/>
                <a:cs typeface="NikoshBAN" panose="02000000000000000000" pitchFamily="2" charset="0"/>
              </a:rPr>
              <a:t>মুজিব নগরের সরকার।</a:t>
            </a:r>
            <a:endParaRPr lang="en-US" sz="3200" dirty="0">
              <a:solidFill>
                <a:schemeClr val="accent2">
                  <a:lumMod val="7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1648816"/>
            <a:ext cx="11055927" cy="3518929"/>
          </a:xfrm>
          <a:prstGeom prst="rect">
            <a:avLst/>
          </a:prstGeom>
        </p:spPr>
      </p:pic>
    </p:spTree>
    <p:extLst>
      <p:ext uri="{BB962C8B-B14F-4D97-AF65-F5344CB8AC3E}">
        <p14:creationId xmlns:p14="http://schemas.microsoft.com/office/powerpoint/2010/main" val="4821155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46" y="659479"/>
            <a:ext cx="8797636" cy="1015663"/>
          </a:xfrm>
          <a:prstGeom prst="rect">
            <a:avLst/>
          </a:prstGeom>
          <a:noFill/>
        </p:spPr>
        <p:txBody>
          <a:bodyPr wrap="square" rtlCol="0">
            <a:spAutoFit/>
          </a:bodyPr>
          <a:lstStyle/>
          <a:p>
            <a:pPr algn="ctr"/>
            <a:r>
              <a:rPr lang="bn-IN" sz="6000" dirty="0" smtClean="0">
                <a:solidFill>
                  <a:srgbClr val="00B050"/>
                </a:solidFill>
                <a:latin typeface="NikoshBAN" panose="02000000000000000000" pitchFamily="2" charset="0"/>
                <a:cs typeface="NikoshBAN" panose="02000000000000000000" pitchFamily="2" charset="0"/>
              </a:rPr>
              <a:t>শিখনফলঃ-</a:t>
            </a:r>
            <a:endParaRPr lang="en-US" sz="60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23455" y="4156364"/>
            <a:ext cx="10875818" cy="2062103"/>
          </a:xfrm>
          <a:prstGeom prst="rect">
            <a:avLst/>
          </a:prstGeom>
          <a:noFill/>
        </p:spPr>
        <p:txBody>
          <a:bodyPr wrap="square" rtlCol="0">
            <a:spAutoFit/>
          </a:bodyPr>
          <a:lstStyle/>
          <a:p>
            <a:r>
              <a:rPr lang="bn-IN" sz="3200" dirty="0" smtClean="0">
                <a:solidFill>
                  <a:schemeClr val="accent4">
                    <a:lumMod val="50000"/>
                  </a:schemeClr>
                </a:solidFill>
                <a:latin typeface="NikoshBAN" panose="02000000000000000000" pitchFamily="2" charset="0"/>
                <a:cs typeface="NikoshBAN" panose="02000000000000000000" pitchFamily="2" charset="0"/>
              </a:rPr>
              <a:t>এই পাঠের শেষে,</a:t>
            </a:r>
          </a:p>
          <a:p>
            <a:r>
              <a:rPr lang="bn-IN" sz="3200" dirty="0" smtClean="0">
                <a:solidFill>
                  <a:schemeClr val="accent4">
                    <a:lumMod val="50000"/>
                  </a:schemeClr>
                </a:solidFill>
                <a:latin typeface="NikoshBAN" panose="02000000000000000000" pitchFamily="2" charset="0"/>
                <a:cs typeface="NikoshBAN" panose="02000000000000000000" pitchFamily="2" charset="0"/>
              </a:rPr>
              <a:t>১।স্বাধীনতা যুদ্ধ কত সালে শুরু হয়েছিল তা বলতে পারবে?</a:t>
            </a:r>
          </a:p>
          <a:p>
            <a:r>
              <a:rPr lang="bn-IN" sz="3200" dirty="0" smtClean="0">
                <a:solidFill>
                  <a:schemeClr val="accent4">
                    <a:lumMod val="50000"/>
                  </a:schemeClr>
                </a:solidFill>
                <a:latin typeface="NikoshBAN" panose="02000000000000000000" pitchFamily="2" charset="0"/>
                <a:cs typeface="NikoshBAN" panose="02000000000000000000" pitchFamily="2" charset="0"/>
              </a:rPr>
              <a:t>২। ঐতিহাসিক ৭ মার্চের ভাষণের তাৎপর্য ব্যাখ্যা করতে পারবে?</a:t>
            </a:r>
          </a:p>
          <a:p>
            <a:r>
              <a:rPr lang="bn-IN" sz="3200" dirty="0" smtClean="0">
                <a:solidFill>
                  <a:schemeClr val="accent4">
                    <a:lumMod val="50000"/>
                  </a:schemeClr>
                </a:solidFill>
                <a:latin typeface="NikoshBAN" panose="02000000000000000000" pitchFamily="2" charset="0"/>
                <a:cs typeface="NikoshBAN" panose="02000000000000000000" pitchFamily="2" charset="0"/>
              </a:rPr>
              <a:t>৩।বাংলাদেশের মুক্তিযুদ্ধের কারন সমূহ মুল্যায়ন করতে পারবে?</a:t>
            </a:r>
            <a:endParaRPr lang="en-US" sz="3200" dirty="0">
              <a:solidFill>
                <a:schemeClr val="accent4">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1675142"/>
            <a:ext cx="10972799" cy="2481222"/>
          </a:xfrm>
          <a:prstGeom prst="rect">
            <a:avLst/>
          </a:prstGeom>
        </p:spPr>
      </p:pic>
    </p:spTree>
    <p:extLst>
      <p:ext uri="{BB962C8B-B14F-4D97-AF65-F5344CB8AC3E}">
        <p14:creationId xmlns:p14="http://schemas.microsoft.com/office/powerpoint/2010/main" val="2892949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072" y="637310"/>
            <a:ext cx="9227127" cy="1107996"/>
          </a:xfrm>
          <a:prstGeom prst="rect">
            <a:avLst/>
          </a:prstGeom>
          <a:noFill/>
        </p:spPr>
        <p:txBody>
          <a:bodyPr wrap="square" rtlCol="0">
            <a:spAutoFit/>
          </a:bodyPr>
          <a:lstStyle/>
          <a:p>
            <a:pPr algn="ctr"/>
            <a:r>
              <a:rPr lang="bn-IN" sz="6600" dirty="0" smtClean="0">
                <a:solidFill>
                  <a:schemeClr val="accent2">
                    <a:lumMod val="75000"/>
                  </a:schemeClr>
                </a:solidFill>
                <a:latin typeface="NikoshBAN" panose="02000000000000000000" pitchFamily="2" charset="0"/>
                <a:cs typeface="NikoshBAN" panose="02000000000000000000" pitchFamily="2" charset="0"/>
              </a:rPr>
              <a:t>দলীয় কাজঃ-</a:t>
            </a:r>
            <a:endParaRPr lang="en-US" sz="66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51164" y="4613563"/>
            <a:ext cx="10958945" cy="1754326"/>
          </a:xfrm>
          <a:prstGeom prst="rect">
            <a:avLst/>
          </a:prstGeom>
          <a:noFill/>
        </p:spPr>
        <p:txBody>
          <a:bodyPr wrap="square" rtlCol="0">
            <a:spAutoFit/>
          </a:bodyPr>
          <a:lstStyle/>
          <a:p>
            <a:r>
              <a:rPr lang="bn-IN" sz="3600" dirty="0" smtClean="0">
                <a:solidFill>
                  <a:schemeClr val="accent5">
                    <a:lumMod val="75000"/>
                  </a:schemeClr>
                </a:solidFill>
                <a:latin typeface="NikoshBAN" panose="02000000000000000000" pitchFamily="2" charset="0"/>
                <a:cs typeface="NikoshBAN" panose="02000000000000000000" pitchFamily="2" charset="0"/>
              </a:rPr>
              <a:t>৪টি দলে বিভক্ত হয়ে নিন্মের প্রশ্নের উত্তর দাও?</a:t>
            </a:r>
          </a:p>
          <a:p>
            <a:r>
              <a:rPr lang="bn-IN" sz="3600" dirty="0" smtClean="0">
                <a:solidFill>
                  <a:schemeClr val="accent5">
                    <a:lumMod val="75000"/>
                  </a:schemeClr>
                </a:solidFill>
                <a:latin typeface="NikoshBAN" panose="02000000000000000000" pitchFamily="2" charset="0"/>
                <a:cs typeface="NikoshBAN" panose="02000000000000000000" pitchFamily="2" charset="0"/>
              </a:rPr>
              <a:t>ক দলঃ বাংলাদেশে কত সালে মুক্তিযুদ্ধ শুরু হয়?</a:t>
            </a:r>
          </a:p>
          <a:p>
            <a:r>
              <a:rPr lang="bn-IN" sz="3600" dirty="0" smtClean="0">
                <a:solidFill>
                  <a:schemeClr val="accent5">
                    <a:lumMod val="75000"/>
                  </a:schemeClr>
                </a:solidFill>
                <a:latin typeface="NikoshBAN" panose="02000000000000000000" pitchFamily="2" charset="0"/>
                <a:cs typeface="NikoshBAN" panose="02000000000000000000" pitchFamily="2" charset="0"/>
              </a:rPr>
              <a:t>খ দলঃ ঐতিহাসিক ৭ মার্চের ভাষণ ঢাকা কোথায় দিয়েছিলেন? </a:t>
            </a:r>
            <a:endParaRPr lang="en-US" sz="3600" dirty="0">
              <a:solidFill>
                <a:schemeClr val="accent5">
                  <a:lumMod val="7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4" y="1745306"/>
            <a:ext cx="10958945" cy="2868257"/>
          </a:xfrm>
          <a:prstGeom prst="rect">
            <a:avLst/>
          </a:prstGeom>
        </p:spPr>
      </p:pic>
    </p:spTree>
    <p:extLst>
      <p:ext uri="{BB962C8B-B14F-4D97-AF65-F5344CB8AC3E}">
        <p14:creationId xmlns:p14="http://schemas.microsoft.com/office/powerpoint/2010/main" val="41945959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623454"/>
            <a:ext cx="10695710" cy="1200329"/>
          </a:xfrm>
          <a:prstGeom prst="rect">
            <a:avLst/>
          </a:prstGeom>
          <a:noFill/>
        </p:spPr>
        <p:txBody>
          <a:bodyPr wrap="square" rtlCol="0">
            <a:spAutoFit/>
          </a:bodyPr>
          <a:lstStyle/>
          <a:p>
            <a:pPr algn="ctr"/>
            <a:r>
              <a:rPr lang="bn-IN" sz="7200" dirty="0" smtClean="0">
                <a:solidFill>
                  <a:schemeClr val="accent4">
                    <a:lumMod val="60000"/>
                    <a:lumOff val="40000"/>
                  </a:schemeClr>
                </a:solidFill>
                <a:latin typeface="NikoshBAN" panose="02000000000000000000" pitchFamily="2" charset="0"/>
                <a:cs typeface="NikoshBAN" panose="02000000000000000000" pitchFamily="2" charset="0"/>
              </a:rPr>
              <a:t>একক কাজঃ-</a:t>
            </a:r>
            <a:endParaRPr lang="en-US" sz="72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48144" y="5417127"/>
            <a:ext cx="10875819" cy="646331"/>
          </a:xfrm>
          <a:prstGeom prst="rect">
            <a:avLst/>
          </a:prstGeom>
          <a:noFill/>
        </p:spPr>
        <p:txBody>
          <a:bodyPr wrap="square" rtlCol="0">
            <a:spAutoFit/>
          </a:bodyPr>
          <a:lstStyle/>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ঐতিহাসিক ৭ মার্চ এর ভাষণটির তাৎপর্য বিশ্লেষণ কর?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3783"/>
            <a:ext cx="11014363" cy="3593344"/>
          </a:xfrm>
          <a:prstGeom prst="rect">
            <a:avLst/>
          </a:prstGeom>
        </p:spPr>
      </p:pic>
    </p:spTree>
    <p:extLst>
      <p:ext uri="{BB962C8B-B14F-4D97-AF65-F5344CB8AC3E}">
        <p14:creationId xmlns:p14="http://schemas.microsoft.com/office/powerpoint/2010/main" val="3794825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836" y="651163"/>
            <a:ext cx="10432473" cy="923330"/>
          </a:xfrm>
          <a:prstGeom prst="rect">
            <a:avLst/>
          </a:prstGeom>
          <a:noFill/>
        </p:spPr>
        <p:txBody>
          <a:bodyPr wrap="square" rtlCol="0">
            <a:spAutoFit/>
          </a:bodyPr>
          <a:lstStyle/>
          <a:p>
            <a:pPr algn="ctr"/>
            <a:r>
              <a:rPr lang="en-US" sz="5400" dirty="0" err="1" smtClean="0">
                <a:solidFill>
                  <a:srgbClr val="00B050"/>
                </a:solidFill>
                <a:latin typeface="NikoshBAN" panose="02000000000000000000" pitchFamily="2" charset="0"/>
                <a:cs typeface="NikoshBAN" panose="02000000000000000000" pitchFamily="2" charset="0"/>
              </a:rPr>
              <a:t>জোড়ায়</a:t>
            </a:r>
            <a:r>
              <a:rPr lang="en-US" sz="5400" dirty="0" smtClean="0">
                <a:solidFill>
                  <a:srgbClr val="00B050"/>
                </a:solidFill>
                <a:latin typeface="NikoshBAN" panose="02000000000000000000" pitchFamily="2" charset="0"/>
                <a:cs typeface="NikoshBAN" panose="02000000000000000000" pitchFamily="2" charset="0"/>
              </a:rPr>
              <a:t> </a:t>
            </a:r>
            <a:r>
              <a:rPr lang="en-US" sz="5400" dirty="0" err="1" smtClean="0">
                <a:solidFill>
                  <a:srgbClr val="00B050"/>
                </a:solidFill>
                <a:latin typeface="NikoshBAN" panose="02000000000000000000" pitchFamily="2" charset="0"/>
                <a:cs typeface="NikoshBAN" panose="02000000000000000000" pitchFamily="2" charset="0"/>
              </a:rPr>
              <a:t>কাজঃ</a:t>
            </a:r>
            <a:r>
              <a:rPr lang="en-US" sz="5400" dirty="0" smtClean="0">
                <a:solidFill>
                  <a:srgbClr val="00B050"/>
                </a:solidFill>
                <a:latin typeface="NikoshBAN" panose="02000000000000000000" pitchFamily="2" charset="0"/>
                <a:cs typeface="NikoshBAN" panose="02000000000000000000" pitchFamily="2" charset="0"/>
              </a:rPr>
              <a:t>-</a:t>
            </a:r>
            <a:endParaRPr lang="en-US" sz="5400" dirty="0">
              <a:solidFill>
                <a:srgbClr val="00B05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982" y="1574493"/>
            <a:ext cx="5430981" cy="4092016"/>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4" y="1574493"/>
            <a:ext cx="5500253" cy="4092015"/>
          </a:xfrm>
          <a:prstGeom prst="rect">
            <a:avLst/>
          </a:prstGeom>
        </p:spPr>
      </p:pic>
      <p:sp>
        <p:nvSpPr>
          <p:cNvPr id="5" name="TextBox 4"/>
          <p:cNvSpPr txBox="1"/>
          <p:nvPr/>
        </p:nvSpPr>
        <p:spPr>
          <a:xfrm>
            <a:off x="651164" y="5666509"/>
            <a:ext cx="5694218" cy="584775"/>
          </a:xfrm>
          <a:prstGeom prst="rect">
            <a:avLst/>
          </a:prstGeom>
          <a:noFill/>
        </p:spPr>
        <p:txBody>
          <a:bodyPr wrap="square" rtlCol="0">
            <a:spAutoFit/>
          </a:bodyPr>
          <a:lstStyle/>
          <a:p>
            <a:r>
              <a:rPr lang="en-US" sz="3200" dirty="0" err="1" smtClean="0">
                <a:solidFill>
                  <a:srgbClr val="00B050"/>
                </a:solidFill>
                <a:latin typeface="NikoshBAN" panose="02000000000000000000" pitchFamily="2" charset="0"/>
                <a:cs typeface="NikoshBAN" panose="02000000000000000000" pitchFamily="2" charset="0"/>
              </a:rPr>
              <a:t>মুজিব</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নগরের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সরকার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বলতে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বুঝ</a:t>
            </a:r>
            <a:r>
              <a:rPr lang="en-US" sz="3200" dirty="0" smtClean="0">
                <a:solidFill>
                  <a:srgbClr val="00B050"/>
                </a:solidFill>
                <a:latin typeface="NikoshBAN" panose="02000000000000000000" pitchFamily="2" charset="0"/>
                <a:cs typeface="NikoshBAN" panose="02000000000000000000" pitchFamily="2" charset="0"/>
              </a:rPr>
              <a:t> ?</a:t>
            </a:r>
            <a:endParaRPr lang="en-US" sz="3200" dirty="0">
              <a:solidFill>
                <a:srgbClr val="00B050"/>
              </a:solidFill>
              <a:latin typeface="NikoshBAN" panose="02000000000000000000" pitchFamily="2" charset="0"/>
              <a:cs typeface="NikoshBAN" panose="02000000000000000000" pitchFamily="2" charset="0"/>
            </a:endParaRPr>
          </a:p>
        </p:txBody>
      </p:sp>
      <p:sp>
        <p:nvSpPr>
          <p:cNvPr id="6" name="TextBox 5"/>
          <p:cNvSpPr txBox="1"/>
          <p:nvPr/>
        </p:nvSpPr>
        <p:spPr>
          <a:xfrm>
            <a:off x="6470072" y="5666509"/>
            <a:ext cx="4835237" cy="523220"/>
          </a:xfrm>
          <a:prstGeom prst="rect">
            <a:avLst/>
          </a:prstGeom>
          <a:noFill/>
        </p:spPr>
        <p:txBody>
          <a:bodyPr wrap="square" rtlCol="0">
            <a:spAutoFit/>
          </a:bodyPr>
          <a:lstStyle/>
          <a:p>
            <a:r>
              <a:rPr lang="en-US" sz="2800" dirty="0" smtClean="0">
                <a:solidFill>
                  <a:srgbClr val="00B050"/>
                </a:solidFill>
                <a:latin typeface="NikoshBAN" panose="02000000000000000000" pitchFamily="2" charset="0"/>
                <a:cs typeface="NikoshBAN" panose="02000000000000000000" pitchFamily="2" charset="0"/>
              </a:rPr>
              <a:t>১৬ </a:t>
            </a:r>
            <a:r>
              <a:rPr lang="en-US" sz="2800" dirty="0" err="1" smtClean="0">
                <a:solidFill>
                  <a:srgbClr val="00B050"/>
                </a:solidFill>
                <a:latin typeface="NikoshBAN" panose="02000000000000000000" pitchFamily="2" charset="0"/>
                <a:cs typeface="NikoshBAN" panose="02000000000000000000" pitchFamily="2" charset="0"/>
              </a:rPr>
              <a:t>ডিসেম্বরের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তাৎপর্য</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কি</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ব্যাখ্যা</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কর</a:t>
            </a:r>
            <a:r>
              <a:rPr lang="en-US" sz="2800" dirty="0" smtClean="0">
                <a:solidFill>
                  <a:srgbClr val="00B050"/>
                </a:solidFill>
                <a:latin typeface="NikoshBAN" panose="02000000000000000000" pitchFamily="2" charset="0"/>
                <a:cs typeface="NikoshBAN" panose="02000000000000000000" pitchFamily="2" charset="0"/>
              </a:rPr>
              <a:t> ?</a:t>
            </a:r>
            <a:endParaRPr lang="en-US" sz="2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5788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145" y="1066801"/>
            <a:ext cx="8104909" cy="1446550"/>
          </a:xfrm>
          <a:prstGeom prst="rect">
            <a:avLst/>
          </a:prstGeom>
          <a:noFill/>
        </p:spPr>
        <p:txBody>
          <a:bodyPr wrap="square" rtlCol="0">
            <a:spAutoFit/>
          </a:bodyPr>
          <a:lstStyle/>
          <a:p>
            <a:pPr algn="ctr"/>
            <a:r>
              <a:rPr lang="bn-IN" sz="8800" dirty="0" smtClean="0">
                <a:solidFill>
                  <a:schemeClr val="accent5">
                    <a:lumMod val="75000"/>
                  </a:schemeClr>
                </a:solidFill>
                <a:latin typeface="NikoshBAN" panose="02000000000000000000" pitchFamily="2" charset="0"/>
                <a:cs typeface="NikoshBAN" panose="02000000000000000000" pitchFamily="2" charset="0"/>
              </a:rPr>
              <a:t>মূল্যায়নঃ-</a:t>
            </a:r>
            <a:endParaRPr lang="en-US" sz="8800" dirty="0">
              <a:solidFill>
                <a:schemeClr val="accent5">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37308" y="2826127"/>
            <a:ext cx="10972800" cy="4031873"/>
          </a:xfrm>
          <a:prstGeom prst="rect">
            <a:avLst/>
          </a:prstGeom>
          <a:noFill/>
        </p:spPr>
        <p:txBody>
          <a:bodyPr wrap="square" rtlCol="0">
            <a:spAutoFit/>
          </a:bodyPr>
          <a:lstStyle/>
          <a:p>
            <a:r>
              <a:rPr lang="bn-IN" sz="3200" dirty="0" smtClean="0">
                <a:solidFill>
                  <a:schemeClr val="accent3">
                    <a:lumMod val="75000"/>
                  </a:schemeClr>
                </a:solidFill>
                <a:latin typeface="NikoshBAN" panose="02000000000000000000" pitchFamily="2" charset="0"/>
                <a:cs typeface="NikoshBAN" panose="02000000000000000000" pitchFamily="2" charset="0"/>
              </a:rPr>
              <a:t>১। বাংলাদেশের মুক্তিযুদ্ধের সর্বাধিনায়ক ছিলেন কে?</a:t>
            </a:r>
          </a:p>
          <a:p>
            <a:r>
              <a:rPr lang="bn-IN" sz="3200" dirty="0" smtClean="0">
                <a:solidFill>
                  <a:schemeClr val="accent3">
                    <a:lumMod val="75000"/>
                  </a:schemeClr>
                </a:solidFill>
                <a:latin typeface="NikoshBAN" panose="02000000000000000000" pitchFamily="2" charset="0"/>
                <a:cs typeface="NikoshBAN" panose="02000000000000000000" pitchFamily="2" charset="0"/>
              </a:rPr>
              <a:t>ক। জিয়াউর রহমান                  খ। কর্নেল এম, এ জি ,ওসমানী</a:t>
            </a:r>
          </a:p>
          <a:p>
            <a:r>
              <a:rPr lang="bn-IN" sz="3200" dirty="0" smtClean="0">
                <a:solidFill>
                  <a:schemeClr val="accent3">
                    <a:lumMod val="75000"/>
                  </a:schemeClr>
                </a:solidFill>
                <a:latin typeface="NikoshBAN" panose="02000000000000000000" pitchFamily="2" charset="0"/>
                <a:cs typeface="NikoshBAN" panose="02000000000000000000" pitchFamily="2" charset="0"/>
              </a:rPr>
              <a:t> গ। মেজর জলিল                     ঘ। মেজর সি,আর,দত্ত</a:t>
            </a:r>
          </a:p>
          <a:p>
            <a:r>
              <a:rPr lang="bn-IN" sz="3200" dirty="0" smtClean="0">
                <a:solidFill>
                  <a:schemeClr val="accent3">
                    <a:lumMod val="75000"/>
                  </a:schemeClr>
                </a:solidFill>
                <a:latin typeface="NikoshBAN" panose="02000000000000000000" pitchFamily="2" charset="0"/>
                <a:cs typeface="NikoshBAN" panose="02000000000000000000" pitchFamily="2" charset="0"/>
              </a:rPr>
              <a:t>২। বাংলাদেশের মুক্তিযুদ্ধের কয়টি সেক্টর ছিল?</a:t>
            </a:r>
          </a:p>
          <a:p>
            <a:r>
              <a:rPr lang="bn-IN" sz="3200" dirty="0" smtClean="0">
                <a:solidFill>
                  <a:schemeClr val="accent3">
                    <a:lumMod val="75000"/>
                  </a:schemeClr>
                </a:solidFill>
                <a:latin typeface="NikoshBAN" panose="02000000000000000000" pitchFamily="2" charset="0"/>
                <a:cs typeface="NikoshBAN" panose="02000000000000000000" pitchFamily="2" charset="0"/>
              </a:rPr>
              <a:t>ক। ৮                                   খ। ৯                   </a:t>
            </a:r>
          </a:p>
          <a:p>
            <a:r>
              <a:rPr lang="bn-IN" sz="3200" dirty="0" smtClean="0">
                <a:solidFill>
                  <a:schemeClr val="accent3">
                    <a:lumMod val="75000"/>
                  </a:schemeClr>
                </a:solidFill>
                <a:latin typeface="NikoshBAN" panose="02000000000000000000" pitchFamily="2" charset="0"/>
                <a:cs typeface="NikoshBAN" panose="02000000000000000000" pitchFamily="2" charset="0"/>
              </a:rPr>
              <a:t>গ। ১০                                   ঘ। ১১</a:t>
            </a:r>
            <a:endParaRPr lang="bn-IN" sz="3200" dirty="0">
              <a:solidFill>
                <a:schemeClr val="accent3">
                  <a:lumMod val="75000"/>
                </a:schemeClr>
              </a:solidFill>
              <a:latin typeface="NikoshBAN" panose="02000000000000000000" pitchFamily="2" charset="0"/>
              <a:cs typeface="NikoshBAN" panose="02000000000000000000" pitchFamily="2" charset="0"/>
            </a:endParaRPr>
          </a:p>
          <a:p>
            <a:endParaRPr lang="bn-IN" sz="3200" dirty="0" smtClean="0">
              <a:solidFill>
                <a:schemeClr val="accent3">
                  <a:lumMod val="75000"/>
                </a:schemeClr>
              </a:solidFill>
              <a:latin typeface="NikoshBAN" panose="02000000000000000000" pitchFamily="2" charset="0"/>
              <a:cs typeface="NikoshBAN" panose="02000000000000000000" pitchFamily="2" charset="0"/>
            </a:endParaRPr>
          </a:p>
          <a:p>
            <a:r>
              <a:rPr lang="bn-IN" sz="3200" dirty="0">
                <a:solidFill>
                  <a:schemeClr val="accent3">
                    <a:lumMod val="75000"/>
                  </a:schemeClr>
                </a:solidFill>
                <a:latin typeface="NikoshBAN" panose="02000000000000000000" pitchFamily="2" charset="0"/>
                <a:cs typeface="NikoshBAN" panose="02000000000000000000" pitchFamily="2" charset="0"/>
              </a:rPr>
              <a:t> </a:t>
            </a:r>
            <a:r>
              <a:rPr lang="bn-IN" sz="3200" dirty="0" smtClean="0">
                <a:solidFill>
                  <a:schemeClr val="accent3">
                    <a:lumMod val="75000"/>
                  </a:schemeClr>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78630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311" y="623455"/>
            <a:ext cx="9144000" cy="1015663"/>
          </a:xfrm>
          <a:prstGeom prst="rect">
            <a:avLst/>
          </a:prstGeom>
          <a:noFill/>
        </p:spPr>
        <p:txBody>
          <a:bodyPr wrap="square" rtlCol="0">
            <a:spAutoFit/>
          </a:bodyPr>
          <a:lstStyle/>
          <a:p>
            <a:pPr algn="ctr"/>
            <a:r>
              <a:rPr lang="bn-IN" sz="6000" dirty="0" smtClean="0">
                <a:solidFill>
                  <a:srgbClr val="00B050"/>
                </a:solidFill>
                <a:latin typeface="NikoshBAN" panose="02000000000000000000" pitchFamily="2" charset="0"/>
                <a:cs typeface="NikoshBAN" panose="02000000000000000000" pitchFamily="2" charset="0"/>
              </a:rPr>
              <a:t>বাড়ির কাজঃ-</a:t>
            </a:r>
            <a:endParaRPr lang="en-US" sz="60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23454" y="5153891"/>
            <a:ext cx="10945092" cy="1077218"/>
          </a:xfrm>
          <a:prstGeom prst="rect">
            <a:avLst/>
          </a:prstGeom>
          <a:noFill/>
        </p:spPr>
        <p:txBody>
          <a:bodyPr wrap="square" rtlCol="0">
            <a:spAutoFit/>
          </a:bodyPr>
          <a:lstStyle/>
          <a:p>
            <a:r>
              <a:rPr lang="bn-IN" sz="3200" dirty="0" smtClean="0">
                <a:solidFill>
                  <a:srgbClr val="002060"/>
                </a:solidFill>
                <a:latin typeface="NikoshBAN" panose="02000000000000000000" pitchFamily="2" charset="0"/>
                <a:cs typeface="NikoshBAN" panose="02000000000000000000" pitchFamily="2" charset="0"/>
              </a:rPr>
              <a:t>বাংলাদেশের মুক্তিযুদ্ধের ঐতিহাসিক ৭ মার্চের ভাষণের ভূমিকা কি ছিল ,এ বিষয়ে একটি প্রতিবেদন লিখে জমা দিবে। </a:t>
            </a:r>
            <a:endParaRPr lang="en-US" sz="32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1639118"/>
            <a:ext cx="10945092" cy="3514773"/>
          </a:xfrm>
          <a:prstGeom prst="rect">
            <a:avLst/>
          </a:prstGeom>
        </p:spPr>
      </p:pic>
    </p:spTree>
    <p:extLst>
      <p:ext uri="{BB962C8B-B14F-4D97-AF65-F5344CB8AC3E}">
        <p14:creationId xmlns:p14="http://schemas.microsoft.com/office/powerpoint/2010/main" val="502732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2" y="595746"/>
            <a:ext cx="10931237" cy="5541818"/>
          </a:xfrm>
          <a:prstGeom prst="rect">
            <a:avLst/>
          </a:prstGeom>
        </p:spPr>
      </p:pic>
      <p:sp>
        <p:nvSpPr>
          <p:cNvPr id="3" name="TextBox 2"/>
          <p:cNvSpPr txBox="1"/>
          <p:nvPr/>
        </p:nvSpPr>
        <p:spPr>
          <a:xfrm>
            <a:off x="990598" y="969818"/>
            <a:ext cx="9712037" cy="1569660"/>
          </a:xfrm>
          <a:prstGeom prst="rect">
            <a:avLst/>
          </a:prstGeom>
          <a:noFill/>
        </p:spPr>
        <p:txBody>
          <a:bodyPr wrap="square" rtlCol="0">
            <a:spAutoFit/>
          </a:bodyPr>
          <a:lstStyle/>
          <a:p>
            <a:pPr algn="ctr"/>
            <a:r>
              <a:rPr lang="bn-IN" sz="9600" dirty="0" smtClean="0">
                <a:solidFill>
                  <a:srgbClr val="FFFF00"/>
                </a:solidFill>
                <a:latin typeface="NikoshBAN" panose="02000000000000000000" pitchFamily="2" charset="0"/>
                <a:cs typeface="NikoshBAN" panose="02000000000000000000" pitchFamily="2" charset="0"/>
              </a:rPr>
              <a:t>সবাইকে ধন্যবাদ</a:t>
            </a:r>
            <a:endParaRPr lang="en-US" sz="9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73932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7" y="637308"/>
            <a:ext cx="2389909" cy="224127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062452" y="358639"/>
            <a:ext cx="2241277" cy="2798618"/>
          </a:xfrm>
          <a:prstGeom prst="rect">
            <a:avLst/>
          </a:prstGeom>
        </p:spPr>
      </p:pic>
      <p:sp>
        <p:nvSpPr>
          <p:cNvPr id="4" name="TextBox 3"/>
          <p:cNvSpPr txBox="1"/>
          <p:nvPr/>
        </p:nvSpPr>
        <p:spPr>
          <a:xfrm>
            <a:off x="3428999" y="933132"/>
            <a:ext cx="5223163" cy="1200329"/>
          </a:xfrm>
          <a:prstGeom prst="rect">
            <a:avLst/>
          </a:prstGeom>
          <a:noFill/>
        </p:spPr>
        <p:txBody>
          <a:bodyPr wrap="square" rtlCol="0">
            <a:spAutoFit/>
          </a:bodyPr>
          <a:lstStyle/>
          <a:p>
            <a:pPr algn="ctr"/>
            <a:r>
              <a:rPr lang="en-US" sz="7200" dirty="0" err="1" smtClean="0">
                <a:solidFill>
                  <a:srgbClr val="00B0F0"/>
                </a:solidFill>
                <a:latin typeface="NikoshBAN" panose="02000000000000000000" pitchFamily="2" charset="0"/>
                <a:cs typeface="NikoshBAN" panose="02000000000000000000" pitchFamily="2" charset="0"/>
              </a:rPr>
              <a:t>পরিচিতি</a:t>
            </a:r>
            <a:endParaRPr lang="en-US" sz="7200" dirty="0">
              <a:solidFill>
                <a:srgbClr val="00B0F0"/>
              </a:solidFill>
              <a:latin typeface="NikoshBAN" panose="02000000000000000000" pitchFamily="2" charset="0"/>
              <a:cs typeface="NikoshBAN" panose="02000000000000000000" pitchFamily="2" charset="0"/>
            </a:endParaRPr>
          </a:p>
        </p:txBody>
      </p:sp>
      <p:sp>
        <p:nvSpPr>
          <p:cNvPr id="5" name="TextBox 4"/>
          <p:cNvSpPr txBox="1"/>
          <p:nvPr/>
        </p:nvSpPr>
        <p:spPr>
          <a:xfrm>
            <a:off x="637308" y="2878586"/>
            <a:ext cx="5209310" cy="2554545"/>
          </a:xfrm>
          <a:prstGeom prst="rect">
            <a:avLst/>
          </a:prstGeom>
          <a:noFill/>
        </p:spPr>
        <p:txBody>
          <a:bodyPr wrap="square" rtlCol="0">
            <a:spAutoFit/>
          </a:bodyPr>
          <a:lstStyle/>
          <a:p>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মোছাঃ</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ফেরদৌসী</a:t>
            </a:r>
            <a:r>
              <a:rPr lang="en-US" sz="3200" dirty="0" smtClean="0">
                <a:solidFill>
                  <a:schemeClr val="accent2"/>
                </a:solidFill>
                <a:latin typeface="NikoshBAN" panose="02000000000000000000" pitchFamily="2" charset="0"/>
                <a:cs typeface="NikoshBAN" panose="02000000000000000000" pitchFamily="2" charset="0"/>
              </a:rPr>
              <a:t>,</a:t>
            </a:r>
          </a:p>
          <a:p>
            <a:r>
              <a:rPr lang="en-US" sz="3200" dirty="0" err="1" smtClean="0">
                <a:solidFill>
                  <a:schemeClr val="accent2"/>
                </a:solidFill>
                <a:latin typeface="NikoshBAN" panose="02000000000000000000" pitchFamily="2" charset="0"/>
                <a:cs typeface="NikoshBAN" panose="02000000000000000000" pitchFamily="2" charset="0"/>
              </a:rPr>
              <a:t>ভাষা</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শিক্ষক</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বাংলা-সমসজ</a:t>
            </a:r>
            <a:r>
              <a:rPr lang="en-US" sz="3200" dirty="0" smtClean="0">
                <a:solidFill>
                  <a:schemeClr val="accent2"/>
                </a:solidFill>
                <a:latin typeface="NikoshBAN" panose="02000000000000000000" pitchFamily="2" charset="0"/>
                <a:cs typeface="NikoshBAN" panose="02000000000000000000" pitchFamily="2" charset="0"/>
              </a:rPr>
              <a:t>,</a:t>
            </a:r>
          </a:p>
          <a:p>
            <a:r>
              <a:rPr lang="en-US" sz="3200" dirty="0" err="1" smtClean="0">
                <a:solidFill>
                  <a:schemeClr val="accent2"/>
                </a:solidFill>
                <a:latin typeface="NikoshBAN" panose="02000000000000000000" pitchFamily="2" charset="0"/>
                <a:cs typeface="NikoshBAN" panose="02000000000000000000" pitchFamily="2" charset="0"/>
              </a:rPr>
              <a:t>টেকনিক্যাল</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স্কুল</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এন্ড</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কলেজ</a:t>
            </a:r>
            <a:r>
              <a:rPr lang="en-US" sz="3200" dirty="0" smtClean="0">
                <a:solidFill>
                  <a:schemeClr val="accent2"/>
                </a:solidFill>
                <a:latin typeface="NikoshBAN" panose="02000000000000000000" pitchFamily="2" charset="0"/>
                <a:cs typeface="NikoshBAN" panose="02000000000000000000" pitchFamily="2" charset="0"/>
              </a:rPr>
              <a:t>,</a:t>
            </a:r>
          </a:p>
          <a:p>
            <a:r>
              <a:rPr lang="en-US" sz="3200" dirty="0" err="1" smtClean="0">
                <a:solidFill>
                  <a:schemeClr val="accent2"/>
                </a:solidFill>
                <a:latin typeface="NikoshBAN" panose="02000000000000000000" pitchFamily="2" charset="0"/>
                <a:cs typeface="NikoshBAN" panose="02000000000000000000" pitchFamily="2" charset="0"/>
              </a:rPr>
              <a:t>কিশোরগঞ্জ</a:t>
            </a:r>
            <a:r>
              <a:rPr lang="en-US" sz="3200" dirty="0" smtClean="0">
                <a:solidFill>
                  <a:schemeClr val="accent2"/>
                </a:solidFill>
                <a:latin typeface="NikoshBAN" panose="02000000000000000000" pitchFamily="2" charset="0"/>
                <a:cs typeface="NikoshBAN" panose="02000000000000000000" pitchFamily="2" charset="0"/>
              </a:rPr>
              <a:t>,</a:t>
            </a:r>
          </a:p>
          <a:p>
            <a:r>
              <a:rPr lang="en-US" sz="3200" dirty="0" err="1" smtClean="0">
                <a:solidFill>
                  <a:schemeClr val="accent2"/>
                </a:solidFill>
                <a:latin typeface="NikoshBAN" panose="02000000000000000000" pitchFamily="2" charset="0"/>
                <a:cs typeface="NikoshBAN" panose="02000000000000000000" pitchFamily="2" charset="0"/>
              </a:rPr>
              <a:t>মোবাইল</a:t>
            </a:r>
            <a:r>
              <a:rPr lang="en-US" sz="3200" dirty="0" smtClean="0">
                <a:solidFill>
                  <a:schemeClr val="accent2"/>
                </a:solidFill>
                <a:latin typeface="NikoshBAN" panose="02000000000000000000" pitchFamily="2" charset="0"/>
                <a:cs typeface="NikoshBAN" panose="02000000000000000000" pitchFamily="2" charset="0"/>
              </a:rPr>
              <a:t> </a:t>
            </a:r>
            <a:r>
              <a:rPr lang="en-US" sz="3200" dirty="0" err="1" smtClean="0">
                <a:solidFill>
                  <a:schemeClr val="accent2"/>
                </a:solidFill>
                <a:latin typeface="NikoshBAN" panose="02000000000000000000" pitchFamily="2" charset="0"/>
                <a:cs typeface="NikoshBAN" panose="02000000000000000000" pitchFamily="2" charset="0"/>
              </a:rPr>
              <a:t>নং</a:t>
            </a:r>
            <a:r>
              <a:rPr lang="en-US" sz="3200" dirty="0" smtClean="0">
                <a:solidFill>
                  <a:schemeClr val="accent2"/>
                </a:solidFill>
                <a:latin typeface="NikoshBAN" panose="02000000000000000000" pitchFamily="2" charset="0"/>
                <a:cs typeface="NikoshBAN" panose="02000000000000000000" pitchFamily="2" charset="0"/>
              </a:rPr>
              <a:t> ০১৭৩১৬২০০৭৫ ,</a:t>
            </a:r>
            <a:endParaRPr lang="en-US" sz="3200" dirty="0">
              <a:solidFill>
                <a:schemeClr val="accent2"/>
              </a:solidFill>
              <a:latin typeface="NikoshBAN" panose="02000000000000000000" pitchFamily="2" charset="0"/>
              <a:cs typeface="NikoshBAN" panose="02000000000000000000" pitchFamily="2" charset="0"/>
            </a:endParaRPr>
          </a:p>
        </p:txBody>
      </p:sp>
      <p:sp>
        <p:nvSpPr>
          <p:cNvPr id="7" name="TextBox 6"/>
          <p:cNvSpPr txBox="1"/>
          <p:nvPr/>
        </p:nvSpPr>
        <p:spPr>
          <a:xfrm>
            <a:off x="6248400" y="2878586"/>
            <a:ext cx="5334000" cy="3046988"/>
          </a:xfrm>
          <a:prstGeom prst="rect">
            <a:avLst/>
          </a:prstGeom>
          <a:noFill/>
        </p:spPr>
        <p:txBody>
          <a:bodyPr wrap="square" rtlCol="0">
            <a:spAutoFit/>
          </a:bodyPr>
          <a:lstStyle/>
          <a:p>
            <a:r>
              <a:rPr lang="bn-IN" sz="3200" dirty="0" smtClean="0">
                <a:solidFill>
                  <a:schemeClr val="accent2"/>
                </a:solidFill>
                <a:latin typeface="NikoshBAN" panose="02000000000000000000" pitchFamily="2" charset="0"/>
                <a:cs typeface="NikoshBAN" panose="02000000000000000000" pitchFamily="2" charset="0"/>
              </a:rPr>
              <a:t>শ্রেণীঃ নবম,</a:t>
            </a:r>
          </a:p>
          <a:p>
            <a:r>
              <a:rPr lang="bn-IN" sz="3200" dirty="0" smtClean="0">
                <a:solidFill>
                  <a:schemeClr val="accent2"/>
                </a:solidFill>
                <a:latin typeface="NikoshBAN" panose="02000000000000000000" pitchFamily="2" charset="0"/>
                <a:cs typeface="NikoshBAN" panose="02000000000000000000" pitchFamily="2" charset="0"/>
              </a:rPr>
              <a:t>বাংলাদেশ ও বিশ্ব পরিচয়,</a:t>
            </a:r>
          </a:p>
          <a:p>
            <a:r>
              <a:rPr lang="bn-IN" sz="3200" dirty="0" smtClean="0">
                <a:solidFill>
                  <a:schemeClr val="accent2"/>
                </a:solidFill>
                <a:latin typeface="NikoshBAN" panose="02000000000000000000" pitchFamily="2" charset="0"/>
                <a:cs typeface="NikoshBAN" panose="02000000000000000000" pitchFamily="2" charset="0"/>
              </a:rPr>
              <a:t>অধ্যায়ঃ </a:t>
            </a:r>
            <a:r>
              <a:rPr lang="en-US" sz="3200" dirty="0" err="1" smtClean="0">
                <a:solidFill>
                  <a:schemeClr val="accent2"/>
                </a:solidFill>
                <a:latin typeface="NikoshBAN" panose="02000000000000000000" pitchFamily="2" charset="0"/>
                <a:cs typeface="NikoshBAN" panose="02000000000000000000" pitchFamily="2" charset="0"/>
              </a:rPr>
              <a:t>দ্বিতীয়</a:t>
            </a:r>
            <a:r>
              <a:rPr lang="bn-IN" sz="3200" dirty="0" smtClean="0">
                <a:solidFill>
                  <a:schemeClr val="accent2"/>
                </a:solidFill>
                <a:latin typeface="NikoshBAN" panose="02000000000000000000" pitchFamily="2" charset="0"/>
                <a:cs typeface="NikoshBAN" panose="02000000000000000000" pitchFamily="2" charset="0"/>
              </a:rPr>
              <a:t>,</a:t>
            </a:r>
          </a:p>
          <a:p>
            <a:r>
              <a:rPr lang="bn-IN" sz="3200" dirty="0" smtClean="0">
                <a:solidFill>
                  <a:schemeClr val="accent2"/>
                </a:solidFill>
                <a:latin typeface="NikoshBAN" panose="02000000000000000000" pitchFamily="2" charset="0"/>
                <a:cs typeface="NikoshBAN" panose="02000000000000000000" pitchFamily="2" charset="0"/>
              </a:rPr>
              <a:t>বিষয়ঃ স্বাধীন বাংলাদেশ,</a:t>
            </a:r>
          </a:p>
          <a:p>
            <a:r>
              <a:rPr lang="bn-IN" sz="3200" dirty="0" smtClean="0">
                <a:solidFill>
                  <a:schemeClr val="accent2"/>
                </a:solidFill>
                <a:latin typeface="NikoshBAN" panose="02000000000000000000" pitchFamily="2" charset="0"/>
                <a:cs typeface="NikoshBAN" panose="02000000000000000000" pitchFamily="2" charset="0"/>
              </a:rPr>
              <a:t>সময়ঃ ৫০ মিনিট,</a:t>
            </a:r>
          </a:p>
          <a:p>
            <a:r>
              <a:rPr lang="bn-IN" sz="3200" dirty="0" smtClean="0">
                <a:solidFill>
                  <a:schemeClr val="accent2"/>
                </a:solidFill>
                <a:latin typeface="NikoshBAN" panose="02000000000000000000" pitchFamily="2" charset="0"/>
                <a:cs typeface="NikoshBAN" panose="02000000000000000000" pitchFamily="2" charset="0"/>
              </a:rPr>
              <a:t>তারিখঃ </a:t>
            </a:r>
            <a:endParaRPr lang="en-US" sz="32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6067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678872"/>
            <a:ext cx="11014364" cy="5029199"/>
          </a:xfrm>
          <a:prstGeom prst="rect">
            <a:avLst/>
          </a:prstGeom>
        </p:spPr>
      </p:pic>
      <p:sp>
        <p:nvSpPr>
          <p:cNvPr id="3" name="TextBox 2"/>
          <p:cNvSpPr txBox="1"/>
          <p:nvPr/>
        </p:nvSpPr>
        <p:spPr>
          <a:xfrm>
            <a:off x="928254" y="5680360"/>
            <a:ext cx="10349345" cy="646331"/>
          </a:xfrm>
          <a:prstGeom prst="rect">
            <a:avLst/>
          </a:prstGeom>
          <a:noFill/>
        </p:spPr>
        <p:txBody>
          <a:bodyPr wrap="square" rtlCol="0">
            <a:spAutoFit/>
          </a:bodyPr>
          <a:lstStyle/>
          <a:p>
            <a:pPr algn="ctr"/>
            <a:r>
              <a:rPr lang="bn-IN" sz="3600" dirty="0" smtClean="0">
                <a:solidFill>
                  <a:srgbClr val="00B0F0"/>
                </a:solidFill>
                <a:latin typeface="NikoshBAN" panose="02000000000000000000" pitchFamily="2" charset="0"/>
                <a:cs typeface="NikoshBAN" panose="02000000000000000000" pitchFamily="2" charset="0"/>
              </a:rPr>
              <a:t>উপরের ছবিটি কার ও তিনি কে?</a:t>
            </a:r>
            <a:endParaRPr lang="en-US" sz="3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10683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611042"/>
            <a:ext cx="10986654" cy="5292435"/>
          </a:xfrm>
          <a:prstGeom prst="rect">
            <a:avLst/>
          </a:prstGeom>
        </p:spPr>
      </p:pic>
      <p:sp>
        <p:nvSpPr>
          <p:cNvPr id="3" name="TextBox 2"/>
          <p:cNvSpPr txBox="1"/>
          <p:nvPr/>
        </p:nvSpPr>
        <p:spPr>
          <a:xfrm>
            <a:off x="858982" y="5749635"/>
            <a:ext cx="9421091" cy="584775"/>
          </a:xfrm>
          <a:prstGeom prst="rect">
            <a:avLst/>
          </a:prstGeom>
          <a:noFill/>
        </p:spPr>
        <p:txBody>
          <a:bodyPr wrap="square" rtlCol="0">
            <a:spAutoFit/>
          </a:bodyPr>
          <a:lstStyle/>
          <a:p>
            <a:pPr algn="ctr"/>
            <a:r>
              <a:rPr lang="en-US" sz="3200" dirty="0" err="1" smtClean="0">
                <a:solidFill>
                  <a:srgbClr val="00B050"/>
                </a:solidFill>
                <a:latin typeface="NikoshBAN" panose="02000000000000000000" pitchFamily="2" charset="0"/>
                <a:cs typeface="NikoshBAN" panose="02000000000000000000" pitchFamily="2" charset="0"/>
              </a:rPr>
              <a:t>উপরের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ছবিটছির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দ্বারা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বুঝেছি</a:t>
            </a:r>
            <a:r>
              <a:rPr lang="en-US" sz="3200" dirty="0" smtClean="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85613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8" y="623454"/>
            <a:ext cx="10972800" cy="5153891"/>
          </a:xfrm>
          <a:prstGeom prst="rect">
            <a:avLst/>
          </a:prstGeom>
        </p:spPr>
      </p:pic>
      <p:sp>
        <p:nvSpPr>
          <p:cNvPr id="3" name="TextBox 2"/>
          <p:cNvSpPr txBox="1"/>
          <p:nvPr/>
        </p:nvSpPr>
        <p:spPr>
          <a:xfrm>
            <a:off x="886690" y="5777345"/>
            <a:ext cx="10474037" cy="646331"/>
          </a:xfrm>
          <a:prstGeom prst="rect">
            <a:avLst/>
          </a:prstGeom>
          <a:noFill/>
        </p:spPr>
        <p:txBody>
          <a:bodyPr wrap="square" rtlCol="0">
            <a:spAutoFit/>
          </a:bodyPr>
          <a:lstStyle/>
          <a:p>
            <a:pPr algn="ctr"/>
            <a:r>
              <a:rPr lang="bn-IN" sz="3600" dirty="0" smtClean="0">
                <a:solidFill>
                  <a:srgbClr val="00B050"/>
                </a:solidFill>
                <a:latin typeface="NikoshBAN" panose="02000000000000000000" pitchFamily="2" charset="0"/>
                <a:cs typeface="NikoshBAN" panose="02000000000000000000" pitchFamily="2" charset="0"/>
              </a:rPr>
              <a:t>উপরের ছবিটির দ্বারা কি বুঝতে পারি?</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3270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6" y="637309"/>
            <a:ext cx="10972800" cy="5029200"/>
          </a:xfrm>
          <a:prstGeom prst="rect">
            <a:avLst/>
          </a:prstGeom>
        </p:spPr>
      </p:pic>
      <p:sp>
        <p:nvSpPr>
          <p:cNvPr id="3" name="TextBox 2"/>
          <p:cNvSpPr txBox="1"/>
          <p:nvPr/>
        </p:nvSpPr>
        <p:spPr>
          <a:xfrm>
            <a:off x="1198418" y="5666509"/>
            <a:ext cx="9864436" cy="646331"/>
          </a:xfrm>
          <a:prstGeom prst="rect">
            <a:avLst/>
          </a:prstGeom>
          <a:noFill/>
        </p:spPr>
        <p:txBody>
          <a:bodyPr wrap="square" rtlCol="0">
            <a:spAutoFit/>
          </a:bodyPr>
          <a:lstStyle/>
          <a:p>
            <a:pPr algn="ctr"/>
            <a:r>
              <a:rPr lang="bn-IN" sz="3600" dirty="0" smtClean="0">
                <a:solidFill>
                  <a:srgbClr val="00B050"/>
                </a:solidFill>
                <a:latin typeface="NikoshBAN" panose="02000000000000000000" pitchFamily="2" charset="0"/>
                <a:cs typeface="NikoshBAN" panose="02000000000000000000" pitchFamily="2" charset="0"/>
              </a:rPr>
              <a:t>উপরের ছবিটির দ্বারা কি বুঝতে পারি?</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07330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37309"/>
            <a:ext cx="10958945" cy="5181600"/>
          </a:xfrm>
          <a:prstGeom prst="rect">
            <a:avLst/>
          </a:prstGeom>
        </p:spPr>
      </p:pic>
      <p:sp>
        <p:nvSpPr>
          <p:cNvPr id="4" name="TextBox 3"/>
          <p:cNvSpPr txBox="1"/>
          <p:nvPr/>
        </p:nvSpPr>
        <p:spPr>
          <a:xfrm>
            <a:off x="838199" y="5708073"/>
            <a:ext cx="10529455" cy="646331"/>
          </a:xfrm>
          <a:prstGeom prst="rect">
            <a:avLst/>
          </a:prstGeom>
          <a:noFill/>
        </p:spPr>
        <p:txBody>
          <a:bodyPr wrap="square" rtlCol="0">
            <a:spAutoFit/>
          </a:bodyPr>
          <a:lstStyle/>
          <a:p>
            <a:pPr algn="ctr"/>
            <a:r>
              <a:rPr lang="bn-IN" sz="3600" dirty="0" smtClean="0">
                <a:solidFill>
                  <a:srgbClr val="00B050"/>
                </a:solidFill>
                <a:latin typeface="NikoshBAN" panose="02000000000000000000" pitchFamily="2" charset="0"/>
                <a:cs typeface="NikoshBAN" panose="02000000000000000000" pitchFamily="2" charset="0"/>
              </a:rPr>
              <a:t>উপরের ছবিটির দ্বারা কি বুঝা যায়?</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78295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10" y="1357746"/>
            <a:ext cx="8257309" cy="1015663"/>
          </a:xfrm>
          <a:prstGeom prst="rect">
            <a:avLst/>
          </a:prstGeom>
          <a:noFill/>
        </p:spPr>
        <p:txBody>
          <a:bodyPr wrap="square" rtlCol="0">
            <a:spAutoFit/>
          </a:bodyPr>
          <a:lstStyle/>
          <a:p>
            <a:pPr algn="ctr"/>
            <a:r>
              <a:rPr lang="bn-IN" sz="6000" dirty="0" smtClean="0">
                <a:solidFill>
                  <a:srgbClr val="00B050"/>
                </a:solidFill>
                <a:latin typeface="NikoshBAN" panose="02000000000000000000" pitchFamily="2" charset="0"/>
                <a:cs typeface="NikoshBAN" panose="02000000000000000000" pitchFamily="2" charset="0"/>
              </a:rPr>
              <a:t>৭ মার্চের ভাষণঃ-</a:t>
            </a:r>
            <a:endParaRPr lang="en-US" sz="60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78873" y="2632363"/>
            <a:ext cx="10806545" cy="3539430"/>
          </a:xfrm>
          <a:prstGeom prst="rect">
            <a:avLst/>
          </a:prstGeom>
          <a:noFill/>
        </p:spPr>
        <p:txBody>
          <a:bodyPr wrap="square" rtlCol="0">
            <a:spAutoFit/>
          </a:bodyPr>
          <a:lstStyle/>
          <a:p>
            <a:r>
              <a:rPr lang="bn-IN" sz="2800" dirty="0" smtClean="0">
                <a:solidFill>
                  <a:schemeClr val="accent4">
                    <a:lumMod val="60000"/>
                    <a:lumOff val="40000"/>
                  </a:schemeClr>
                </a:solidFill>
                <a:latin typeface="NikoshBAN" panose="02000000000000000000" pitchFamily="2" charset="0"/>
                <a:cs typeface="NikoshBAN" panose="02000000000000000000" pitchFamily="2" charset="0"/>
              </a:rPr>
              <a:t>উত্তরঃ ১৯৭১ সালের ৭ মার্চের  জাতির জনক বঙ্গবন্ধু শেখ মজিবুর রহমানের ঐতিহাসিক ভাষনটি </a:t>
            </a:r>
            <a:r>
              <a:rPr lang="en-US" sz="28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4">
                    <a:lumMod val="60000"/>
                    <a:lumOff val="40000"/>
                  </a:schemeClr>
                </a:solidFill>
                <a:latin typeface="NikoshBAN" panose="02000000000000000000" pitchFamily="2" charset="0"/>
                <a:cs typeface="NikoshBAN" panose="02000000000000000000" pitchFamily="2" charset="0"/>
              </a:rPr>
              <a:t>ছিল</a:t>
            </a:r>
            <a:r>
              <a:rPr lang="en-US" sz="28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bn-IN" sz="2800" dirty="0" smtClean="0">
                <a:solidFill>
                  <a:schemeClr val="accent4">
                    <a:lumMod val="60000"/>
                    <a:lumOff val="40000"/>
                  </a:schemeClr>
                </a:solidFill>
                <a:latin typeface="NikoshBAN" panose="02000000000000000000" pitchFamily="2" charset="0"/>
                <a:cs typeface="NikoshBAN" panose="02000000000000000000" pitchFamily="2" charset="0"/>
              </a:rPr>
              <a:t>পৃথিবীর ইতিহাসে একটি বিখ্যাত ভাষন। অসহযোগ আন্দোলন যখন প্রচন্ড গতিতে চলছে, সেই সময় ২৫ মার্চ জাতীয় পরিষদের অধিবেশন আহবান করা হয়।  ২৫ মার্চের জাতীয় পরিষদের  অধিবেশনের অংশগ্রহনের পূর্বশর্ত হিসেবে শেখ মুজিবুর রহমান ১৯৭১ সালের ৭ মার্চ রেসকোর্সের ঐতিহাসিক জনসভায় লাখো জনতার করতালির- মাধ্যমে ও উন্মক্ত জনতার প্রতি উদাত্ত আহবান জানিয়ে বলেন’’ এবারের সংগ্রাম মুক্তির সংগ্রাম- এবারের সংগ্রাম স্বাধীনতার সংগ্রাম। তিনি আরো বলেন ,রক্ত যখন দিয়েছি, রক্ত আরো দেব, তবু দেশকে মুক্ত করে ছাড়ব-ইনশাল্লাহ। তিনি বলেন ,ঘরে ঘরে দূর্গ গড়ে তোল,তোমাদের যার যা কিছু আছে তাই নিয়ে শত্রু মোকাবেলা কর।</a:t>
            </a:r>
            <a:endParaRPr lang="en-US" sz="28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83212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7855" y="969818"/>
            <a:ext cx="9698182" cy="1015663"/>
          </a:xfrm>
          <a:prstGeom prst="rect">
            <a:avLst/>
          </a:prstGeom>
          <a:noFill/>
        </p:spPr>
        <p:txBody>
          <a:bodyPr wrap="square" rtlCol="0">
            <a:spAutoFit/>
          </a:bodyPr>
          <a:lstStyle/>
          <a:p>
            <a:pPr algn="ctr"/>
            <a:r>
              <a:rPr lang="bn-IN" sz="6000" dirty="0" smtClean="0">
                <a:solidFill>
                  <a:schemeClr val="accent6">
                    <a:lumMod val="75000"/>
                  </a:schemeClr>
                </a:solidFill>
                <a:latin typeface="NikoshBAN" panose="02000000000000000000" pitchFamily="2" charset="0"/>
                <a:cs typeface="NikoshBAN" panose="02000000000000000000" pitchFamily="2" charset="0"/>
              </a:rPr>
              <a:t>মুক্তিযুদ্ধের প্রস্তুতিঃ-</a:t>
            </a:r>
            <a:endParaRPr lang="en-US" sz="6000" dirty="0">
              <a:solidFill>
                <a:schemeClr val="accent6">
                  <a:lumMod val="75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1931289033"/>
              </p:ext>
            </p:extLst>
          </p:nvPr>
        </p:nvGraphicFramePr>
        <p:xfrm>
          <a:off x="609600" y="2175164"/>
          <a:ext cx="10972800" cy="3963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3333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graphicEl>
                                              <a:dgm id="{FB8E5F99-F2BA-42FA-BC4F-205E8932130E}"/>
                                            </p:graphicEl>
                                          </p:spTgt>
                                        </p:tgtEl>
                                        <p:attrNameLst>
                                          <p:attrName>style.visibility</p:attrName>
                                        </p:attrNameLst>
                                      </p:cBhvr>
                                      <p:to>
                                        <p:strVal val="visible"/>
                                      </p:to>
                                    </p:set>
                                    <p:animEffect transition="in" filter="wipe(down)">
                                      <p:cBhvr>
                                        <p:cTn id="14" dur="580">
                                          <p:stCondLst>
                                            <p:cond delay="0"/>
                                          </p:stCondLst>
                                        </p:cTn>
                                        <p:tgtEl>
                                          <p:spTgt spid="3">
                                            <p:graphicEl>
                                              <a:dgm id="{FB8E5F99-F2BA-42FA-BC4F-205E8932130E}"/>
                                            </p:graphicEl>
                                          </p:spTgt>
                                        </p:tgtEl>
                                      </p:cBhvr>
                                    </p:animEffect>
                                    <p:anim calcmode="lin" valueType="num">
                                      <p:cBhvr>
                                        <p:cTn id="15" dur="1822" tmFilter="0,0; 0.14,0.36; 0.43,0.73; 0.71,0.91; 1.0,1.0">
                                          <p:stCondLst>
                                            <p:cond delay="0"/>
                                          </p:stCondLst>
                                        </p:cTn>
                                        <p:tgtEl>
                                          <p:spTgt spid="3">
                                            <p:graphicEl>
                                              <a:dgm id="{FB8E5F99-F2BA-42FA-BC4F-205E8932130E}"/>
                                            </p:graphic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graphicEl>
                                              <a:dgm id="{FB8E5F99-F2BA-42FA-BC4F-205E8932130E}"/>
                                            </p:graphic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graphicEl>
                                              <a:dgm id="{FB8E5F99-F2BA-42FA-BC4F-205E8932130E}"/>
                                            </p:graphic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graphicEl>
                                              <a:dgm id="{FB8E5F99-F2BA-42FA-BC4F-205E8932130E}"/>
                                            </p:graphic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graphicEl>
                                              <a:dgm id="{FB8E5F99-F2BA-42FA-BC4F-205E8932130E}"/>
                                            </p:graphic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graphicEl>
                                              <a:dgm id="{FB8E5F99-F2BA-42FA-BC4F-205E8932130E}"/>
                                            </p:graphicEl>
                                          </p:spTgt>
                                        </p:tgtEl>
                                      </p:cBhvr>
                                      <p:to x="100000" y="60000"/>
                                    </p:animScale>
                                    <p:animScale>
                                      <p:cBhvr>
                                        <p:cTn id="21" dur="166" decel="50000">
                                          <p:stCondLst>
                                            <p:cond delay="676"/>
                                          </p:stCondLst>
                                        </p:cTn>
                                        <p:tgtEl>
                                          <p:spTgt spid="3">
                                            <p:graphicEl>
                                              <a:dgm id="{FB8E5F99-F2BA-42FA-BC4F-205E8932130E}"/>
                                            </p:graphicEl>
                                          </p:spTgt>
                                        </p:tgtEl>
                                      </p:cBhvr>
                                      <p:to x="100000" y="100000"/>
                                    </p:animScale>
                                    <p:animScale>
                                      <p:cBhvr>
                                        <p:cTn id="22" dur="26">
                                          <p:stCondLst>
                                            <p:cond delay="1312"/>
                                          </p:stCondLst>
                                        </p:cTn>
                                        <p:tgtEl>
                                          <p:spTgt spid="3">
                                            <p:graphicEl>
                                              <a:dgm id="{FB8E5F99-F2BA-42FA-BC4F-205E8932130E}"/>
                                            </p:graphicEl>
                                          </p:spTgt>
                                        </p:tgtEl>
                                      </p:cBhvr>
                                      <p:to x="100000" y="80000"/>
                                    </p:animScale>
                                    <p:animScale>
                                      <p:cBhvr>
                                        <p:cTn id="23" dur="166" decel="50000">
                                          <p:stCondLst>
                                            <p:cond delay="1338"/>
                                          </p:stCondLst>
                                        </p:cTn>
                                        <p:tgtEl>
                                          <p:spTgt spid="3">
                                            <p:graphicEl>
                                              <a:dgm id="{FB8E5F99-F2BA-42FA-BC4F-205E8932130E}"/>
                                            </p:graphicEl>
                                          </p:spTgt>
                                        </p:tgtEl>
                                      </p:cBhvr>
                                      <p:to x="100000" y="100000"/>
                                    </p:animScale>
                                    <p:animScale>
                                      <p:cBhvr>
                                        <p:cTn id="24" dur="26">
                                          <p:stCondLst>
                                            <p:cond delay="1642"/>
                                          </p:stCondLst>
                                        </p:cTn>
                                        <p:tgtEl>
                                          <p:spTgt spid="3">
                                            <p:graphicEl>
                                              <a:dgm id="{FB8E5F99-F2BA-42FA-BC4F-205E8932130E}"/>
                                            </p:graphicEl>
                                          </p:spTgt>
                                        </p:tgtEl>
                                      </p:cBhvr>
                                      <p:to x="100000" y="90000"/>
                                    </p:animScale>
                                    <p:animScale>
                                      <p:cBhvr>
                                        <p:cTn id="25" dur="166" decel="50000">
                                          <p:stCondLst>
                                            <p:cond delay="1668"/>
                                          </p:stCondLst>
                                        </p:cTn>
                                        <p:tgtEl>
                                          <p:spTgt spid="3">
                                            <p:graphicEl>
                                              <a:dgm id="{FB8E5F99-F2BA-42FA-BC4F-205E8932130E}"/>
                                            </p:graphicEl>
                                          </p:spTgt>
                                        </p:tgtEl>
                                      </p:cBhvr>
                                      <p:to x="100000" y="100000"/>
                                    </p:animScale>
                                    <p:animScale>
                                      <p:cBhvr>
                                        <p:cTn id="26" dur="26">
                                          <p:stCondLst>
                                            <p:cond delay="1808"/>
                                          </p:stCondLst>
                                        </p:cTn>
                                        <p:tgtEl>
                                          <p:spTgt spid="3">
                                            <p:graphicEl>
                                              <a:dgm id="{FB8E5F99-F2BA-42FA-BC4F-205E8932130E}"/>
                                            </p:graphicEl>
                                          </p:spTgt>
                                        </p:tgtEl>
                                      </p:cBhvr>
                                      <p:to x="100000" y="95000"/>
                                    </p:animScale>
                                    <p:animScale>
                                      <p:cBhvr>
                                        <p:cTn id="27" dur="166" decel="50000">
                                          <p:stCondLst>
                                            <p:cond delay="1834"/>
                                          </p:stCondLst>
                                        </p:cTn>
                                        <p:tgtEl>
                                          <p:spTgt spid="3">
                                            <p:graphicEl>
                                              <a:dgm id="{FB8E5F99-F2BA-42FA-BC4F-205E8932130E}"/>
                                            </p:graphic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graphicEl>
                                              <a:dgm id="{819C620E-E700-4E3F-8589-48E3C3DBD7B8}"/>
                                            </p:graphicEl>
                                          </p:spTgt>
                                        </p:tgtEl>
                                        <p:attrNameLst>
                                          <p:attrName>style.visibility</p:attrName>
                                        </p:attrNameLst>
                                      </p:cBhvr>
                                      <p:to>
                                        <p:strVal val="visible"/>
                                      </p:to>
                                    </p:set>
                                    <p:animEffect transition="in" filter="wipe(down)">
                                      <p:cBhvr>
                                        <p:cTn id="32" dur="580">
                                          <p:stCondLst>
                                            <p:cond delay="0"/>
                                          </p:stCondLst>
                                        </p:cTn>
                                        <p:tgtEl>
                                          <p:spTgt spid="3">
                                            <p:graphicEl>
                                              <a:dgm id="{819C620E-E700-4E3F-8589-48E3C3DBD7B8}"/>
                                            </p:graphicEl>
                                          </p:spTgt>
                                        </p:tgtEl>
                                      </p:cBhvr>
                                    </p:animEffect>
                                    <p:anim calcmode="lin" valueType="num">
                                      <p:cBhvr>
                                        <p:cTn id="33" dur="1822" tmFilter="0,0; 0.14,0.36; 0.43,0.73; 0.71,0.91; 1.0,1.0">
                                          <p:stCondLst>
                                            <p:cond delay="0"/>
                                          </p:stCondLst>
                                        </p:cTn>
                                        <p:tgtEl>
                                          <p:spTgt spid="3">
                                            <p:graphicEl>
                                              <a:dgm id="{819C620E-E700-4E3F-8589-48E3C3DBD7B8}"/>
                                            </p:graphic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graphicEl>
                                              <a:dgm id="{819C620E-E700-4E3F-8589-48E3C3DBD7B8}"/>
                                            </p:graphic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graphicEl>
                                              <a:dgm id="{819C620E-E700-4E3F-8589-48E3C3DBD7B8}"/>
                                            </p:graphic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graphicEl>
                                              <a:dgm id="{819C620E-E700-4E3F-8589-48E3C3DBD7B8}"/>
                                            </p:graphic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graphicEl>
                                              <a:dgm id="{819C620E-E700-4E3F-8589-48E3C3DBD7B8}"/>
                                            </p:graphic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graphicEl>
                                              <a:dgm id="{819C620E-E700-4E3F-8589-48E3C3DBD7B8}"/>
                                            </p:graphicEl>
                                          </p:spTgt>
                                        </p:tgtEl>
                                      </p:cBhvr>
                                      <p:to x="100000" y="60000"/>
                                    </p:animScale>
                                    <p:animScale>
                                      <p:cBhvr>
                                        <p:cTn id="39" dur="166" decel="50000">
                                          <p:stCondLst>
                                            <p:cond delay="676"/>
                                          </p:stCondLst>
                                        </p:cTn>
                                        <p:tgtEl>
                                          <p:spTgt spid="3">
                                            <p:graphicEl>
                                              <a:dgm id="{819C620E-E700-4E3F-8589-48E3C3DBD7B8}"/>
                                            </p:graphicEl>
                                          </p:spTgt>
                                        </p:tgtEl>
                                      </p:cBhvr>
                                      <p:to x="100000" y="100000"/>
                                    </p:animScale>
                                    <p:animScale>
                                      <p:cBhvr>
                                        <p:cTn id="40" dur="26">
                                          <p:stCondLst>
                                            <p:cond delay="1312"/>
                                          </p:stCondLst>
                                        </p:cTn>
                                        <p:tgtEl>
                                          <p:spTgt spid="3">
                                            <p:graphicEl>
                                              <a:dgm id="{819C620E-E700-4E3F-8589-48E3C3DBD7B8}"/>
                                            </p:graphicEl>
                                          </p:spTgt>
                                        </p:tgtEl>
                                      </p:cBhvr>
                                      <p:to x="100000" y="80000"/>
                                    </p:animScale>
                                    <p:animScale>
                                      <p:cBhvr>
                                        <p:cTn id="41" dur="166" decel="50000">
                                          <p:stCondLst>
                                            <p:cond delay="1338"/>
                                          </p:stCondLst>
                                        </p:cTn>
                                        <p:tgtEl>
                                          <p:spTgt spid="3">
                                            <p:graphicEl>
                                              <a:dgm id="{819C620E-E700-4E3F-8589-48E3C3DBD7B8}"/>
                                            </p:graphicEl>
                                          </p:spTgt>
                                        </p:tgtEl>
                                      </p:cBhvr>
                                      <p:to x="100000" y="100000"/>
                                    </p:animScale>
                                    <p:animScale>
                                      <p:cBhvr>
                                        <p:cTn id="42" dur="26">
                                          <p:stCondLst>
                                            <p:cond delay="1642"/>
                                          </p:stCondLst>
                                        </p:cTn>
                                        <p:tgtEl>
                                          <p:spTgt spid="3">
                                            <p:graphicEl>
                                              <a:dgm id="{819C620E-E700-4E3F-8589-48E3C3DBD7B8}"/>
                                            </p:graphicEl>
                                          </p:spTgt>
                                        </p:tgtEl>
                                      </p:cBhvr>
                                      <p:to x="100000" y="90000"/>
                                    </p:animScale>
                                    <p:animScale>
                                      <p:cBhvr>
                                        <p:cTn id="43" dur="166" decel="50000">
                                          <p:stCondLst>
                                            <p:cond delay="1668"/>
                                          </p:stCondLst>
                                        </p:cTn>
                                        <p:tgtEl>
                                          <p:spTgt spid="3">
                                            <p:graphicEl>
                                              <a:dgm id="{819C620E-E700-4E3F-8589-48E3C3DBD7B8}"/>
                                            </p:graphicEl>
                                          </p:spTgt>
                                        </p:tgtEl>
                                      </p:cBhvr>
                                      <p:to x="100000" y="100000"/>
                                    </p:animScale>
                                    <p:animScale>
                                      <p:cBhvr>
                                        <p:cTn id="44" dur="26">
                                          <p:stCondLst>
                                            <p:cond delay="1808"/>
                                          </p:stCondLst>
                                        </p:cTn>
                                        <p:tgtEl>
                                          <p:spTgt spid="3">
                                            <p:graphicEl>
                                              <a:dgm id="{819C620E-E700-4E3F-8589-48E3C3DBD7B8}"/>
                                            </p:graphicEl>
                                          </p:spTgt>
                                        </p:tgtEl>
                                      </p:cBhvr>
                                      <p:to x="100000" y="95000"/>
                                    </p:animScale>
                                    <p:animScale>
                                      <p:cBhvr>
                                        <p:cTn id="45" dur="166" decel="50000">
                                          <p:stCondLst>
                                            <p:cond delay="1834"/>
                                          </p:stCondLst>
                                        </p:cTn>
                                        <p:tgtEl>
                                          <p:spTgt spid="3">
                                            <p:graphicEl>
                                              <a:dgm id="{819C620E-E700-4E3F-8589-48E3C3DBD7B8}"/>
                                            </p:graphic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graphicEl>
                                              <a:dgm id="{A7BECEC3-F208-415E-ADA8-8EA53332DEEE}"/>
                                            </p:graphicEl>
                                          </p:spTgt>
                                        </p:tgtEl>
                                        <p:attrNameLst>
                                          <p:attrName>style.visibility</p:attrName>
                                        </p:attrNameLst>
                                      </p:cBhvr>
                                      <p:to>
                                        <p:strVal val="visible"/>
                                      </p:to>
                                    </p:set>
                                    <p:animEffect transition="in" filter="wipe(down)">
                                      <p:cBhvr>
                                        <p:cTn id="50" dur="580">
                                          <p:stCondLst>
                                            <p:cond delay="0"/>
                                          </p:stCondLst>
                                        </p:cTn>
                                        <p:tgtEl>
                                          <p:spTgt spid="3">
                                            <p:graphicEl>
                                              <a:dgm id="{A7BECEC3-F208-415E-ADA8-8EA53332DEEE}"/>
                                            </p:graphicEl>
                                          </p:spTgt>
                                        </p:tgtEl>
                                      </p:cBhvr>
                                    </p:animEffect>
                                    <p:anim calcmode="lin" valueType="num">
                                      <p:cBhvr>
                                        <p:cTn id="51" dur="1822" tmFilter="0,0; 0.14,0.36; 0.43,0.73; 0.71,0.91; 1.0,1.0">
                                          <p:stCondLst>
                                            <p:cond delay="0"/>
                                          </p:stCondLst>
                                        </p:cTn>
                                        <p:tgtEl>
                                          <p:spTgt spid="3">
                                            <p:graphicEl>
                                              <a:dgm id="{A7BECEC3-F208-415E-ADA8-8EA53332DEEE}"/>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graphicEl>
                                              <a:dgm id="{A7BECEC3-F208-415E-ADA8-8EA53332DEEE}"/>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graphicEl>
                                              <a:dgm id="{A7BECEC3-F208-415E-ADA8-8EA53332DEEE}"/>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graphicEl>
                                              <a:dgm id="{A7BECEC3-F208-415E-ADA8-8EA53332DEEE}"/>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graphicEl>
                                              <a:dgm id="{A7BECEC3-F208-415E-ADA8-8EA53332DEEE}"/>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graphicEl>
                                              <a:dgm id="{A7BECEC3-F208-415E-ADA8-8EA53332DEEE}"/>
                                            </p:graphicEl>
                                          </p:spTgt>
                                        </p:tgtEl>
                                      </p:cBhvr>
                                      <p:to x="100000" y="60000"/>
                                    </p:animScale>
                                    <p:animScale>
                                      <p:cBhvr>
                                        <p:cTn id="57" dur="166" decel="50000">
                                          <p:stCondLst>
                                            <p:cond delay="676"/>
                                          </p:stCondLst>
                                        </p:cTn>
                                        <p:tgtEl>
                                          <p:spTgt spid="3">
                                            <p:graphicEl>
                                              <a:dgm id="{A7BECEC3-F208-415E-ADA8-8EA53332DEEE}"/>
                                            </p:graphicEl>
                                          </p:spTgt>
                                        </p:tgtEl>
                                      </p:cBhvr>
                                      <p:to x="100000" y="100000"/>
                                    </p:animScale>
                                    <p:animScale>
                                      <p:cBhvr>
                                        <p:cTn id="58" dur="26">
                                          <p:stCondLst>
                                            <p:cond delay="1312"/>
                                          </p:stCondLst>
                                        </p:cTn>
                                        <p:tgtEl>
                                          <p:spTgt spid="3">
                                            <p:graphicEl>
                                              <a:dgm id="{A7BECEC3-F208-415E-ADA8-8EA53332DEEE}"/>
                                            </p:graphicEl>
                                          </p:spTgt>
                                        </p:tgtEl>
                                      </p:cBhvr>
                                      <p:to x="100000" y="80000"/>
                                    </p:animScale>
                                    <p:animScale>
                                      <p:cBhvr>
                                        <p:cTn id="59" dur="166" decel="50000">
                                          <p:stCondLst>
                                            <p:cond delay="1338"/>
                                          </p:stCondLst>
                                        </p:cTn>
                                        <p:tgtEl>
                                          <p:spTgt spid="3">
                                            <p:graphicEl>
                                              <a:dgm id="{A7BECEC3-F208-415E-ADA8-8EA53332DEEE}"/>
                                            </p:graphicEl>
                                          </p:spTgt>
                                        </p:tgtEl>
                                      </p:cBhvr>
                                      <p:to x="100000" y="100000"/>
                                    </p:animScale>
                                    <p:animScale>
                                      <p:cBhvr>
                                        <p:cTn id="60" dur="26">
                                          <p:stCondLst>
                                            <p:cond delay="1642"/>
                                          </p:stCondLst>
                                        </p:cTn>
                                        <p:tgtEl>
                                          <p:spTgt spid="3">
                                            <p:graphicEl>
                                              <a:dgm id="{A7BECEC3-F208-415E-ADA8-8EA53332DEEE}"/>
                                            </p:graphicEl>
                                          </p:spTgt>
                                        </p:tgtEl>
                                      </p:cBhvr>
                                      <p:to x="100000" y="90000"/>
                                    </p:animScale>
                                    <p:animScale>
                                      <p:cBhvr>
                                        <p:cTn id="61" dur="166" decel="50000">
                                          <p:stCondLst>
                                            <p:cond delay="1668"/>
                                          </p:stCondLst>
                                        </p:cTn>
                                        <p:tgtEl>
                                          <p:spTgt spid="3">
                                            <p:graphicEl>
                                              <a:dgm id="{A7BECEC3-F208-415E-ADA8-8EA53332DEEE}"/>
                                            </p:graphicEl>
                                          </p:spTgt>
                                        </p:tgtEl>
                                      </p:cBhvr>
                                      <p:to x="100000" y="100000"/>
                                    </p:animScale>
                                    <p:animScale>
                                      <p:cBhvr>
                                        <p:cTn id="62" dur="26">
                                          <p:stCondLst>
                                            <p:cond delay="1808"/>
                                          </p:stCondLst>
                                        </p:cTn>
                                        <p:tgtEl>
                                          <p:spTgt spid="3">
                                            <p:graphicEl>
                                              <a:dgm id="{A7BECEC3-F208-415E-ADA8-8EA53332DEEE}"/>
                                            </p:graphicEl>
                                          </p:spTgt>
                                        </p:tgtEl>
                                      </p:cBhvr>
                                      <p:to x="100000" y="95000"/>
                                    </p:animScale>
                                    <p:animScale>
                                      <p:cBhvr>
                                        <p:cTn id="63" dur="166" decel="50000">
                                          <p:stCondLst>
                                            <p:cond delay="1834"/>
                                          </p:stCondLst>
                                        </p:cTn>
                                        <p:tgtEl>
                                          <p:spTgt spid="3">
                                            <p:graphicEl>
                                              <a:dgm id="{A7BECEC3-F208-415E-ADA8-8EA53332DEEE}"/>
                                            </p:graphic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graphicEl>
                                              <a:dgm id="{09863CAC-DF40-488A-87C3-917388FEEFE2}"/>
                                            </p:graphicEl>
                                          </p:spTgt>
                                        </p:tgtEl>
                                        <p:attrNameLst>
                                          <p:attrName>style.visibility</p:attrName>
                                        </p:attrNameLst>
                                      </p:cBhvr>
                                      <p:to>
                                        <p:strVal val="visible"/>
                                      </p:to>
                                    </p:set>
                                    <p:animEffect transition="in" filter="wipe(down)">
                                      <p:cBhvr>
                                        <p:cTn id="68" dur="580">
                                          <p:stCondLst>
                                            <p:cond delay="0"/>
                                          </p:stCondLst>
                                        </p:cTn>
                                        <p:tgtEl>
                                          <p:spTgt spid="3">
                                            <p:graphicEl>
                                              <a:dgm id="{09863CAC-DF40-488A-87C3-917388FEEFE2}"/>
                                            </p:graphicEl>
                                          </p:spTgt>
                                        </p:tgtEl>
                                      </p:cBhvr>
                                    </p:animEffect>
                                    <p:anim calcmode="lin" valueType="num">
                                      <p:cBhvr>
                                        <p:cTn id="69" dur="1822" tmFilter="0,0; 0.14,0.36; 0.43,0.73; 0.71,0.91; 1.0,1.0">
                                          <p:stCondLst>
                                            <p:cond delay="0"/>
                                          </p:stCondLst>
                                        </p:cTn>
                                        <p:tgtEl>
                                          <p:spTgt spid="3">
                                            <p:graphicEl>
                                              <a:dgm id="{09863CAC-DF40-488A-87C3-917388FEEFE2}"/>
                                            </p:graphic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graphicEl>
                                              <a:dgm id="{09863CAC-DF40-488A-87C3-917388FEEFE2}"/>
                                            </p:graphic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graphicEl>
                                              <a:dgm id="{09863CAC-DF40-488A-87C3-917388FEEFE2}"/>
                                            </p:graphic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graphicEl>
                                              <a:dgm id="{09863CAC-DF40-488A-87C3-917388FEEFE2}"/>
                                            </p:graphic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graphicEl>
                                              <a:dgm id="{09863CAC-DF40-488A-87C3-917388FEEFE2}"/>
                                            </p:graphic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graphicEl>
                                              <a:dgm id="{09863CAC-DF40-488A-87C3-917388FEEFE2}"/>
                                            </p:graphicEl>
                                          </p:spTgt>
                                        </p:tgtEl>
                                      </p:cBhvr>
                                      <p:to x="100000" y="60000"/>
                                    </p:animScale>
                                    <p:animScale>
                                      <p:cBhvr>
                                        <p:cTn id="75" dur="166" decel="50000">
                                          <p:stCondLst>
                                            <p:cond delay="676"/>
                                          </p:stCondLst>
                                        </p:cTn>
                                        <p:tgtEl>
                                          <p:spTgt spid="3">
                                            <p:graphicEl>
                                              <a:dgm id="{09863CAC-DF40-488A-87C3-917388FEEFE2}"/>
                                            </p:graphicEl>
                                          </p:spTgt>
                                        </p:tgtEl>
                                      </p:cBhvr>
                                      <p:to x="100000" y="100000"/>
                                    </p:animScale>
                                    <p:animScale>
                                      <p:cBhvr>
                                        <p:cTn id="76" dur="26">
                                          <p:stCondLst>
                                            <p:cond delay="1312"/>
                                          </p:stCondLst>
                                        </p:cTn>
                                        <p:tgtEl>
                                          <p:spTgt spid="3">
                                            <p:graphicEl>
                                              <a:dgm id="{09863CAC-DF40-488A-87C3-917388FEEFE2}"/>
                                            </p:graphicEl>
                                          </p:spTgt>
                                        </p:tgtEl>
                                      </p:cBhvr>
                                      <p:to x="100000" y="80000"/>
                                    </p:animScale>
                                    <p:animScale>
                                      <p:cBhvr>
                                        <p:cTn id="77" dur="166" decel="50000">
                                          <p:stCondLst>
                                            <p:cond delay="1338"/>
                                          </p:stCondLst>
                                        </p:cTn>
                                        <p:tgtEl>
                                          <p:spTgt spid="3">
                                            <p:graphicEl>
                                              <a:dgm id="{09863CAC-DF40-488A-87C3-917388FEEFE2}"/>
                                            </p:graphicEl>
                                          </p:spTgt>
                                        </p:tgtEl>
                                      </p:cBhvr>
                                      <p:to x="100000" y="100000"/>
                                    </p:animScale>
                                    <p:animScale>
                                      <p:cBhvr>
                                        <p:cTn id="78" dur="26">
                                          <p:stCondLst>
                                            <p:cond delay="1642"/>
                                          </p:stCondLst>
                                        </p:cTn>
                                        <p:tgtEl>
                                          <p:spTgt spid="3">
                                            <p:graphicEl>
                                              <a:dgm id="{09863CAC-DF40-488A-87C3-917388FEEFE2}"/>
                                            </p:graphicEl>
                                          </p:spTgt>
                                        </p:tgtEl>
                                      </p:cBhvr>
                                      <p:to x="100000" y="90000"/>
                                    </p:animScale>
                                    <p:animScale>
                                      <p:cBhvr>
                                        <p:cTn id="79" dur="166" decel="50000">
                                          <p:stCondLst>
                                            <p:cond delay="1668"/>
                                          </p:stCondLst>
                                        </p:cTn>
                                        <p:tgtEl>
                                          <p:spTgt spid="3">
                                            <p:graphicEl>
                                              <a:dgm id="{09863CAC-DF40-488A-87C3-917388FEEFE2}"/>
                                            </p:graphicEl>
                                          </p:spTgt>
                                        </p:tgtEl>
                                      </p:cBhvr>
                                      <p:to x="100000" y="100000"/>
                                    </p:animScale>
                                    <p:animScale>
                                      <p:cBhvr>
                                        <p:cTn id="80" dur="26">
                                          <p:stCondLst>
                                            <p:cond delay="1808"/>
                                          </p:stCondLst>
                                        </p:cTn>
                                        <p:tgtEl>
                                          <p:spTgt spid="3">
                                            <p:graphicEl>
                                              <a:dgm id="{09863CAC-DF40-488A-87C3-917388FEEFE2}"/>
                                            </p:graphicEl>
                                          </p:spTgt>
                                        </p:tgtEl>
                                      </p:cBhvr>
                                      <p:to x="100000" y="95000"/>
                                    </p:animScale>
                                    <p:animScale>
                                      <p:cBhvr>
                                        <p:cTn id="81" dur="166" decel="50000">
                                          <p:stCondLst>
                                            <p:cond delay="1834"/>
                                          </p:stCondLst>
                                        </p:cTn>
                                        <p:tgtEl>
                                          <p:spTgt spid="3">
                                            <p:graphicEl>
                                              <a:dgm id="{09863CAC-DF40-488A-87C3-917388FEEFE2}"/>
                                            </p:graphic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graphicEl>
                                              <a:dgm id="{256B77ED-2267-4C4C-9B3B-2C166AF31090}"/>
                                            </p:graphicEl>
                                          </p:spTgt>
                                        </p:tgtEl>
                                        <p:attrNameLst>
                                          <p:attrName>style.visibility</p:attrName>
                                        </p:attrNameLst>
                                      </p:cBhvr>
                                      <p:to>
                                        <p:strVal val="visible"/>
                                      </p:to>
                                    </p:set>
                                    <p:animEffect transition="in" filter="wipe(down)">
                                      <p:cBhvr>
                                        <p:cTn id="86" dur="580">
                                          <p:stCondLst>
                                            <p:cond delay="0"/>
                                          </p:stCondLst>
                                        </p:cTn>
                                        <p:tgtEl>
                                          <p:spTgt spid="3">
                                            <p:graphicEl>
                                              <a:dgm id="{256B77ED-2267-4C4C-9B3B-2C166AF31090}"/>
                                            </p:graphicEl>
                                          </p:spTgt>
                                        </p:tgtEl>
                                      </p:cBhvr>
                                    </p:animEffect>
                                    <p:anim calcmode="lin" valueType="num">
                                      <p:cBhvr>
                                        <p:cTn id="87" dur="1822" tmFilter="0,0; 0.14,0.36; 0.43,0.73; 0.71,0.91; 1.0,1.0">
                                          <p:stCondLst>
                                            <p:cond delay="0"/>
                                          </p:stCondLst>
                                        </p:cTn>
                                        <p:tgtEl>
                                          <p:spTgt spid="3">
                                            <p:graphicEl>
                                              <a:dgm id="{256B77ED-2267-4C4C-9B3B-2C166AF31090}"/>
                                            </p:graphic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graphicEl>
                                              <a:dgm id="{256B77ED-2267-4C4C-9B3B-2C166AF31090}"/>
                                            </p:graphic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graphicEl>
                                              <a:dgm id="{256B77ED-2267-4C4C-9B3B-2C166AF31090}"/>
                                            </p:graphic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graphicEl>
                                              <a:dgm id="{256B77ED-2267-4C4C-9B3B-2C166AF31090}"/>
                                            </p:graphic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graphicEl>
                                              <a:dgm id="{256B77ED-2267-4C4C-9B3B-2C166AF31090}"/>
                                            </p:graphic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graphicEl>
                                              <a:dgm id="{256B77ED-2267-4C4C-9B3B-2C166AF31090}"/>
                                            </p:graphicEl>
                                          </p:spTgt>
                                        </p:tgtEl>
                                      </p:cBhvr>
                                      <p:to x="100000" y="60000"/>
                                    </p:animScale>
                                    <p:animScale>
                                      <p:cBhvr>
                                        <p:cTn id="93" dur="166" decel="50000">
                                          <p:stCondLst>
                                            <p:cond delay="676"/>
                                          </p:stCondLst>
                                        </p:cTn>
                                        <p:tgtEl>
                                          <p:spTgt spid="3">
                                            <p:graphicEl>
                                              <a:dgm id="{256B77ED-2267-4C4C-9B3B-2C166AF31090}"/>
                                            </p:graphicEl>
                                          </p:spTgt>
                                        </p:tgtEl>
                                      </p:cBhvr>
                                      <p:to x="100000" y="100000"/>
                                    </p:animScale>
                                    <p:animScale>
                                      <p:cBhvr>
                                        <p:cTn id="94" dur="26">
                                          <p:stCondLst>
                                            <p:cond delay="1312"/>
                                          </p:stCondLst>
                                        </p:cTn>
                                        <p:tgtEl>
                                          <p:spTgt spid="3">
                                            <p:graphicEl>
                                              <a:dgm id="{256B77ED-2267-4C4C-9B3B-2C166AF31090}"/>
                                            </p:graphicEl>
                                          </p:spTgt>
                                        </p:tgtEl>
                                      </p:cBhvr>
                                      <p:to x="100000" y="80000"/>
                                    </p:animScale>
                                    <p:animScale>
                                      <p:cBhvr>
                                        <p:cTn id="95" dur="166" decel="50000">
                                          <p:stCondLst>
                                            <p:cond delay="1338"/>
                                          </p:stCondLst>
                                        </p:cTn>
                                        <p:tgtEl>
                                          <p:spTgt spid="3">
                                            <p:graphicEl>
                                              <a:dgm id="{256B77ED-2267-4C4C-9B3B-2C166AF31090}"/>
                                            </p:graphicEl>
                                          </p:spTgt>
                                        </p:tgtEl>
                                      </p:cBhvr>
                                      <p:to x="100000" y="100000"/>
                                    </p:animScale>
                                    <p:animScale>
                                      <p:cBhvr>
                                        <p:cTn id="96" dur="26">
                                          <p:stCondLst>
                                            <p:cond delay="1642"/>
                                          </p:stCondLst>
                                        </p:cTn>
                                        <p:tgtEl>
                                          <p:spTgt spid="3">
                                            <p:graphicEl>
                                              <a:dgm id="{256B77ED-2267-4C4C-9B3B-2C166AF31090}"/>
                                            </p:graphicEl>
                                          </p:spTgt>
                                        </p:tgtEl>
                                      </p:cBhvr>
                                      <p:to x="100000" y="90000"/>
                                    </p:animScale>
                                    <p:animScale>
                                      <p:cBhvr>
                                        <p:cTn id="97" dur="166" decel="50000">
                                          <p:stCondLst>
                                            <p:cond delay="1668"/>
                                          </p:stCondLst>
                                        </p:cTn>
                                        <p:tgtEl>
                                          <p:spTgt spid="3">
                                            <p:graphicEl>
                                              <a:dgm id="{256B77ED-2267-4C4C-9B3B-2C166AF31090}"/>
                                            </p:graphicEl>
                                          </p:spTgt>
                                        </p:tgtEl>
                                      </p:cBhvr>
                                      <p:to x="100000" y="100000"/>
                                    </p:animScale>
                                    <p:animScale>
                                      <p:cBhvr>
                                        <p:cTn id="98" dur="26">
                                          <p:stCondLst>
                                            <p:cond delay="1808"/>
                                          </p:stCondLst>
                                        </p:cTn>
                                        <p:tgtEl>
                                          <p:spTgt spid="3">
                                            <p:graphicEl>
                                              <a:dgm id="{256B77ED-2267-4C4C-9B3B-2C166AF31090}"/>
                                            </p:graphicEl>
                                          </p:spTgt>
                                        </p:tgtEl>
                                      </p:cBhvr>
                                      <p:to x="100000" y="95000"/>
                                    </p:animScale>
                                    <p:animScale>
                                      <p:cBhvr>
                                        <p:cTn id="99" dur="166" decel="50000">
                                          <p:stCondLst>
                                            <p:cond delay="1834"/>
                                          </p:stCondLst>
                                        </p:cTn>
                                        <p:tgtEl>
                                          <p:spTgt spid="3">
                                            <p:graphicEl>
                                              <a:dgm id="{256B77ED-2267-4C4C-9B3B-2C166AF31090}"/>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185</TotalTime>
  <Words>425</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NikoshBAN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Azharul Islam</cp:lastModifiedBy>
  <cp:revision>48</cp:revision>
  <dcterms:created xsi:type="dcterms:W3CDTF">2019-10-05T07:45:38Z</dcterms:created>
  <dcterms:modified xsi:type="dcterms:W3CDTF">2020-11-24T17:29:18Z</dcterms:modified>
</cp:coreProperties>
</file>