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69" r:id="rId5"/>
    <p:sldId id="258" r:id="rId6"/>
    <p:sldId id="272" r:id="rId7"/>
    <p:sldId id="259" r:id="rId8"/>
    <p:sldId id="270" r:id="rId9"/>
    <p:sldId id="267" r:id="rId10"/>
    <p:sldId id="275" r:id="rId11"/>
    <p:sldId id="278" r:id="rId12"/>
    <p:sldId id="276" r:id="rId13"/>
    <p:sldId id="274" r:id="rId14"/>
    <p:sldId id="279" r:id="rId15"/>
    <p:sldId id="263" r:id="rId16"/>
    <p:sldId id="268" r:id="rId17"/>
    <p:sldId id="265" r:id="rId18"/>
    <p:sldId id="277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AFAFF-0F8E-4725-8124-2501D8E6E85F}" type="datetimeFigureOut">
              <a:rPr lang="en-US" smtClean="0"/>
              <a:pPr/>
              <a:t>24-Nov-20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AFD59-59F5-414F-A25B-31517AEF6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FD59-59F5-414F-A25B-31517AEF68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FD59-59F5-414F-A25B-31517AEF68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8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5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18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6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10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5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88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5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95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1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5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DE457-6E39-4718-8D2C-032023E9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9C34E-8858-4B50-A4FB-CB530637F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4754722"/>
          </a:xfrm>
          <a:solidFill>
            <a:srgbClr val="00B0F0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00" y="5683807"/>
            <a:ext cx="43434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তাপমাত্রা বৃদ্ধিতে বরফ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গলছে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457200"/>
            <a:ext cx="4038600" cy="48006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4953001" y="5683807"/>
            <a:ext cx="4038600" cy="707886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অসময়ে  বন্যা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343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04800"/>
            <a:ext cx="4114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970915" cy="5257800"/>
          </a:xfrm>
        </p:spPr>
      </p:pic>
      <p:sp>
        <p:nvSpPr>
          <p:cNvPr id="6" name="Rectangle 5"/>
          <p:cNvSpPr/>
          <p:nvPr/>
        </p:nvSpPr>
        <p:spPr>
          <a:xfrm>
            <a:off x="152400" y="5867400"/>
            <a:ext cx="41148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বৃষ্টির ফলে গাছপালার ক্ষতি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1" y="5867400"/>
            <a:ext cx="41148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পরিবেশ দূষণের প্রভাব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জীবজন্তু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শ্বাসজনিত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ত্বকের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জীবজন্তুর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শৃঙ্খল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ধ্বংশ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হিমবাহ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982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1" y="152400"/>
            <a:ext cx="8229600" cy="715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দূষণের প্রভাব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3581400" y="2971800"/>
            <a:ext cx="1143000" cy="1371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9837539">
            <a:off x="4637353" y="2896634"/>
            <a:ext cx="569832" cy="490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9519167">
            <a:off x="4848134" y="1747600"/>
            <a:ext cx="2998665" cy="773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 দূষণে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কানে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ব্যাথা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পায়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686254" y="3558387"/>
            <a:ext cx="55017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3495699"/>
            <a:ext cx="2743201" cy="605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বায়ু দূষণের ফলে তাপমাত্রা </a:t>
            </a:r>
            <a:r>
              <a:rPr lang="b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বৃদ্ধিতে বরফ গলছে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483840">
            <a:off x="3059785" y="3565897"/>
            <a:ext cx="5550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203598">
            <a:off x="4662705" y="5116318"/>
            <a:ext cx="3037763" cy="6401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দূষণে জলজ প্রাণি ক্ষতি  গ্রস্ত হয়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2292744">
            <a:off x="4431018" y="4181226"/>
            <a:ext cx="510472" cy="418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5229504" y="3378727"/>
            <a:ext cx="3457296" cy="698577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মাটি দূষণে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মাটির উর্বরতা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হচ্ছে।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9476919">
            <a:off x="-26227" y="5143187"/>
            <a:ext cx="3641493" cy="6843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শব্দ দূষণে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এটাকে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বুকে ব্যাথা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8372566">
            <a:off x="3250769" y="4099628"/>
            <a:ext cx="5799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 rot="2255191">
            <a:off x="756796" y="1774890"/>
            <a:ext cx="2825198" cy="6096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বৃষ্টির ফলে গাছপালার ক্ষতি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3233119">
            <a:off x="3238271" y="2799352"/>
            <a:ext cx="533373" cy="461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নং পাতা 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2" r="12326" b="5795"/>
          <a:stretch/>
        </p:blipFill>
        <p:spPr bwMode="auto">
          <a:xfrm>
            <a:off x="243552" y="1641764"/>
            <a:ext cx="6004849" cy="5063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5405" r="6387" b="5252"/>
          <a:stretch/>
        </p:blipFill>
        <p:spPr bwMode="auto">
          <a:xfrm>
            <a:off x="6248401" y="1641764"/>
            <a:ext cx="2590800" cy="5063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76406"/>
              </p:ext>
            </p:extLst>
          </p:nvPr>
        </p:nvGraphicFramePr>
        <p:xfrm>
          <a:off x="381001" y="2895600"/>
          <a:ext cx="8458201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6343651"/>
              </a:tblGrid>
              <a:tr h="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bn-BD" sz="4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দূষণের প্রভাব</a:t>
                      </a:r>
                      <a:r>
                        <a:rPr lang="en-US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-2 </a:t>
                      </a:r>
                      <a:r>
                        <a:rPr lang="en-US" sz="3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en-US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বায়ু দল </a:t>
                      </a:r>
                      <a:endParaRPr lang="en-US" sz="4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64870">
                <a:tc rowSpan="2"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পানি দল </a:t>
                      </a:r>
                      <a:endParaRPr lang="en-US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3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মাটি দল</a:t>
                      </a:r>
                      <a:endParaRPr lang="en-US" sz="4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1" y="1600203"/>
            <a:ext cx="184056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ছক পূরণ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2895600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 পরিবেশ দূষণ কি লেখ?		 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বায়ু দূষণের ২টি ক্ষতিকর দিক উল্লেখ কর।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পানি দূষণের </a:t>
            </a: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২টি ক্ষতিকর দিক উল্লেখ কর।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83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38035"/>
            <a:ext cx="82296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38364"/>
            <a:ext cx="6169025" cy="191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4956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পরিবেশ দূষণের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টি প্রভাব উল্লেখ লেখ।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১+৫=৬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1450"/>
            <a:ext cx="4267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32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6617"/>
            <a:ext cx="8077200" cy="5016366"/>
          </a:xfrm>
          <a:ln w="190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1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1904999"/>
            <a:ext cx="8382000" cy="4401206"/>
            <a:chOff x="457200" y="1904999"/>
            <a:chExt cx="8382000" cy="4401206"/>
          </a:xfrm>
        </p:grpSpPr>
        <p:grpSp>
          <p:nvGrpSpPr>
            <p:cNvPr id="8" name="Group 7"/>
            <p:cNvGrpSpPr/>
            <p:nvPr/>
          </p:nvGrpSpPr>
          <p:grpSpPr>
            <a:xfrm>
              <a:off x="457200" y="1904999"/>
              <a:ext cx="8382000" cy="4401206"/>
              <a:chOff x="457200" y="1905000"/>
              <a:chExt cx="8382000" cy="223741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7200" y="1905000"/>
                <a:ext cx="8382000" cy="20496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মোঃ জাকারিয়া ইবনে মাহাতাব</a:t>
                </a:r>
                <a:br>
                  <a:rPr lang="bn-BD" sz="3200" dirty="0" smtClean="0">
                    <a:latin typeface="NikoshBAN" pitchFamily="2" charset="0"/>
                    <a:cs typeface="NikoshBAN" pitchFamily="2" charset="0"/>
                  </a:rPr>
                </a:b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প্রধান শিক্ষক</a:t>
                </a:r>
                <a:br>
                  <a:rPr lang="bn-BD" sz="2800" dirty="0" smtClean="0">
                    <a:latin typeface="NikoshBAN" pitchFamily="2" charset="0"/>
                    <a:cs typeface="NikoshBAN" pitchFamily="2" charset="0"/>
                  </a:rPr>
                </a:b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জগন্নাথপুর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সরকারি প্রাথমিক বিদ্যালয়</a:t>
                </a:r>
                <a:br>
                  <a:rPr lang="bn-BD" sz="2800" dirty="0" smtClean="0">
                    <a:latin typeface="NikoshBAN" pitchFamily="2" charset="0"/>
                    <a:cs typeface="NikoshBAN" pitchFamily="2" charset="0"/>
                  </a:rPr>
                </a:b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চিরির বন্দর,দিনাজ পুর</a:t>
                </a:r>
                <a:br>
                  <a:rPr lang="bn-BD" sz="2800" dirty="0" smtClean="0">
                    <a:latin typeface="NikoshBAN" pitchFamily="2" charset="0"/>
                    <a:cs typeface="NikoshBAN" pitchFamily="2" charset="0"/>
                  </a:rPr>
                </a:b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মোবাইল নং ০১৭২৩০০৬২৮৫</a:t>
                </a:r>
                <a:endParaRPr lang="bn-IN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IN" sz="2800" dirty="0">
                  <a:latin typeface="NikoshBAN" pitchFamily="2" charset="0"/>
                  <a:cs typeface="NikoshBAN" pitchFamily="2" charset="0"/>
                </a:endParaRPr>
              </a:p>
              <a:p>
                <a:endParaRPr lang="bn-IN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IN" sz="2800" dirty="0">
                  <a:latin typeface="NikoshBAN" pitchFamily="2" charset="0"/>
                  <a:cs typeface="NikoshBAN" pitchFamily="2" charset="0"/>
                </a:endParaRPr>
              </a:p>
              <a:p>
                <a:endParaRPr lang="bn-IN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1908454"/>
                <a:ext cx="2667000" cy="2233965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43399"/>
              <a:ext cx="5562598" cy="19628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5938" y="274638"/>
            <a:ext cx="8399462" cy="1143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9491" y="1524001"/>
            <a:ext cx="8485910" cy="5085239"/>
            <a:chOff x="429491" y="1524001"/>
            <a:chExt cx="8485910" cy="5085239"/>
          </a:xfrm>
        </p:grpSpPr>
        <p:sp>
          <p:nvSpPr>
            <p:cNvPr id="7" name="TextBox 6"/>
            <p:cNvSpPr txBox="1"/>
            <p:nvPr/>
          </p:nvSpPr>
          <p:spPr>
            <a:xfrm>
              <a:off x="429491" y="1524001"/>
              <a:ext cx="8485909" cy="50783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শ্রেণীঃ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45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   পরিবেশ দূষণ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    পরিবেশ দূষণের প্রভাব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    19-১১-২০২০</a:t>
              </a:r>
            </a:p>
            <a:p>
              <a:endParaRPr lang="bn-IN" sz="3600" dirty="0">
                <a:latin typeface="NikoshBAN" pitchFamily="2" charset="0"/>
                <a:cs typeface="NikoshBAN" pitchFamily="2" charset="0"/>
              </a:endParaRPr>
            </a:p>
            <a:p>
              <a:endParaRPr lang="bn-IN" sz="36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3600" dirty="0">
                <a:latin typeface="NikoshBAN" pitchFamily="2" charset="0"/>
                <a:cs typeface="NikoshBAN" pitchFamily="2" charset="0"/>
              </a:endParaRPr>
            </a:p>
            <a:p>
              <a:endParaRPr lang="bn-IN" sz="3600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5405" r="6387" b="5252"/>
            <a:stretch/>
          </p:blipFill>
          <p:spPr bwMode="auto">
            <a:xfrm>
              <a:off x="6324601" y="3352800"/>
              <a:ext cx="2590800" cy="31224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68" y="4648199"/>
              <a:ext cx="5678632" cy="1961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3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418" y="2057400"/>
            <a:ext cx="838200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1.2.1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পরিবেশ দূষণ কি তা বলতে 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১.২.৬ বায়ু দূষণের ক্ষতিকর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১.২.৮ শব্দ দূষণের কারণ ও ক্ষতিকর প্রভাব বর্ণনা করতে পারবে।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6000"/>
            <a:ext cx="8229600" cy="3581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https://www.youtube.com/watch?v=gOPm5WA8_OM</a:t>
            </a:r>
          </a:p>
        </p:txBody>
      </p:sp>
    </p:spTree>
    <p:extLst>
      <p:ext uri="{BB962C8B-B14F-4D97-AF65-F5344CB8AC3E}">
        <p14:creationId xmlns:p14="http://schemas.microsoft.com/office/powerpoint/2010/main" val="9655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90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 জানবো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দূষণের প্রভাব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VN29_POLLUTION_28209e.jpg"/>
          <p:cNvPicPr>
            <a:picLocks noChangeAspect="1"/>
          </p:cNvPicPr>
          <p:nvPr/>
        </p:nvPicPr>
        <p:blipFill>
          <a:blip r:embed="rId2" cstate="print"/>
          <a:srcRect b="20277"/>
          <a:stretch>
            <a:fillRect/>
          </a:stretch>
        </p:blipFill>
        <p:spPr>
          <a:xfrm>
            <a:off x="3124200" y="1600200"/>
            <a:ext cx="2590800" cy="2438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 descr="Regional-Environment-Problems-Environmental-Pol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2590800" cy="2438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 descr="fkl.jpg"/>
          <p:cNvPicPr>
            <a:picLocks noChangeAspect="1"/>
          </p:cNvPicPr>
          <p:nvPr/>
        </p:nvPicPr>
        <p:blipFill>
          <a:blip r:embed="rId4" cstate="print"/>
          <a:srcRect b="20561"/>
          <a:stretch>
            <a:fillRect/>
          </a:stretch>
        </p:blipFill>
        <p:spPr>
          <a:xfrm>
            <a:off x="381000" y="4267199"/>
            <a:ext cx="2590800" cy="19145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 descr="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4267200"/>
            <a:ext cx="2590800" cy="19145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1600200"/>
            <a:ext cx="2743200" cy="2438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85" y="4343400"/>
            <a:ext cx="2619829" cy="1838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বেঁচে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থাকার জন্য আমরা পরিবেশকে নানা ভাবে ব্যবহার করি।ফলে পরিবেশে বিভিন্ন পরিবর্তন ঘটে। এই পরিবর্তন যখন জীবনের জন্য ক্ষতিকর হয় তখন তাকে আমরা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দূষণ বলি।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বিভিন্ন ক্ষতিকর ও বিষাক্ত পদার্থ পরিবেশে মিশলে পরিবেশ দূষিত হয়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 দূণের প্রভাব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627911"/>
            <a:ext cx="3962400" cy="40108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710" y="1627911"/>
            <a:ext cx="4190999" cy="40385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43347" y="5879812"/>
            <a:ext cx="415636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শব্দ দূষণে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কানে ব্যাথা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2945" y="5928302"/>
            <a:ext cx="3962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মাটি দূষণে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উর্বরতা নষ্ট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6068505"/>
            <a:ext cx="432261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42" y="381000"/>
            <a:ext cx="387489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4142" y="6019800"/>
            <a:ext cx="387489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শব্দ দূষণে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বুকে ব্যাথা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41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316</Words>
  <Application>Microsoft Office PowerPoint</Application>
  <PresentationFormat>On-screen Show (4:3)</PresentationFormat>
  <Paragraphs>55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আজকের ক্লাশে সবাইকে স্বাগতম</vt:lpstr>
      <vt:lpstr>শিক্ষক পরিচিতি </vt:lpstr>
      <vt:lpstr>পাঠ পরিচিতি</vt:lpstr>
      <vt:lpstr>শিখন ফল</vt:lpstr>
      <vt:lpstr>চলো ছড়া গান গাই</vt:lpstr>
      <vt:lpstr>পরিবেশ দূষণ আজকে জানবো পরিবেশ দূষণের প্রভাব</vt:lpstr>
      <vt:lpstr>পরিবেশ দূষণ</vt:lpstr>
      <vt:lpstr>পরিবেশ দূণের প্রভাব</vt:lpstr>
      <vt:lpstr>PowerPoint Presentation</vt:lpstr>
      <vt:lpstr>PowerPoint Presentation</vt:lpstr>
      <vt:lpstr>PowerPoint Presentation</vt:lpstr>
      <vt:lpstr>পরিবেশ দূষণের প্রভাব</vt:lpstr>
      <vt:lpstr>PowerPoint Presentation</vt:lpstr>
      <vt:lpstr>পাঠ্য বইয়ের ১০ নং পাতা দেখি</vt:lpstr>
      <vt:lpstr>দলীয় কাজ</vt:lpstr>
      <vt:lpstr>১। পরিবেশ দূষণ কি লেখ?     ২।বায়ু দূষণের ২টি ক্ষতিকর দিক উল্লেখ কর। ৩। পানি দূষণের ২টি ক্ষতিকর দিক উল্লেখ কর। 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Dinajpur-PTI</dc:creator>
  <cp:lastModifiedBy>User</cp:lastModifiedBy>
  <cp:revision>109</cp:revision>
  <dcterms:created xsi:type="dcterms:W3CDTF">2006-08-16T00:00:00Z</dcterms:created>
  <dcterms:modified xsi:type="dcterms:W3CDTF">2020-11-24T05:07:39Z</dcterms:modified>
</cp:coreProperties>
</file>