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51" r:id="rId2"/>
    <p:sldId id="267" r:id="rId3"/>
    <p:sldId id="349" r:id="rId4"/>
    <p:sldId id="269" r:id="rId5"/>
    <p:sldId id="284" r:id="rId6"/>
    <p:sldId id="296" r:id="rId7"/>
    <p:sldId id="344" r:id="rId8"/>
    <p:sldId id="271" r:id="rId9"/>
    <p:sldId id="299" r:id="rId10"/>
    <p:sldId id="336" r:id="rId11"/>
    <p:sldId id="307" r:id="rId12"/>
    <p:sldId id="340" r:id="rId13"/>
    <p:sldId id="343" r:id="rId14"/>
    <p:sldId id="342" r:id="rId15"/>
    <p:sldId id="341" r:id="rId16"/>
    <p:sldId id="306" r:id="rId17"/>
    <p:sldId id="308" r:id="rId18"/>
    <p:sldId id="292" r:id="rId19"/>
    <p:sldId id="318" r:id="rId20"/>
    <p:sldId id="323" r:id="rId21"/>
    <p:sldId id="339" r:id="rId22"/>
    <p:sldId id="332" r:id="rId23"/>
    <p:sldId id="286" r:id="rId24"/>
    <p:sldId id="325" r:id="rId25"/>
    <p:sldId id="327" r:id="rId26"/>
    <p:sldId id="35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7AE6E3"/>
    <a:srgbClr val="EC3490"/>
    <a:srgbClr val="F6D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274CA-6018-4D20-880F-806466482FA3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0F8AD2BB-16E3-4184-9142-67222B2E707F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Fat </a:t>
          </a:r>
        </a:p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and oil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A6EE9828-C810-4D77-8638-D053103CF794}" type="parTrans" cxnId="{F5737544-3DAF-4AA0-BD8C-96695FA94D6B}">
      <dgm:prSet/>
      <dgm:spPr/>
      <dgm:t>
        <a:bodyPr/>
        <a:lstStyle/>
        <a:p>
          <a:endParaRPr lang="en-US"/>
        </a:p>
      </dgm:t>
    </dgm:pt>
    <dgm:pt modelId="{D2EDF1DC-0A27-4849-9579-A256CC19B5AB}" type="sibTrans" cxnId="{F5737544-3DAF-4AA0-BD8C-96695FA94D6B}">
      <dgm:prSet/>
      <dgm:spPr/>
      <dgm:t>
        <a:bodyPr/>
        <a:lstStyle/>
        <a:p>
          <a:endParaRPr lang="en-US"/>
        </a:p>
      </dgm:t>
    </dgm:pt>
    <dgm:pt modelId="{AB3C68DF-F38E-4CC9-95DB-96C7B55B5C9A}">
      <dgm:prSet phldrT="[Text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Fish, Meat, 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Dairy, Beans and lentils.</a:t>
          </a:r>
        </a:p>
      </dgm:t>
    </dgm:pt>
    <dgm:pt modelId="{8B06ED75-2CD2-4605-A75A-FA0859FD66A9}" type="parTrans" cxnId="{B17A74D3-581E-43BE-9723-229E20307CC0}">
      <dgm:prSet/>
      <dgm:spPr/>
      <dgm:t>
        <a:bodyPr/>
        <a:lstStyle/>
        <a:p>
          <a:endParaRPr lang="en-US"/>
        </a:p>
      </dgm:t>
    </dgm:pt>
    <dgm:pt modelId="{F1914250-5CC6-46CB-91A1-39FF2EF48694}" type="sibTrans" cxnId="{B17A74D3-581E-43BE-9723-229E20307CC0}">
      <dgm:prSet/>
      <dgm:spPr/>
      <dgm:t>
        <a:bodyPr/>
        <a:lstStyle/>
        <a:p>
          <a:endParaRPr lang="en-US"/>
        </a:p>
      </dgm:t>
    </dgm:pt>
    <dgm:pt modelId="{F909A3CA-0549-444E-98FA-477D659AD407}">
      <dgm:prSet phldrT="[Text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Fruits and vegetables.</a:t>
          </a:r>
        </a:p>
      </dgm:t>
    </dgm:pt>
    <dgm:pt modelId="{66B37472-DD84-4F8F-901B-5687E5CE1ADA}" type="parTrans" cxnId="{478AB582-1BA7-41E5-B2B7-A126F6E58ECD}">
      <dgm:prSet/>
      <dgm:spPr/>
      <dgm:t>
        <a:bodyPr/>
        <a:lstStyle/>
        <a:p>
          <a:endParaRPr lang="en-US"/>
        </a:p>
      </dgm:t>
    </dgm:pt>
    <dgm:pt modelId="{28BC9AA7-EDEF-41C3-9714-463C0C4DB5ED}" type="sibTrans" cxnId="{478AB582-1BA7-41E5-B2B7-A126F6E58ECD}">
      <dgm:prSet/>
      <dgm:spPr/>
      <dgm:t>
        <a:bodyPr/>
        <a:lstStyle/>
        <a:p>
          <a:endParaRPr lang="en-US"/>
        </a:p>
      </dgm:t>
    </dgm:pt>
    <dgm:pt modelId="{5B935A19-6524-4285-8892-919CEF61E2D4}">
      <dgm:prSet custT="1"/>
      <dgm:spPr/>
      <dgm:t>
        <a:bodyPr/>
        <a:lstStyle/>
        <a:p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Grains</a:t>
          </a:r>
        </a:p>
      </dgm:t>
    </dgm:pt>
    <dgm:pt modelId="{C9061C18-4368-4055-A12C-152A0344596B}" type="parTrans" cxnId="{DD1D6718-D204-43D3-8CF3-CB9179E6B6B7}">
      <dgm:prSet/>
      <dgm:spPr/>
      <dgm:t>
        <a:bodyPr/>
        <a:lstStyle/>
        <a:p>
          <a:endParaRPr lang="en-US"/>
        </a:p>
      </dgm:t>
    </dgm:pt>
    <dgm:pt modelId="{AEFAD343-54AF-4117-AAF7-7EA3C433AAA3}" type="sibTrans" cxnId="{DD1D6718-D204-43D3-8CF3-CB9179E6B6B7}">
      <dgm:prSet/>
      <dgm:spPr/>
      <dgm:t>
        <a:bodyPr/>
        <a:lstStyle/>
        <a:p>
          <a:endParaRPr lang="en-US"/>
        </a:p>
      </dgm:t>
    </dgm:pt>
    <dgm:pt modelId="{B0A1E8E9-EDF4-4B28-88B4-E72F817A3317}" type="pres">
      <dgm:prSet presAssocID="{BB0274CA-6018-4D20-880F-806466482FA3}" presName="Name0" presStyleCnt="0">
        <dgm:presLayoutVars>
          <dgm:dir/>
          <dgm:animLvl val="lvl"/>
          <dgm:resizeHandles val="exact"/>
        </dgm:presLayoutVars>
      </dgm:prSet>
      <dgm:spPr/>
    </dgm:pt>
    <dgm:pt modelId="{E2C6509F-3270-4BE7-B10F-76CA85DF35F6}" type="pres">
      <dgm:prSet presAssocID="{0F8AD2BB-16E3-4184-9142-67222B2E707F}" presName="Name8" presStyleCnt="0"/>
      <dgm:spPr/>
    </dgm:pt>
    <dgm:pt modelId="{D6E189BC-AF13-4F70-8293-EF2741BE4BDD}" type="pres">
      <dgm:prSet presAssocID="{0F8AD2BB-16E3-4184-9142-67222B2E707F}" presName="level" presStyleLbl="node1" presStyleIdx="0" presStyleCnt="4" custScaleX="96842" custLinFactNeighborY="-2709">
        <dgm:presLayoutVars>
          <dgm:chMax val="1"/>
          <dgm:bulletEnabled val="1"/>
        </dgm:presLayoutVars>
      </dgm:prSet>
      <dgm:spPr/>
    </dgm:pt>
    <dgm:pt modelId="{3795AD3C-3010-48E5-8CDB-C13D71810401}" type="pres">
      <dgm:prSet presAssocID="{0F8AD2BB-16E3-4184-9142-67222B2E707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C6024E8-4329-4C13-9F81-718D0190CB4E}" type="pres">
      <dgm:prSet presAssocID="{AB3C68DF-F38E-4CC9-95DB-96C7B55B5C9A}" presName="Name8" presStyleCnt="0"/>
      <dgm:spPr/>
    </dgm:pt>
    <dgm:pt modelId="{9D1353E0-0535-4197-A3A0-A13A6F3A5BCA}" type="pres">
      <dgm:prSet presAssocID="{AB3C68DF-F38E-4CC9-95DB-96C7B55B5C9A}" presName="level" presStyleLbl="node1" presStyleIdx="1" presStyleCnt="4" custScaleX="98947" custLinFactNeighborX="0" custLinFactNeighborY="524">
        <dgm:presLayoutVars>
          <dgm:chMax val="1"/>
          <dgm:bulletEnabled val="1"/>
        </dgm:presLayoutVars>
      </dgm:prSet>
      <dgm:spPr/>
    </dgm:pt>
    <dgm:pt modelId="{9A1B1751-2C5C-410E-B12F-4A4B986A9023}" type="pres">
      <dgm:prSet presAssocID="{AB3C68DF-F38E-4CC9-95DB-96C7B55B5C9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6CFCF32-2D9C-4643-98D1-2046CB8F576F}" type="pres">
      <dgm:prSet presAssocID="{F909A3CA-0549-444E-98FA-477D659AD407}" presName="Name8" presStyleCnt="0"/>
      <dgm:spPr/>
    </dgm:pt>
    <dgm:pt modelId="{418151F6-1C91-4874-BFD3-F7CEBFB23E85}" type="pres">
      <dgm:prSet presAssocID="{F909A3CA-0549-444E-98FA-477D659AD407}" presName="level" presStyleLbl="node1" presStyleIdx="2" presStyleCnt="4" custScaleX="99425" custLinFactNeighborX="-112" custLinFactNeighborY="544">
        <dgm:presLayoutVars>
          <dgm:chMax val="1"/>
          <dgm:bulletEnabled val="1"/>
        </dgm:presLayoutVars>
      </dgm:prSet>
      <dgm:spPr/>
    </dgm:pt>
    <dgm:pt modelId="{7A93CC3F-13E0-4579-95F6-678E207CD62E}" type="pres">
      <dgm:prSet presAssocID="{F909A3CA-0549-444E-98FA-477D659AD40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03CDFA7-27B8-4AB4-935D-F27FC9483A88}" type="pres">
      <dgm:prSet presAssocID="{5B935A19-6524-4285-8892-919CEF61E2D4}" presName="Name8" presStyleCnt="0"/>
      <dgm:spPr/>
    </dgm:pt>
    <dgm:pt modelId="{9A8231E5-FEE5-4F1F-B990-E18F80F23F11}" type="pres">
      <dgm:prSet presAssocID="{5B935A19-6524-4285-8892-919CEF61E2D4}" presName="level" presStyleLbl="node1" presStyleIdx="3" presStyleCnt="4" custScaleX="100000" custLinFactNeighborX="1166" custLinFactNeighborY="0">
        <dgm:presLayoutVars>
          <dgm:chMax val="1"/>
          <dgm:bulletEnabled val="1"/>
        </dgm:presLayoutVars>
      </dgm:prSet>
      <dgm:spPr/>
    </dgm:pt>
    <dgm:pt modelId="{B84AC56A-2B2A-469C-964D-D8F7715372B6}" type="pres">
      <dgm:prSet presAssocID="{5B935A19-6524-4285-8892-919CEF61E2D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86DAC02-4F9A-4E28-BFF2-89ED1B12D920}" type="presOf" srcId="{0F8AD2BB-16E3-4184-9142-67222B2E707F}" destId="{D6E189BC-AF13-4F70-8293-EF2741BE4BDD}" srcOrd="0" destOrd="0" presId="urn:microsoft.com/office/officeart/2005/8/layout/pyramid1"/>
    <dgm:cxn modelId="{F635D714-025A-43D2-9844-0EB700B3F479}" type="presOf" srcId="{AB3C68DF-F38E-4CC9-95DB-96C7B55B5C9A}" destId="{9A1B1751-2C5C-410E-B12F-4A4B986A9023}" srcOrd="1" destOrd="0" presId="urn:microsoft.com/office/officeart/2005/8/layout/pyramid1"/>
    <dgm:cxn modelId="{DD1D6718-D204-43D3-8CF3-CB9179E6B6B7}" srcId="{BB0274CA-6018-4D20-880F-806466482FA3}" destId="{5B935A19-6524-4285-8892-919CEF61E2D4}" srcOrd="3" destOrd="0" parTransId="{C9061C18-4368-4055-A12C-152A0344596B}" sibTransId="{AEFAD343-54AF-4117-AAF7-7EA3C433AAA3}"/>
    <dgm:cxn modelId="{280ECF28-3D8D-4924-AE5C-52098555F8EC}" type="presOf" srcId="{BB0274CA-6018-4D20-880F-806466482FA3}" destId="{B0A1E8E9-EDF4-4B28-88B4-E72F817A3317}" srcOrd="0" destOrd="0" presId="urn:microsoft.com/office/officeart/2005/8/layout/pyramid1"/>
    <dgm:cxn modelId="{F5737544-3DAF-4AA0-BD8C-96695FA94D6B}" srcId="{BB0274CA-6018-4D20-880F-806466482FA3}" destId="{0F8AD2BB-16E3-4184-9142-67222B2E707F}" srcOrd="0" destOrd="0" parTransId="{A6EE9828-C810-4D77-8638-D053103CF794}" sibTransId="{D2EDF1DC-0A27-4849-9579-A256CC19B5AB}"/>
    <dgm:cxn modelId="{E378CD6F-8646-465B-9DFC-2D83F0C8EA3D}" type="presOf" srcId="{0F8AD2BB-16E3-4184-9142-67222B2E707F}" destId="{3795AD3C-3010-48E5-8CDB-C13D71810401}" srcOrd="1" destOrd="0" presId="urn:microsoft.com/office/officeart/2005/8/layout/pyramid1"/>
    <dgm:cxn modelId="{2DABE45A-5C60-4B56-ACD0-B4232421946B}" type="presOf" srcId="{AB3C68DF-F38E-4CC9-95DB-96C7B55B5C9A}" destId="{9D1353E0-0535-4197-A3A0-A13A6F3A5BCA}" srcOrd="0" destOrd="0" presId="urn:microsoft.com/office/officeart/2005/8/layout/pyramid1"/>
    <dgm:cxn modelId="{478AB582-1BA7-41E5-B2B7-A126F6E58ECD}" srcId="{BB0274CA-6018-4D20-880F-806466482FA3}" destId="{F909A3CA-0549-444E-98FA-477D659AD407}" srcOrd="2" destOrd="0" parTransId="{66B37472-DD84-4F8F-901B-5687E5CE1ADA}" sibTransId="{28BC9AA7-EDEF-41C3-9714-463C0C4DB5ED}"/>
    <dgm:cxn modelId="{CD3CE58D-AEA9-47A6-8FFD-9F87E1927B73}" type="presOf" srcId="{5B935A19-6524-4285-8892-919CEF61E2D4}" destId="{B84AC56A-2B2A-469C-964D-D8F7715372B6}" srcOrd="1" destOrd="0" presId="urn:microsoft.com/office/officeart/2005/8/layout/pyramid1"/>
    <dgm:cxn modelId="{DE5A57A9-B711-4A0B-8040-BF3C0D9D665E}" type="presOf" srcId="{F909A3CA-0549-444E-98FA-477D659AD407}" destId="{418151F6-1C91-4874-BFD3-F7CEBFB23E85}" srcOrd="0" destOrd="0" presId="urn:microsoft.com/office/officeart/2005/8/layout/pyramid1"/>
    <dgm:cxn modelId="{B17A74D3-581E-43BE-9723-229E20307CC0}" srcId="{BB0274CA-6018-4D20-880F-806466482FA3}" destId="{AB3C68DF-F38E-4CC9-95DB-96C7B55B5C9A}" srcOrd="1" destOrd="0" parTransId="{8B06ED75-2CD2-4605-A75A-FA0859FD66A9}" sibTransId="{F1914250-5CC6-46CB-91A1-39FF2EF48694}"/>
    <dgm:cxn modelId="{C39303DF-9C5C-43A0-BAB7-1F00C5A5BBEE}" type="presOf" srcId="{5B935A19-6524-4285-8892-919CEF61E2D4}" destId="{9A8231E5-FEE5-4F1F-B990-E18F80F23F11}" srcOrd="0" destOrd="0" presId="urn:microsoft.com/office/officeart/2005/8/layout/pyramid1"/>
    <dgm:cxn modelId="{759CE4DF-C59B-4F6F-8697-89E4868301C5}" type="presOf" srcId="{F909A3CA-0549-444E-98FA-477D659AD407}" destId="{7A93CC3F-13E0-4579-95F6-678E207CD62E}" srcOrd="1" destOrd="0" presId="urn:microsoft.com/office/officeart/2005/8/layout/pyramid1"/>
    <dgm:cxn modelId="{3B46A55A-7220-4A0C-B8EC-E32BAE2DE4A4}" type="presParOf" srcId="{B0A1E8E9-EDF4-4B28-88B4-E72F817A3317}" destId="{E2C6509F-3270-4BE7-B10F-76CA85DF35F6}" srcOrd="0" destOrd="0" presId="urn:microsoft.com/office/officeart/2005/8/layout/pyramid1"/>
    <dgm:cxn modelId="{57B03E7C-A0D4-47A5-B3C4-D8996AFEAB7B}" type="presParOf" srcId="{E2C6509F-3270-4BE7-B10F-76CA85DF35F6}" destId="{D6E189BC-AF13-4F70-8293-EF2741BE4BDD}" srcOrd="0" destOrd="0" presId="urn:microsoft.com/office/officeart/2005/8/layout/pyramid1"/>
    <dgm:cxn modelId="{DB267B40-3423-4143-9D44-AFB649D612DA}" type="presParOf" srcId="{E2C6509F-3270-4BE7-B10F-76CA85DF35F6}" destId="{3795AD3C-3010-48E5-8CDB-C13D71810401}" srcOrd="1" destOrd="0" presId="urn:microsoft.com/office/officeart/2005/8/layout/pyramid1"/>
    <dgm:cxn modelId="{317B739E-B173-4769-A5F8-72FA1A78646D}" type="presParOf" srcId="{B0A1E8E9-EDF4-4B28-88B4-E72F817A3317}" destId="{BC6024E8-4329-4C13-9F81-718D0190CB4E}" srcOrd="1" destOrd="0" presId="urn:microsoft.com/office/officeart/2005/8/layout/pyramid1"/>
    <dgm:cxn modelId="{758F36F5-846F-4B9A-8DA9-4CE83FBF02F6}" type="presParOf" srcId="{BC6024E8-4329-4C13-9F81-718D0190CB4E}" destId="{9D1353E0-0535-4197-A3A0-A13A6F3A5BCA}" srcOrd="0" destOrd="0" presId="urn:microsoft.com/office/officeart/2005/8/layout/pyramid1"/>
    <dgm:cxn modelId="{F55DE8B5-304C-4236-957E-FD2C9929795E}" type="presParOf" srcId="{BC6024E8-4329-4C13-9F81-718D0190CB4E}" destId="{9A1B1751-2C5C-410E-B12F-4A4B986A9023}" srcOrd="1" destOrd="0" presId="urn:microsoft.com/office/officeart/2005/8/layout/pyramid1"/>
    <dgm:cxn modelId="{4AA0C2B3-D5A7-414E-92CF-DF7D1DC97326}" type="presParOf" srcId="{B0A1E8E9-EDF4-4B28-88B4-E72F817A3317}" destId="{A6CFCF32-2D9C-4643-98D1-2046CB8F576F}" srcOrd="2" destOrd="0" presId="urn:microsoft.com/office/officeart/2005/8/layout/pyramid1"/>
    <dgm:cxn modelId="{C579574B-35EB-4F5E-BB3A-6CA1D332D1C5}" type="presParOf" srcId="{A6CFCF32-2D9C-4643-98D1-2046CB8F576F}" destId="{418151F6-1C91-4874-BFD3-F7CEBFB23E85}" srcOrd="0" destOrd="0" presId="urn:microsoft.com/office/officeart/2005/8/layout/pyramid1"/>
    <dgm:cxn modelId="{FAB83798-68D8-4F0D-867C-02E050F85450}" type="presParOf" srcId="{A6CFCF32-2D9C-4643-98D1-2046CB8F576F}" destId="{7A93CC3F-13E0-4579-95F6-678E207CD62E}" srcOrd="1" destOrd="0" presId="urn:microsoft.com/office/officeart/2005/8/layout/pyramid1"/>
    <dgm:cxn modelId="{F2B01100-D70B-4486-B11E-B875B803A3E0}" type="presParOf" srcId="{B0A1E8E9-EDF4-4B28-88B4-E72F817A3317}" destId="{F03CDFA7-27B8-4AB4-935D-F27FC9483A88}" srcOrd="3" destOrd="0" presId="urn:microsoft.com/office/officeart/2005/8/layout/pyramid1"/>
    <dgm:cxn modelId="{122382CD-7173-4F8F-84EA-0E1744CD22CA}" type="presParOf" srcId="{F03CDFA7-27B8-4AB4-935D-F27FC9483A88}" destId="{9A8231E5-FEE5-4F1F-B990-E18F80F23F11}" srcOrd="0" destOrd="0" presId="urn:microsoft.com/office/officeart/2005/8/layout/pyramid1"/>
    <dgm:cxn modelId="{454A9C49-5367-4B06-BF47-EA73F2E5C446}" type="presParOf" srcId="{F03CDFA7-27B8-4AB4-935D-F27FC9483A88}" destId="{B84AC56A-2B2A-469C-964D-D8F7715372B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9739E2-0341-4E5D-9730-9A3BA30749F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D6C88B-E3EE-4FB7-AE8C-D2219BAA5334}">
      <dgm:prSet phldrT="[Text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Food</a:t>
          </a:r>
          <a:r>
            <a:rPr lang="en-US" sz="3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Pyramid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EBE9D8-A53B-4B61-85D0-2E3CCC3157CC}" type="parTrans" cxnId="{DDA23DE5-7F8D-4A0E-B3C5-D68395FBCED2}">
      <dgm:prSet/>
      <dgm:spPr/>
      <dgm:t>
        <a:bodyPr/>
        <a:lstStyle/>
        <a:p>
          <a:endParaRPr lang="en-US"/>
        </a:p>
      </dgm:t>
    </dgm:pt>
    <dgm:pt modelId="{AA559B3C-E0DC-45BA-BE8A-D324FBAD271D}" type="sibTrans" cxnId="{DDA23DE5-7F8D-4A0E-B3C5-D68395FBCED2}">
      <dgm:prSet/>
      <dgm:spPr/>
      <dgm:t>
        <a:bodyPr/>
        <a:lstStyle/>
        <a:p>
          <a:endParaRPr lang="en-US"/>
        </a:p>
      </dgm:t>
    </dgm:pt>
    <dgm:pt modelId="{F13B621E-5E0A-44E3-91A2-EA93FCA21588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Fat</a:t>
          </a:r>
          <a:r>
            <a:rPr lang="en-US" sz="28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Oil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247B2-6642-4FB4-8B0A-2CD02D77AE7B}" type="parTrans" cxnId="{786ADF43-E941-4832-929D-16D152258168}">
      <dgm:prSet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CBC50E4-DC55-43EE-98B0-515A80DB749E}" type="sibTrans" cxnId="{786ADF43-E941-4832-929D-16D152258168}">
      <dgm:prSet/>
      <dgm:spPr/>
      <dgm:t>
        <a:bodyPr/>
        <a:lstStyle/>
        <a:p>
          <a:endParaRPr lang="en-US"/>
        </a:p>
      </dgm:t>
    </dgm:pt>
    <dgm:pt modelId="{000EED8D-4509-4D7C-AF6F-7EF4CDDFC6B0}">
      <dgm:prSet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Dairy</a:t>
          </a:r>
          <a:r>
            <a:rPr lang="en-US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products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EBFCF2-3DCB-40FC-B7B3-B53AA0D046A1}" type="parTrans" cxnId="{DC3889BE-6409-43A2-ACBD-C5F81C550808}">
      <dgm:prSet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19A23B4-8A7F-4962-A603-9417FB5022F6}" type="sibTrans" cxnId="{DC3889BE-6409-43A2-ACBD-C5F81C550808}">
      <dgm:prSet/>
      <dgm:spPr/>
      <dgm:t>
        <a:bodyPr/>
        <a:lstStyle/>
        <a:p>
          <a:endParaRPr lang="en-US"/>
        </a:p>
      </dgm:t>
    </dgm:pt>
    <dgm:pt modelId="{FE8C2D2D-DC1D-4519-BA88-EFFE0855FC1C}">
      <dgm:prSet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Vegetables</a:t>
          </a:r>
        </a:p>
      </dgm:t>
    </dgm:pt>
    <dgm:pt modelId="{CB99D507-BA82-4F68-8778-99C5DA619C6F}" type="parTrans" cxnId="{0961FA65-74FA-4740-AAEC-61908DC2D941}">
      <dgm:prSet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2725DE4-04C4-4F8D-AD03-2456817F2AB5}" type="sibTrans" cxnId="{0961FA65-74FA-4740-AAEC-61908DC2D941}">
      <dgm:prSet/>
      <dgm:spPr/>
      <dgm:t>
        <a:bodyPr/>
        <a:lstStyle/>
        <a:p>
          <a:endParaRPr lang="en-US"/>
        </a:p>
      </dgm:t>
    </dgm:pt>
    <dgm:pt modelId="{074F1FBE-C405-4013-A4AE-40475D5C7448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Bread,</a:t>
          </a:r>
          <a:r>
            <a:rPr lang="en-US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Patatoes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0CBEFF-302C-4142-B3AB-1769BE902EBB}" type="parTrans" cxnId="{3D60342A-8E19-4445-A07B-85E6AC5449A3}">
      <dgm:prSet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56059D9-5921-49E7-B4B0-5EA7F1878CF2}" type="sibTrans" cxnId="{3D60342A-8E19-4445-A07B-85E6AC5449A3}">
      <dgm:prSet/>
      <dgm:spPr/>
      <dgm:t>
        <a:bodyPr/>
        <a:lstStyle/>
        <a:p>
          <a:endParaRPr lang="en-US"/>
        </a:p>
      </dgm:t>
    </dgm:pt>
    <dgm:pt modelId="{8BA9D4E0-7364-480D-B202-8407773301A6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Rice,</a:t>
          </a:r>
          <a:r>
            <a:rPr lang="en-US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Ruti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5F478D-6A1B-4040-A4F2-751FF8F865F6}" type="parTrans" cxnId="{C89193B3-67EF-4779-A95B-83FB9CBA5FFB}">
      <dgm:prSet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1E178D6-16A3-4147-BD8D-9B797023D532}" type="sibTrans" cxnId="{C89193B3-67EF-4779-A95B-83FB9CBA5FFB}">
      <dgm:prSet/>
      <dgm:spPr/>
      <dgm:t>
        <a:bodyPr/>
        <a:lstStyle/>
        <a:p>
          <a:endParaRPr lang="en-US"/>
        </a:p>
      </dgm:t>
    </dgm:pt>
    <dgm:pt modelId="{C0D09086-0249-4215-A97F-BD8BD90D812E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Fruits</a:t>
          </a:r>
        </a:p>
      </dgm:t>
    </dgm:pt>
    <dgm:pt modelId="{849453B2-647B-43A2-9164-59B0FE1CC7AA}" type="parTrans" cxnId="{CC6180EF-50F4-45C7-9462-B378FE2006D3}">
      <dgm:prSet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5DD6758-0B13-4DA2-9C65-19E57B5C17F3}" type="sibTrans" cxnId="{CC6180EF-50F4-45C7-9462-B378FE2006D3}">
      <dgm:prSet/>
      <dgm:spPr/>
      <dgm:t>
        <a:bodyPr/>
        <a:lstStyle/>
        <a:p>
          <a:endParaRPr lang="en-US"/>
        </a:p>
      </dgm:t>
    </dgm:pt>
    <dgm:pt modelId="{2B48F97C-4178-4842-8ACC-F6353638E336}">
      <dgm:prSet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Fish,</a:t>
          </a:r>
          <a:r>
            <a:rPr lang="en-US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Meat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097436-8565-4378-A745-B94EC74746C4}" type="parTrans" cxnId="{E6B5C640-D8D0-4D4F-AA8A-0F82313B7CBE}">
      <dgm:prSet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4E8E75D-E35A-4C75-A795-F1F97A6A117C}" type="sibTrans" cxnId="{E6B5C640-D8D0-4D4F-AA8A-0F82313B7CBE}">
      <dgm:prSet/>
      <dgm:spPr/>
      <dgm:t>
        <a:bodyPr/>
        <a:lstStyle/>
        <a:p>
          <a:endParaRPr lang="en-US"/>
        </a:p>
      </dgm:t>
    </dgm:pt>
    <dgm:pt modelId="{56604B65-FDA2-4FA8-AB37-11DFFEB216D1}">
      <dgm:prSet custT="1"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Lentils</a:t>
          </a:r>
        </a:p>
      </dgm:t>
    </dgm:pt>
    <dgm:pt modelId="{9E715283-1715-4CEB-A1C6-2B38D38F1294}" type="parTrans" cxnId="{87F232D8-585C-43C7-BB0A-D6EEE6CE12D5}">
      <dgm:prSet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A88D6FC-71BA-4AC4-BD46-9819780956AC}" type="sibTrans" cxnId="{87F232D8-585C-43C7-BB0A-D6EEE6CE12D5}">
      <dgm:prSet/>
      <dgm:spPr/>
      <dgm:t>
        <a:bodyPr/>
        <a:lstStyle/>
        <a:p>
          <a:endParaRPr lang="en-US"/>
        </a:p>
      </dgm:t>
    </dgm:pt>
    <dgm:pt modelId="{26BF2C31-2F3A-4D4F-9873-20F444F3D0A7}" type="pres">
      <dgm:prSet presAssocID="{539739E2-0341-4E5D-9730-9A3BA30749F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BD5C9C-AA13-48CD-B902-547CED69ED08}" type="pres">
      <dgm:prSet presAssocID="{1CD6C88B-E3EE-4FB7-AE8C-D2219BAA5334}" presName="centerShape" presStyleLbl="node0" presStyleIdx="0" presStyleCnt="1" custScaleX="158207" custScaleY="132611" custLinFactNeighborX="3141" custLinFactNeighborY="496"/>
      <dgm:spPr/>
    </dgm:pt>
    <dgm:pt modelId="{2401E2BF-D3AB-4918-9A2C-D398001DD93A}" type="pres">
      <dgm:prSet presAssocID="{F84247B2-6642-4FB4-8B0A-2CD02D77AE7B}" presName="parTrans" presStyleLbl="sibTrans2D1" presStyleIdx="0" presStyleCnt="8"/>
      <dgm:spPr/>
    </dgm:pt>
    <dgm:pt modelId="{E597C569-B529-4F04-ACE1-22598D5011EC}" type="pres">
      <dgm:prSet presAssocID="{F84247B2-6642-4FB4-8B0A-2CD02D77AE7B}" presName="connectorText" presStyleLbl="sibTrans2D1" presStyleIdx="0" presStyleCnt="8"/>
      <dgm:spPr/>
    </dgm:pt>
    <dgm:pt modelId="{368F0841-FB07-453D-9D80-CB2458C25B58}" type="pres">
      <dgm:prSet presAssocID="{F13B621E-5E0A-44E3-91A2-EA93FCA21588}" presName="node" presStyleLbl="node1" presStyleIdx="0" presStyleCnt="8" custScaleX="157782" custRadScaleRad="99062" custRadScaleInc="34189">
        <dgm:presLayoutVars>
          <dgm:bulletEnabled val="1"/>
        </dgm:presLayoutVars>
      </dgm:prSet>
      <dgm:spPr/>
    </dgm:pt>
    <dgm:pt modelId="{71BFC1A4-7358-420A-9650-28A80F2C7EAD}" type="pres">
      <dgm:prSet presAssocID="{D9EBFCF2-3DCB-40FC-B7B3-B53AA0D046A1}" presName="parTrans" presStyleLbl="sibTrans2D1" presStyleIdx="1" presStyleCnt="8"/>
      <dgm:spPr/>
    </dgm:pt>
    <dgm:pt modelId="{F1A95690-45D4-4738-8F62-8A34A5581520}" type="pres">
      <dgm:prSet presAssocID="{D9EBFCF2-3DCB-40FC-B7B3-B53AA0D046A1}" presName="connectorText" presStyleLbl="sibTrans2D1" presStyleIdx="1" presStyleCnt="8"/>
      <dgm:spPr/>
    </dgm:pt>
    <dgm:pt modelId="{51CB1904-A030-4AAE-8090-DCCABCC99B49}" type="pres">
      <dgm:prSet presAssocID="{000EED8D-4509-4D7C-AF6F-7EF4CDDFC6B0}" presName="node" presStyleLbl="node1" presStyleIdx="1" presStyleCnt="8" custScaleX="143963" custScaleY="112342" custRadScaleRad="138405" custRadScaleInc="44856">
        <dgm:presLayoutVars>
          <dgm:bulletEnabled val="1"/>
        </dgm:presLayoutVars>
      </dgm:prSet>
      <dgm:spPr/>
    </dgm:pt>
    <dgm:pt modelId="{AB49EB85-73B1-47CE-B2AA-3DC780120045}" type="pres">
      <dgm:prSet presAssocID="{9E715283-1715-4CEB-A1C6-2B38D38F1294}" presName="parTrans" presStyleLbl="sibTrans2D1" presStyleIdx="2" presStyleCnt="8"/>
      <dgm:spPr/>
    </dgm:pt>
    <dgm:pt modelId="{B37FE8E6-930E-4829-8F70-E297C57AD5BB}" type="pres">
      <dgm:prSet presAssocID="{9E715283-1715-4CEB-A1C6-2B38D38F1294}" presName="connectorText" presStyleLbl="sibTrans2D1" presStyleIdx="2" presStyleCnt="8"/>
      <dgm:spPr/>
    </dgm:pt>
    <dgm:pt modelId="{D1D944DD-05E6-460A-BDDD-28248C9D4A4F}" type="pres">
      <dgm:prSet presAssocID="{56604B65-FDA2-4FA8-AB37-11DFFEB216D1}" presName="node" presStyleLbl="node1" presStyleIdx="2" presStyleCnt="8" custScaleX="139991" custScaleY="118248" custRadScaleRad="124607" custRadScaleInc="525">
        <dgm:presLayoutVars>
          <dgm:bulletEnabled val="1"/>
        </dgm:presLayoutVars>
      </dgm:prSet>
      <dgm:spPr/>
    </dgm:pt>
    <dgm:pt modelId="{5E5303FA-01FE-41EA-AFFC-2AB484BBCFE8}" type="pres">
      <dgm:prSet presAssocID="{CB99D507-BA82-4F68-8778-99C5DA619C6F}" presName="parTrans" presStyleLbl="sibTrans2D1" presStyleIdx="3" presStyleCnt="8"/>
      <dgm:spPr/>
    </dgm:pt>
    <dgm:pt modelId="{C5CBD41C-F917-49C6-9742-DD8F65972E6A}" type="pres">
      <dgm:prSet presAssocID="{CB99D507-BA82-4F68-8778-99C5DA619C6F}" presName="connectorText" presStyleLbl="sibTrans2D1" presStyleIdx="3" presStyleCnt="8"/>
      <dgm:spPr/>
    </dgm:pt>
    <dgm:pt modelId="{6A4AA275-A8A9-449F-B399-97040F7DF41E}" type="pres">
      <dgm:prSet presAssocID="{FE8C2D2D-DC1D-4519-BA88-EFFE0855FC1C}" presName="node" presStyleLbl="node1" presStyleIdx="3" presStyleCnt="8" custScaleX="154900" custScaleY="99126" custRadScaleRad="133719" custRadScaleInc="-37855">
        <dgm:presLayoutVars>
          <dgm:bulletEnabled val="1"/>
        </dgm:presLayoutVars>
      </dgm:prSet>
      <dgm:spPr/>
    </dgm:pt>
    <dgm:pt modelId="{235F18F3-A32F-4F64-B961-F537CAD2526D}" type="pres">
      <dgm:prSet presAssocID="{B40CBEFF-302C-4142-B3AB-1769BE902EBB}" presName="parTrans" presStyleLbl="sibTrans2D1" presStyleIdx="4" presStyleCnt="8"/>
      <dgm:spPr/>
    </dgm:pt>
    <dgm:pt modelId="{25C85FD2-7A44-46BF-BF81-A33096A3912E}" type="pres">
      <dgm:prSet presAssocID="{B40CBEFF-302C-4142-B3AB-1769BE902EBB}" presName="connectorText" presStyleLbl="sibTrans2D1" presStyleIdx="4" presStyleCnt="8"/>
      <dgm:spPr/>
    </dgm:pt>
    <dgm:pt modelId="{3B73B4F7-A835-4D76-9FF8-31BCF41DB7D2}" type="pres">
      <dgm:prSet presAssocID="{074F1FBE-C405-4013-A4AE-40475D5C7448}" presName="node" presStyleLbl="node1" presStyleIdx="4" presStyleCnt="8" custScaleX="160858" custScaleY="98253" custRadScaleRad="94596" custRadScaleInc="3162">
        <dgm:presLayoutVars>
          <dgm:bulletEnabled val="1"/>
        </dgm:presLayoutVars>
      </dgm:prSet>
      <dgm:spPr/>
    </dgm:pt>
    <dgm:pt modelId="{304FF769-BA29-4380-99DF-0E38DA1B2A4D}" type="pres">
      <dgm:prSet presAssocID="{EE5F478D-6A1B-4040-A4F2-751FF8F865F6}" presName="parTrans" presStyleLbl="sibTrans2D1" presStyleIdx="5" presStyleCnt="8"/>
      <dgm:spPr/>
    </dgm:pt>
    <dgm:pt modelId="{A0E9A4D3-E0A2-4821-8F20-2B32A25C8E34}" type="pres">
      <dgm:prSet presAssocID="{EE5F478D-6A1B-4040-A4F2-751FF8F865F6}" presName="connectorText" presStyleLbl="sibTrans2D1" presStyleIdx="5" presStyleCnt="8"/>
      <dgm:spPr/>
    </dgm:pt>
    <dgm:pt modelId="{BD76534B-71DD-4742-8AA3-EAFD89200ABD}" type="pres">
      <dgm:prSet presAssocID="{8BA9D4E0-7364-480D-B202-8407773301A6}" presName="node" presStyleLbl="node1" presStyleIdx="5" presStyleCnt="8" custScaleX="160794" custRadScaleRad="120118" custRadScaleInc="48062">
        <dgm:presLayoutVars>
          <dgm:bulletEnabled val="1"/>
        </dgm:presLayoutVars>
      </dgm:prSet>
      <dgm:spPr/>
    </dgm:pt>
    <dgm:pt modelId="{F5A03337-0D21-46DC-A815-F2C2424EA5EE}" type="pres">
      <dgm:prSet presAssocID="{849453B2-647B-43A2-9164-59B0FE1CC7AA}" presName="parTrans" presStyleLbl="sibTrans2D1" presStyleIdx="6" presStyleCnt="8"/>
      <dgm:spPr/>
    </dgm:pt>
    <dgm:pt modelId="{A94B518B-8888-444F-9C79-FB763FF51B58}" type="pres">
      <dgm:prSet presAssocID="{849453B2-647B-43A2-9164-59B0FE1CC7AA}" presName="connectorText" presStyleLbl="sibTrans2D1" presStyleIdx="6" presStyleCnt="8"/>
      <dgm:spPr/>
    </dgm:pt>
    <dgm:pt modelId="{BBC8886E-C252-425A-A5AC-1A247B21E5BC}" type="pres">
      <dgm:prSet presAssocID="{C0D09086-0249-4215-A97F-BD8BD90D812E}" presName="node" presStyleLbl="node1" presStyleIdx="6" presStyleCnt="8" custScaleX="135798" custRadScaleRad="120237" custRadScaleInc="39411">
        <dgm:presLayoutVars>
          <dgm:bulletEnabled val="1"/>
        </dgm:presLayoutVars>
      </dgm:prSet>
      <dgm:spPr/>
    </dgm:pt>
    <dgm:pt modelId="{059AD8A2-4D15-4F35-9F6E-39F8A5B955CE}" type="pres">
      <dgm:prSet presAssocID="{98097436-8565-4378-A745-B94EC74746C4}" presName="parTrans" presStyleLbl="sibTrans2D1" presStyleIdx="7" presStyleCnt="8"/>
      <dgm:spPr/>
    </dgm:pt>
    <dgm:pt modelId="{D31EF54D-F603-4B39-9587-3F15038762CA}" type="pres">
      <dgm:prSet presAssocID="{98097436-8565-4378-A745-B94EC74746C4}" presName="connectorText" presStyleLbl="sibTrans2D1" presStyleIdx="7" presStyleCnt="8"/>
      <dgm:spPr/>
    </dgm:pt>
    <dgm:pt modelId="{1A5701DC-7F12-457B-AC61-EA25ECFCE48E}" type="pres">
      <dgm:prSet presAssocID="{2B48F97C-4178-4842-8ACC-F6353638E336}" presName="node" presStyleLbl="node1" presStyleIdx="7" presStyleCnt="8" custScaleX="150292" custRadScaleRad="122764" custRadScaleInc="5831">
        <dgm:presLayoutVars>
          <dgm:bulletEnabled val="1"/>
        </dgm:presLayoutVars>
      </dgm:prSet>
      <dgm:spPr/>
    </dgm:pt>
  </dgm:ptLst>
  <dgm:cxnLst>
    <dgm:cxn modelId="{47D30E09-A3F6-4AF6-A868-C1D25B84CDC7}" type="presOf" srcId="{539739E2-0341-4E5D-9730-9A3BA30749F8}" destId="{26BF2C31-2F3A-4D4F-9873-20F444F3D0A7}" srcOrd="0" destOrd="0" presId="urn:microsoft.com/office/officeart/2005/8/layout/radial5"/>
    <dgm:cxn modelId="{515B7C0A-71BA-4A4C-BA9C-AE6EB9A958FF}" type="presOf" srcId="{EE5F478D-6A1B-4040-A4F2-751FF8F865F6}" destId="{A0E9A4D3-E0A2-4821-8F20-2B32A25C8E34}" srcOrd="1" destOrd="0" presId="urn:microsoft.com/office/officeart/2005/8/layout/radial5"/>
    <dgm:cxn modelId="{B8DB1812-6323-40AE-98D3-B3ADE07CEF33}" type="presOf" srcId="{B40CBEFF-302C-4142-B3AB-1769BE902EBB}" destId="{25C85FD2-7A44-46BF-BF81-A33096A3912E}" srcOrd="1" destOrd="0" presId="urn:microsoft.com/office/officeart/2005/8/layout/radial5"/>
    <dgm:cxn modelId="{5863AD16-FC3A-4B60-AE55-5CE4F707CB8A}" type="presOf" srcId="{849453B2-647B-43A2-9164-59B0FE1CC7AA}" destId="{F5A03337-0D21-46DC-A815-F2C2424EA5EE}" srcOrd="0" destOrd="0" presId="urn:microsoft.com/office/officeart/2005/8/layout/radial5"/>
    <dgm:cxn modelId="{3D60342A-8E19-4445-A07B-85E6AC5449A3}" srcId="{1CD6C88B-E3EE-4FB7-AE8C-D2219BAA5334}" destId="{074F1FBE-C405-4013-A4AE-40475D5C7448}" srcOrd="4" destOrd="0" parTransId="{B40CBEFF-302C-4142-B3AB-1769BE902EBB}" sibTransId="{C56059D9-5921-49E7-B4B0-5EA7F1878CF2}"/>
    <dgm:cxn modelId="{D4E2632D-D493-4CD2-AF3C-4740C0316352}" type="presOf" srcId="{9E715283-1715-4CEB-A1C6-2B38D38F1294}" destId="{B37FE8E6-930E-4829-8F70-E297C57AD5BB}" srcOrd="1" destOrd="0" presId="urn:microsoft.com/office/officeart/2005/8/layout/radial5"/>
    <dgm:cxn modelId="{7372A035-C677-48AC-8C7B-76D76AC4FBEA}" type="presOf" srcId="{D9EBFCF2-3DCB-40FC-B7B3-B53AA0D046A1}" destId="{F1A95690-45D4-4738-8F62-8A34A5581520}" srcOrd="1" destOrd="0" presId="urn:microsoft.com/office/officeart/2005/8/layout/radial5"/>
    <dgm:cxn modelId="{E6B5C640-D8D0-4D4F-AA8A-0F82313B7CBE}" srcId="{1CD6C88B-E3EE-4FB7-AE8C-D2219BAA5334}" destId="{2B48F97C-4178-4842-8ACC-F6353638E336}" srcOrd="7" destOrd="0" parTransId="{98097436-8565-4378-A745-B94EC74746C4}" sibTransId="{44E8E75D-E35A-4C75-A795-F1F97A6A117C}"/>
    <dgm:cxn modelId="{3544545F-E976-4BFA-869D-50D70ABBD7AA}" type="presOf" srcId="{F84247B2-6642-4FB4-8B0A-2CD02D77AE7B}" destId="{2401E2BF-D3AB-4918-9A2C-D398001DD93A}" srcOrd="0" destOrd="0" presId="urn:microsoft.com/office/officeart/2005/8/layout/radial5"/>
    <dgm:cxn modelId="{B0724961-0FBE-40B9-B749-AD188292971F}" type="presOf" srcId="{074F1FBE-C405-4013-A4AE-40475D5C7448}" destId="{3B73B4F7-A835-4D76-9FF8-31BCF41DB7D2}" srcOrd="0" destOrd="0" presId="urn:microsoft.com/office/officeart/2005/8/layout/radial5"/>
    <dgm:cxn modelId="{CD5E6442-B462-4707-8944-3F742081FD59}" type="presOf" srcId="{EE5F478D-6A1B-4040-A4F2-751FF8F865F6}" destId="{304FF769-BA29-4380-99DF-0E38DA1B2A4D}" srcOrd="0" destOrd="0" presId="urn:microsoft.com/office/officeart/2005/8/layout/radial5"/>
    <dgm:cxn modelId="{786ADF43-E941-4832-929D-16D152258168}" srcId="{1CD6C88B-E3EE-4FB7-AE8C-D2219BAA5334}" destId="{F13B621E-5E0A-44E3-91A2-EA93FCA21588}" srcOrd="0" destOrd="0" parTransId="{F84247B2-6642-4FB4-8B0A-2CD02D77AE7B}" sibTransId="{5CBC50E4-DC55-43EE-98B0-515A80DB749E}"/>
    <dgm:cxn modelId="{0961FA65-74FA-4740-AAEC-61908DC2D941}" srcId="{1CD6C88B-E3EE-4FB7-AE8C-D2219BAA5334}" destId="{FE8C2D2D-DC1D-4519-BA88-EFFE0855FC1C}" srcOrd="3" destOrd="0" parTransId="{CB99D507-BA82-4F68-8778-99C5DA619C6F}" sibTransId="{02725DE4-04C4-4F8D-AD03-2456817F2AB5}"/>
    <dgm:cxn modelId="{E0FB8F6B-8F1B-47E6-B940-4F19BCAAE0BC}" type="presOf" srcId="{B40CBEFF-302C-4142-B3AB-1769BE902EBB}" destId="{235F18F3-A32F-4F64-B961-F537CAD2526D}" srcOrd="0" destOrd="0" presId="urn:microsoft.com/office/officeart/2005/8/layout/radial5"/>
    <dgm:cxn modelId="{6D838F7D-FF60-4A9A-9B98-C60BC1B8D169}" type="presOf" srcId="{000EED8D-4509-4D7C-AF6F-7EF4CDDFC6B0}" destId="{51CB1904-A030-4AAE-8090-DCCABCC99B49}" srcOrd="0" destOrd="0" presId="urn:microsoft.com/office/officeart/2005/8/layout/radial5"/>
    <dgm:cxn modelId="{01BFF17E-92F8-4FE1-8EF6-710C40323B27}" type="presOf" srcId="{D9EBFCF2-3DCB-40FC-B7B3-B53AA0D046A1}" destId="{71BFC1A4-7358-420A-9650-28A80F2C7EAD}" srcOrd="0" destOrd="0" presId="urn:microsoft.com/office/officeart/2005/8/layout/radial5"/>
    <dgm:cxn modelId="{199A3F82-2709-42E2-936F-5C57E48D64B3}" type="presOf" srcId="{F13B621E-5E0A-44E3-91A2-EA93FCA21588}" destId="{368F0841-FB07-453D-9D80-CB2458C25B58}" srcOrd="0" destOrd="0" presId="urn:microsoft.com/office/officeart/2005/8/layout/radial5"/>
    <dgm:cxn modelId="{1104458D-15AE-4C25-812F-6FC7C76E25E2}" type="presOf" srcId="{2B48F97C-4178-4842-8ACC-F6353638E336}" destId="{1A5701DC-7F12-457B-AC61-EA25ECFCE48E}" srcOrd="0" destOrd="0" presId="urn:microsoft.com/office/officeart/2005/8/layout/radial5"/>
    <dgm:cxn modelId="{640A3691-F722-4931-9465-2CD1C13561BB}" type="presOf" srcId="{F84247B2-6642-4FB4-8B0A-2CD02D77AE7B}" destId="{E597C569-B529-4F04-ACE1-22598D5011EC}" srcOrd="1" destOrd="0" presId="urn:microsoft.com/office/officeart/2005/8/layout/radial5"/>
    <dgm:cxn modelId="{D8B4A899-184A-4067-926B-0ADC2B3E679E}" type="presOf" srcId="{1CD6C88B-E3EE-4FB7-AE8C-D2219BAA5334}" destId="{28BD5C9C-AA13-48CD-B902-547CED69ED08}" srcOrd="0" destOrd="0" presId="urn:microsoft.com/office/officeart/2005/8/layout/radial5"/>
    <dgm:cxn modelId="{31CA629B-A5D8-4BD2-AFFC-8752A9012CD9}" type="presOf" srcId="{98097436-8565-4378-A745-B94EC74746C4}" destId="{059AD8A2-4D15-4F35-9F6E-39F8A5B955CE}" srcOrd="0" destOrd="0" presId="urn:microsoft.com/office/officeart/2005/8/layout/radial5"/>
    <dgm:cxn modelId="{140FF6A5-F93C-4AD9-B9C4-CB60B33FF927}" type="presOf" srcId="{9E715283-1715-4CEB-A1C6-2B38D38F1294}" destId="{AB49EB85-73B1-47CE-B2AA-3DC780120045}" srcOrd="0" destOrd="0" presId="urn:microsoft.com/office/officeart/2005/8/layout/radial5"/>
    <dgm:cxn modelId="{91581DA6-5AA3-4529-95A9-7F1F7AFFB8FD}" type="presOf" srcId="{FE8C2D2D-DC1D-4519-BA88-EFFE0855FC1C}" destId="{6A4AA275-A8A9-449F-B399-97040F7DF41E}" srcOrd="0" destOrd="0" presId="urn:microsoft.com/office/officeart/2005/8/layout/radial5"/>
    <dgm:cxn modelId="{96CBF1AF-564C-4500-A851-057AA7A64B19}" type="presOf" srcId="{56604B65-FDA2-4FA8-AB37-11DFFEB216D1}" destId="{D1D944DD-05E6-460A-BDDD-28248C9D4A4F}" srcOrd="0" destOrd="0" presId="urn:microsoft.com/office/officeart/2005/8/layout/radial5"/>
    <dgm:cxn modelId="{C89193B3-67EF-4779-A95B-83FB9CBA5FFB}" srcId="{1CD6C88B-E3EE-4FB7-AE8C-D2219BAA5334}" destId="{8BA9D4E0-7364-480D-B202-8407773301A6}" srcOrd="5" destOrd="0" parTransId="{EE5F478D-6A1B-4040-A4F2-751FF8F865F6}" sibTransId="{A1E178D6-16A3-4147-BD8D-9B797023D532}"/>
    <dgm:cxn modelId="{476FEFB7-2577-45D5-B40C-BADEAA89D763}" type="presOf" srcId="{CB99D507-BA82-4F68-8778-99C5DA619C6F}" destId="{5E5303FA-01FE-41EA-AFFC-2AB484BBCFE8}" srcOrd="0" destOrd="0" presId="urn:microsoft.com/office/officeart/2005/8/layout/radial5"/>
    <dgm:cxn modelId="{DC3889BE-6409-43A2-ACBD-C5F81C550808}" srcId="{1CD6C88B-E3EE-4FB7-AE8C-D2219BAA5334}" destId="{000EED8D-4509-4D7C-AF6F-7EF4CDDFC6B0}" srcOrd="1" destOrd="0" parTransId="{D9EBFCF2-3DCB-40FC-B7B3-B53AA0D046A1}" sibTransId="{D19A23B4-8A7F-4962-A603-9417FB5022F6}"/>
    <dgm:cxn modelId="{6F0484C7-2524-4A79-8488-A01E8B844FC5}" type="presOf" srcId="{849453B2-647B-43A2-9164-59B0FE1CC7AA}" destId="{A94B518B-8888-444F-9C79-FB763FF51B58}" srcOrd="1" destOrd="0" presId="urn:microsoft.com/office/officeart/2005/8/layout/radial5"/>
    <dgm:cxn modelId="{D9F6ACC9-46B3-4238-9142-AE5827A40994}" type="presOf" srcId="{98097436-8565-4378-A745-B94EC74746C4}" destId="{D31EF54D-F603-4B39-9587-3F15038762CA}" srcOrd="1" destOrd="0" presId="urn:microsoft.com/office/officeart/2005/8/layout/radial5"/>
    <dgm:cxn modelId="{536020CC-7410-4170-959B-CEAEA33521E7}" type="presOf" srcId="{8BA9D4E0-7364-480D-B202-8407773301A6}" destId="{BD76534B-71DD-4742-8AA3-EAFD89200ABD}" srcOrd="0" destOrd="0" presId="urn:microsoft.com/office/officeart/2005/8/layout/radial5"/>
    <dgm:cxn modelId="{A51273D0-87A3-4A72-96B7-EAC55AE80D06}" type="presOf" srcId="{C0D09086-0249-4215-A97F-BD8BD90D812E}" destId="{BBC8886E-C252-425A-A5AC-1A247B21E5BC}" srcOrd="0" destOrd="0" presId="urn:microsoft.com/office/officeart/2005/8/layout/radial5"/>
    <dgm:cxn modelId="{87F232D8-585C-43C7-BB0A-D6EEE6CE12D5}" srcId="{1CD6C88B-E3EE-4FB7-AE8C-D2219BAA5334}" destId="{56604B65-FDA2-4FA8-AB37-11DFFEB216D1}" srcOrd="2" destOrd="0" parTransId="{9E715283-1715-4CEB-A1C6-2B38D38F1294}" sibTransId="{4A88D6FC-71BA-4AC4-BD46-9819780956AC}"/>
    <dgm:cxn modelId="{DDA23DE5-7F8D-4A0E-B3C5-D68395FBCED2}" srcId="{539739E2-0341-4E5D-9730-9A3BA30749F8}" destId="{1CD6C88B-E3EE-4FB7-AE8C-D2219BAA5334}" srcOrd="0" destOrd="0" parTransId="{E6EBE9D8-A53B-4B61-85D0-2E3CCC3157CC}" sibTransId="{AA559B3C-E0DC-45BA-BE8A-D324FBAD271D}"/>
    <dgm:cxn modelId="{73B76DEF-1CEC-422D-B677-3809F97B0FBB}" type="presOf" srcId="{CB99D507-BA82-4F68-8778-99C5DA619C6F}" destId="{C5CBD41C-F917-49C6-9742-DD8F65972E6A}" srcOrd="1" destOrd="0" presId="urn:microsoft.com/office/officeart/2005/8/layout/radial5"/>
    <dgm:cxn modelId="{CC6180EF-50F4-45C7-9462-B378FE2006D3}" srcId="{1CD6C88B-E3EE-4FB7-AE8C-D2219BAA5334}" destId="{C0D09086-0249-4215-A97F-BD8BD90D812E}" srcOrd="6" destOrd="0" parTransId="{849453B2-647B-43A2-9164-59B0FE1CC7AA}" sibTransId="{D5DD6758-0B13-4DA2-9C65-19E57B5C17F3}"/>
    <dgm:cxn modelId="{7B7FE4BD-B091-42AD-9CBA-0079FAE8D9C7}" type="presParOf" srcId="{26BF2C31-2F3A-4D4F-9873-20F444F3D0A7}" destId="{28BD5C9C-AA13-48CD-B902-547CED69ED08}" srcOrd="0" destOrd="0" presId="urn:microsoft.com/office/officeart/2005/8/layout/radial5"/>
    <dgm:cxn modelId="{8CE54641-95A3-4CCC-81C1-D7BF2D0745C0}" type="presParOf" srcId="{26BF2C31-2F3A-4D4F-9873-20F444F3D0A7}" destId="{2401E2BF-D3AB-4918-9A2C-D398001DD93A}" srcOrd="1" destOrd="0" presId="urn:microsoft.com/office/officeart/2005/8/layout/radial5"/>
    <dgm:cxn modelId="{C5395733-78D3-4AE7-8075-A153CF661322}" type="presParOf" srcId="{2401E2BF-D3AB-4918-9A2C-D398001DD93A}" destId="{E597C569-B529-4F04-ACE1-22598D5011EC}" srcOrd="0" destOrd="0" presId="urn:microsoft.com/office/officeart/2005/8/layout/radial5"/>
    <dgm:cxn modelId="{3715820C-3A6E-4999-99A4-6698A2D5FF00}" type="presParOf" srcId="{26BF2C31-2F3A-4D4F-9873-20F444F3D0A7}" destId="{368F0841-FB07-453D-9D80-CB2458C25B58}" srcOrd="2" destOrd="0" presId="urn:microsoft.com/office/officeart/2005/8/layout/radial5"/>
    <dgm:cxn modelId="{1AB3680B-EA6C-444A-8525-3A8063E7B0F3}" type="presParOf" srcId="{26BF2C31-2F3A-4D4F-9873-20F444F3D0A7}" destId="{71BFC1A4-7358-420A-9650-28A80F2C7EAD}" srcOrd="3" destOrd="0" presId="urn:microsoft.com/office/officeart/2005/8/layout/radial5"/>
    <dgm:cxn modelId="{8110ABA5-E9C2-4D46-B61E-E2A54C1BFB32}" type="presParOf" srcId="{71BFC1A4-7358-420A-9650-28A80F2C7EAD}" destId="{F1A95690-45D4-4738-8F62-8A34A5581520}" srcOrd="0" destOrd="0" presId="urn:microsoft.com/office/officeart/2005/8/layout/radial5"/>
    <dgm:cxn modelId="{064758AE-17F9-490D-9ED3-3C7E13B88698}" type="presParOf" srcId="{26BF2C31-2F3A-4D4F-9873-20F444F3D0A7}" destId="{51CB1904-A030-4AAE-8090-DCCABCC99B49}" srcOrd="4" destOrd="0" presId="urn:microsoft.com/office/officeart/2005/8/layout/radial5"/>
    <dgm:cxn modelId="{E36A4C5C-85D3-4563-A140-5CA6CBBE1602}" type="presParOf" srcId="{26BF2C31-2F3A-4D4F-9873-20F444F3D0A7}" destId="{AB49EB85-73B1-47CE-B2AA-3DC780120045}" srcOrd="5" destOrd="0" presId="urn:microsoft.com/office/officeart/2005/8/layout/radial5"/>
    <dgm:cxn modelId="{7FE160C8-33E5-461D-967C-812AFF0B5D81}" type="presParOf" srcId="{AB49EB85-73B1-47CE-B2AA-3DC780120045}" destId="{B37FE8E6-930E-4829-8F70-E297C57AD5BB}" srcOrd="0" destOrd="0" presId="urn:microsoft.com/office/officeart/2005/8/layout/radial5"/>
    <dgm:cxn modelId="{7B1D84A5-BDAD-4D74-8F16-555B7F23790B}" type="presParOf" srcId="{26BF2C31-2F3A-4D4F-9873-20F444F3D0A7}" destId="{D1D944DD-05E6-460A-BDDD-28248C9D4A4F}" srcOrd="6" destOrd="0" presId="urn:microsoft.com/office/officeart/2005/8/layout/radial5"/>
    <dgm:cxn modelId="{FC1B9872-880A-4D5D-A2E6-AF77C738E371}" type="presParOf" srcId="{26BF2C31-2F3A-4D4F-9873-20F444F3D0A7}" destId="{5E5303FA-01FE-41EA-AFFC-2AB484BBCFE8}" srcOrd="7" destOrd="0" presId="urn:microsoft.com/office/officeart/2005/8/layout/radial5"/>
    <dgm:cxn modelId="{5988259C-2738-407A-B2DF-B0DEC54DB798}" type="presParOf" srcId="{5E5303FA-01FE-41EA-AFFC-2AB484BBCFE8}" destId="{C5CBD41C-F917-49C6-9742-DD8F65972E6A}" srcOrd="0" destOrd="0" presId="urn:microsoft.com/office/officeart/2005/8/layout/radial5"/>
    <dgm:cxn modelId="{584459E7-7F88-4AC9-A77D-FAD76D3959EF}" type="presParOf" srcId="{26BF2C31-2F3A-4D4F-9873-20F444F3D0A7}" destId="{6A4AA275-A8A9-449F-B399-97040F7DF41E}" srcOrd="8" destOrd="0" presId="urn:microsoft.com/office/officeart/2005/8/layout/radial5"/>
    <dgm:cxn modelId="{7BB7B65F-0CED-4643-9F60-D44A3CA46651}" type="presParOf" srcId="{26BF2C31-2F3A-4D4F-9873-20F444F3D0A7}" destId="{235F18F3-A32F-4F64-B961-F537CAD2526D}" srcOrd="9" destOrd="0" presId="urn:microsoft.com/office/officeart/2005/8/layout/radial5"/>
    <dgm:cxn modelId="{7D04F48D-E8A4-49D9-B5F5-CD037FD75602}" type="presParOf" srcId="{235F18F3-A32F-4F64-B961-F537CAD2526D}" destId="{25C85FD2-7A44-46BF-BF81-A33096A3912E}" srcOrd="0" destOrd="0" presId="urn:microsoft.com/office/officeart/2005/8/layout/radial5"/>
    <dgm:cxn modelId="{7DAC8D80-8FA0-4701-B3CE-4E7731A574BF}" type="presParOf" srcId="{26BF2C31-2F3A-4D4F-9873-20F444F3D0A7}" destId="{3B73B4F7-A835-4D76-9FF8-31BCF41DB7D2}" srcOrd="10" destOrd="0" presId="urn:microsoft.com/office/officeart/2005/8/layout/radial5"/>
    <dgm:cxn modelId="{9F1F417D-0CBA-401E-9C70-D44E13B4A092}" type="presParOf" srcId="{26BF2C31-2F3A-4D4F-9873-20F444F3D0A7}" destId="{304FF769-BA29-4380-99DF-0E38DA1B2A4D}" srcOrd="11" destOrd="0" presId="urn:microsoft.com/office/officeart/2005/8/layout/radial5"/>
    <dgm:cxn modelId="{5051AEA4-BEE6-4B35-947E-BC4650AD4C33}" type="presParOf" srcId="{304FF769-BA29-4380-99DF-0E38DA1B2A4D}" destId="{A0E9A4D3-E0A2-4821-8F20-2B32A25C8E34}" srcOrd="0" destOrd="0" presId="urn:microsoft.com/office/officeart/2005/8/layout/radial5"/>
    <dgm:cxn modelId="{9666915D-D632-4694-896C-BC55F9B7CF0C}" type="presParOf" srcId="{26BF2C31-2F3A-4D4F-9873-20F444F3D0A7}" destId="{BD76534B-71DD-4742-8AA3-EAFD89200ABD}" srcOrd="12" destOrd="0" presId="urn:microsoft.com/office/officeart/2005/8/layout/radial5"/>
    <dgm:cxn modelId="{6ED53902-30DA-425F-BF4B-5E1BB7D715DB}" type="presParOf" srcId="{26BF2C31-2F3A-4D4F-9873-20F444F3D0A7}" destId="{F5A03337-0D21-46DC-A815-F2C2424EA5EE}" srcOrd="13" destOrd="0" presId="urn:microsoft.com/office/officeart/2005/8/layout/radial5"/>
    <dgm:cxn modelId="{DFDCB3E1-CCC0-431B-A38B-4E89AC0B6B3B}" type="presParOf" srcId="{F5A03337-0D21-46DC-A815-F2C2424EA5EE}" destId="{A94B518B-8888-444F-9C79-FB763FF51B58}" srcOrd="0" destOrd="0" presId="urn:microsoft.com/office/officeart/2005/8/layout/radial5"/>
    <dgm:cxn modelId="{1A5A294A-1B0A-4F83-A964-8B24C1FAC28D}" type="presParOf" srcId="{26BF2C31-2F3A-4D4F-9873-20F444F3D0A7}" destId="{BBC8886E-C252-425A-A5AC-1A247B21E5BC}" srcOrd="14" destOrd="0" presId="urn:microsoft.com/office/officeart/2005/8/layout/radial5"/>
    <dgm:cxn modelId="{E9C7CCA6-F235-4423-8ABA-DED4643C0AC1}" type="presParOf" srcId="{26BF2C31-2F3A-4D4F-9873-20F444F3D0A7}" destId="{059AD8A2-4D15-4F35-9F6E-39F8A5B955CE}" srcOrd="15" destOrd="0" presId="urn:microsoft.com/office/officeart/2005/8/layout/radial5"/>
    <dgm:cxn modelId="{BAEEC01E-0062-498B-BD25-026100DCEAFD}" type="presParOf" srcId="{059AD8A2-4D15-4F35-9F6E-39F8A5B955CE}" destId="{D31EF54D-F603-4B39-9587-3F15038762CA}" srcOrd="0" destOrd="0" presId="urn:microsoft.com/office/officeart/2005/8/layout/radial5"/>
    <dgm:cxn modelId="{BDF78120-E1A9-4D7C-8903-376D260AC068}" type="presParOf" srcId="{26BF2C31-2F3A-4D4F-9873-20F444F3D0A7}" destId="{1A5701DC-7F12-457B-AC61-EA25ECFCE48E}" srcOrd="16" destOrd="0" presId="urn:microsoft.com/office/officeart/2005/8/layout/radial5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>
    <a:ln w="38100">
      <a:solidFill>
        <a:srgbClr val="3366CC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189BC-AF13-4F70-8293-EF2741BE4BDD}">
      <dsp:nvSpPr>
        <dsp:cNvPr id="0" name=""/>
        <dsp:cNvSpPr/>
      </dsp:nvSpPr>
      <dsp:spPr>
        <a:xfrm>
          <a:off x="2162575" y="0"/>
          <a:ext cx="1381643" cy="1038558"/>
        </a:xfrm>
        <a:prstGeom prst="trapezoid">
          <a:avLst>
            <a:gd name="adj" fmla="val 6868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Fat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and oil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2162575" y="0"/>
        <a:ext cx="1381643" cy="1038558"/>
      </dsp:txXfrm>
    </dsp:sp>
    <dsp:sp modelId="{9D1353E0-0535-4197-A3A0-A13A6F3A5BCA}">
      <dsp:nvSpPr>
        <dsp:cNvPr id="0" name=""/>
        <dsp:cNvSpPr/>
      </dsp:nvSpPr>
      <dsp:spPr>
        <a:xfrm>
          <a:off x="1441721" y="1044000"/>
          <a:ext cx="2823350" cy="1038558"/>
        </a:xfrm>
        <a:prstGeom prst="trapezoid">
          <a:avLst>
            <a:gd name="adj" fmla="val 68687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Fish, Meat,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Dairy, Beans and lentils.</a:t>
          </a:r>
        </a:p>
      </dsp:txBody>
      <dsp:txXfrm>
        <a:off x="1935808" y="1044000"/>
        <a:ext cx="1835177" cy="1038558"/>
      </dsp:txXfrm>
    </dsp:sp>
    <dsp:sp modelId="{418151F6-1C91-4874-BFD3-F7CEBFB23E85}">
      <dsp:nvSpPr>
        <dsp:cNvPr id="0" name=""/>
        <dsp:cNvSpPr/>
      </dsp:nvSpPr>
      <dsp:spPr>
        <a:xfrm>
          <a:off x="720860" y="2082765"/>
          <a:ext cx="4255484" cy="1038558"/>
        </a:xfrm>
        <a:prstGeom prst="trapezoid">
          <a:avLst>
            <a:gd name="adj" fmla="val 68687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Fruits and vegetables.</a:t>
          </a:r>
        </a:p>
      </dsp:txBody>
      <dsp:txXfrm>
        <a:off x="1465570" y="2082765"/>
        <a:ext cx="2766065" cy="1038558"/>
      </dsp:txXfrm>
    </dsp:sp>
    <dsp:sp modelId="{9A8231E5-FEE5-4F1F-B990-E18F80F23F11}">
      <dsp:nvSpPr>
        <dsp:cNvPr id="0" name=""/>
        <dsp:cNvSpPr/>
      </dsp:nvSpPr>
      <dsp:spPr>
        <a:xfrm>
          <a:off x="0" y="3115673"/>
          <a:ext cx="5706794" cy="1038558"/>
        </a:xfrm>
        <a:prstGeom prst="trapezoid">
          <a:avLst>
            <a:gd name="adj" fmla="val 6868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Grains</a:t>
          </a:r>
        </a:p>
      </dsp:txBody>
      <dsp:txXfrm>
        <a:off x="998688" y="3115673"/>
        <a:ext cx="3709416" cy="1038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D5C9C-AA13-48CD-B902-547CED69ED08}">
      <dsp:nvSpPr>
        <dsp:cNvPr id="0" name=""/>
        <dsp:cNvSpPr/>
      </dsp:nvSpPr>
      <dsp:spPr>
        <a:xfrm>
          <a:off x="3349510" y="2362788"/>
          <a:ext cx="2077328" cy="1741241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Food</a:t>
          </a:r>
          <a:r>
            <a:rPr lang="en-US" sz="32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Pyramid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3728" y="2617787"/>
        <a:ext cx="1468892" cy="1231243"/>
      </dsp:txXfrm>
    </dsp:sp>
    <dsp:sp modelId="{2401E2BF-D3AB-4918-9A2C-D398001DD93A}">
      <dsp:nvSpPr>
        <dsp:cNvPr id="0" name=""/>
        <dsp:cNvSpPr/>
      </dsp:nvSpPr>
      <dsp:spPr>
        <a:xfrm rot="16441518">
          <a:off x="4253640" y="1681751"/>
          <a:ext cx="449082" cy="54521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316274" y="1857990"/>
        <a:ext cx="314357" cy="327131"/>
      </dsp:txXfrm>
    </dsp:sp>
    <dsp:sp modelId="{368F0841-FB07-453D-9D80-CB2458C25B58}">
      <dsp:nvSpPr>
        <dsp:cNvPr id="0" name=""/>
        <dsp:cNvSpPr/>
      </dsp:nvSpPr>
      <dsp:spPr>
        <a:xfrm>
          <a:off x="3420970" y="76557"/>
          <a:ext cx="2277146" cy="144322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Fat</a:t>
          </a:r>
          <a:r>
            <a:rPr lang="en-US" sz="28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Oil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4450" y="287912"/>
        <a:ext cx="1610186" cy="1020513"/>
      </dsp:txXfrm>
    </dsp:sp>
    <dsp:sp modelId="{71BFC1A4-7358-420A-9650-28A80F2C7EAD}">
      <dsp:nvSpPr>
        <dsp:cNvPr id="0" name=""/>
        <dsp:cNvSpPr/>
      </dsp:nvSpPr>
      <dsp:spPr>
        <a:xfrm rot="19392349">
          <a:off x="5333908" y="1979172"/>
          <a:ext cx="733425" cy="54521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350200" y="2137198"/>
        <a:ext cx="569860" cy="327131"/>
      </dsp:txXfrm>
    </dsp:sp>
    <dsp:sp modelId="{51CB1904-A030-4AAE-8090-DCCABCC99B49}">
      <dsp:nvSpPr>
        <dsp:cNvPr id="0" name=""/>
        <dsp:cNvSpPr/>
      </dsp:nvSpPr>
      <dsp:spPr>
        <a:xfrm>
          <a:off x="5982459" y="453313"/>
          <a:ext cx="2077707" cy="162134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Dairy</a:t>
          </a:r>
          <a:r>
            <a:rPr lang="en-US" sz="26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products</a:t>
          </a:r>
          <a:endParaRPr lang="en-US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86732" y="690753"/>
        <a:ext cx="1469161" cy="1146465"/>
      </dsp:txXfrm>
    </dsp:sp>
    <dsp:sp modelId="{AB49EB85-73B1-47CE-B2AA-3DC780120045}">
      <dsp:nvSpPr>
        <dsp:cNvPr id="0" name=""/>
        <dsp:cNvSpPr/>
      </dsp:nvSpPr>
      <dsp:spPr>
        <a:xfrm rot="21578643">
          <a:off x="5615351" y="2951765"/>
          <a:ext cx="454233" cy="54521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615352" y="3061231"/>
        <a:ext cx="317963" cy="327131"/>
      </dsp:txXfrm>
    </dsp:sp>
    <dsp:sp modelId="{D1D944DD-05E6-460A-BDDD-28248C9D4A4F}">
      <dsp:nvSpPr>
        <dsp:cNvPr id="0" name=""/>
        <dsp:cNvSpPr/>
      </dsp:nvSpPr>
      <dsp:spPr>
        <a:xfrm>
          <a:off x="6283810" y="2362065"/>
          <a:ext cx="2020382" cy="1706582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Lentils</a:t>
          </a:r>
        </a:p>
      </dsp:txBody>
      <dsp:txXfrm>
        <a:off x="6579688" y="2611988"/>
        <a:ext cx="1428626" cy="1206736"/>
      </dsp:txXfrm>
    </dsp:sp>
    <dsp:sp modelId="{5E5303FA-01FE-41EA-AFFC-2AB484BBCFE8}">
      <dsp:nvSpPr>
        <dsp:cNvPr id="0" name=""/>
        <dsp:cNvSpPr/>
      </dsp:nvSpPr>
      <dsp:spPr>
        <a:xfrm rot="2267790">
          <a:off x="5302033" y="3932878"/>
          <a:ext cx="678989" cy="54521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319192" y="3991800"/>
        <a:ext cx="515424" cy="327131"/>
      </dsp:txXfrm>
    </dsp:sp>
    <dsp:sp modelId="{6A4AA275-A8A9-449F-B399-97040F7DF41E}">
      <dsp:nvSpPr>
        <dsp:cNvPr id="0" name=""/>
        <dsp:cNvSpPr/>
      </dsp:nvSpPr>
      <dsp:spPr>
        <a:xfrm>
          <a:off x="5756486" y="4446269"/>
          <a:ext cx="2235552" cy="1430609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Vegetables</a:t>
          </a:r>
        </a:p>
      </dsp:txBody>
      <dsp:txXfrm>
        <a:off x="6083875" y="4655777"/>
        <a:ext cx="1580774" cy="1011593"/>
      </dsp:txXfrm>
    </dsp:sp>
    <dsp:sp modelId="{235F18F3-A32F-4F64-B961-F537CAD2526D}">
      <dsp:nvSpPr>
        <dsp:cNvPr id="0" name=""/>
        <dsp:cNvSpPr/>
      </dsp:nvSpPr>
      <dsp:spPr>
        <a:xfrm rot="5673298">
          <a:off x="4099226" y="4179511"/>
          <a:ext cx="383713" cy="54521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4161354" y="4231179"/>
        <a:ext cx="268599" cy="327131"/>
      </dsp:txXfrm>
    </dsp:sp>
    <dsp:sp modelId="{3B73B4F7-A835-4D76-9FF8-31BCF41DB7D2}">
      <dsp:nvSpPr>
        <dsp:cNvPr id="0" name=""/>
        <dsp:cNvSpPr/>
      </dsp:nvSpPr>
      <dsp:spPr>
        <a:xfrm>
          <a:off x="3044285" y="4822959"/>
          <a:ext cx="2321539" cy="141800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Bread,</a:t>
          </a:r>
          <a:r>
            <a:rPr lang="en-US" sz="26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Patatoes</a:t>
          </a:r>
          <a:endParaRPr lang="en-US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4267" y="5030622"/>
        <a:ext cx="1641575" cy="1002683"/>
      </dsp:txXfrm>
    </dsp:sp>
    <dsp:sp modelId="{304FF769-BA29-4380-99DF-0E38DA1B2A4D}">
      <dsp:nvSpPr>
        <dsp:cNvPr id="0" name=""/>
        <dsp:cNvSpPr/>
      </dsp:nvSpPr>
      <dsp:spPr>
        <a:xfrm rot="8868664">
          <a:off x="2800672" y="3773140"/>
          <a:ext cx="593949" cy="54521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2951667" y="3838616"/>
        <a:ext cx="430384" cy="327131"/>
      </dsp:txXfrm>
    </dsp:sp>
    <dsp:sp modelId="{BD76534B-71DD-4742-8AA3-EAFD89200ABD}">
      <dsp:nvSpPr>
        <dsp:cNvPr id="0" name=""/>
        <dsp:cNvSpPr/>
      </dsp:nvSpPr>
      <dsp:spPr>
        <a:xfrm>
          <a:off x="633411" y="4144913"/>
          <a:ext cx="2320616" cy="144322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Rice,</a:t>
          </a:r>
          <a:r>
            <a:rPr lang="en-US" sz="26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Ruti</a:t>
          </a:r>
          <a:endParaRPr lang="en-US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3257" y="4356268"/>
        <a:ext cx="1640924" cy="1020513"/>
      </dsp:txXfrm>
    </dsp:sp>
    <dsp:sp modelId="{F5A03337-0D21-46DC-A815-F2C2424EA5EE}">
      <dsp:nvSpPr>
        <dsp:cNvPr id="0" name=""/>
        <dsp:cNvSpPr/>
      </dsp:nvSpPr>
      <dsp:spPr>
        <a:xfrm rot="11332368">
          <a:off x="2544537" y="2718714"/>
          <a:ext cx="585788" cy="54521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2707123" y="2840371"/>
        <a:ext cx="422223" cy="327131"/>
      </dsp:txXfrm>
    </dsp:sp>
    <dsp:sp modelId="{BBC8886E-C252-425A-A5AC-1A247B21E5BC}">
      <dsp:nvSpPr>
        <dsp:cNvPr id="0" name=""/>
        <dsp:cNvSpPr/>
      </dsp:nvSpPr>
      <dsp:spPr>
        <a:xfrm>
          <a:off x="336470" y="2032265"/>
          <a:ext cx="1959868" cy="144322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Fruits</a:t>
          </a:r>
        </a:p>
      </dsp:txBody>
      <dsp:txXfrm>
        <a:off x="623486" y="2243620"/>
        <a:ext cx="1385836" cy="1020513"/>
      </dsp:txXfrm>
    </dsp:sp>
    <dsp:sp modelId="{059AD8A2-4D15-4F35-9F6E-39F8A5B955CE}">
      <dsp:nvSpPr>
        <dsp:cNvPr id="0" name=""/>
        <dsp:cNvSpPr/>
      </dsp:nvSpPr>
      <dsp:spPr>
        <a:xfrm rot="13475005">
          <a:off x="2895064" y="1840168"/>
          <a:ext cx="712125" cy="54521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3035094" y="2006618"/>
        <a:ext cx="548560" cy="327131"/>
      </dsp:txXfrm>
    </dsp:sp>
    <dsp:sp modelId="{1A5701DC-7F12-457B-AC61-EA25ECFCE48E}">
      <dsp:nvSpPr>
        <dsp:cNvPr id="0" name=""/>
        <dsp:cNvSpPr/>
      </dsp:nvSpPr>
      <dsp:spPr>
        <a:xfrm>
          <a:off x="1066926" y="307365"/>
          <a:ext cx="2169048" cy="1443223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Fish,</a:t>
          </a:r>
          <a:r>
            <a:rPr lang="en-US" sz="26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Meat</a:t>
          </a:r>
          <a:endParaRPr lang="en-US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4576" y="518720"/>
        <a:ext cx="1533748" cy="1020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13F00-EE18-4AF6-8C19-863546BC946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5A888-A41D-49FC-B3E2-6DD64EB6F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2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6C83C-010C-4735-B04D-3CC4E2307A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1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2008-C570-4532-BD01-06FE10F96A4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16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2008-C570-4532-BD01-06FE10F96A4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06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2008-C570-4532-BD01-06FE10F96A4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09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2008-C570-4532-BD01-06FE10F96A4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55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D1E9-7191-4B24-858E-E5F362E6FC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7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734B7-0FA5-4F82-B475-9B7D11E66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B52A9-32DA-44B9-B1A6-E57C4778E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CD0CE-528C-4AE0-866E-2ECB0223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C273-B132-48B9-A0C2-76DBF91A70B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FF1D6-8060-403E-9943-AC6BE4B8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95EFF-58DC-4A18-B744-2B6824A2D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B38F-EB74-4AA9-A571-396C4615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5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5F82-A944-4F29-BD7F-6EB896777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04E5F-911C-4F15-A329-BAA0B9BB0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9B8D6-67C0-4A00-AE3F-AFDA0A5DA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C273-B132-48B9-A0C2-76DBF91A70B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488C9-1A5D-42CE-8729-7E866523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02A4F-45DC-483F-9809-15D988D8D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B38F-EB74-4AA9-A571-396C4615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7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820072-99CE-48C4-9075-B6FA1DDAE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1C135-8572-492F-AE56-030903866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05A84-FBDD-4A50-A0AB-6318D817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C273-B132-48B9-A0C2-76DBF91A70B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CEDA3-3904-4DD9-984E-FD75C14C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A0BE4-DA85-4158-9EC3-33EC3DE8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B38F-EB74-4AA9-A571-396C4615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68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56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30D07-3CD0-42B9-9E96-13F72CB98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ACD6E-8F61-4F3A-8BD1-B9565D867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D3497-83DC-49EE-8238-CEDAE4DF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C273-B132-48B9-A0C2-76DBF91A70B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EFF62-6CE6-4AB8-B5BD-188DD988A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A48D1-2A89-4039-A500-C5787C40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B38F-EB74-4AA9-A571-396C4615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1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78602-5665-454A-9636-2C7A4B041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1B9A4-A87C-4B71-AACD-B5DBC5ED9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E0436-096A-4027-8C03-37525930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C273-B132-48B9-A0C2-76DBF91A70B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1A7B4-190B-46FE-B10D-0B7EE19CF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46D34-6615-4003-8C23-5FD9F285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B38F-EB74-4AA9-A571-396C4615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0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A7591-FE81-4E49-93A3-554301B0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1C53E-4AD4-4C28-90EB-81D1358C1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52A5E-6037-4905-9BD9-7CF1DE203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DC001-AFB8-4EED-9D77-1C30CC266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C273-B132-48B9-A0C2-76DBF91A70B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18F47-23FD-4FD0-AB8D-C53A4C28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16DAC-FD0C-4247-AC4E-307C2E33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B38F-EB74-4AA9-A571-396C4615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9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DCEE8-17AF-4E2A-B56A-E8162AD54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28190-A15E-4063-A03E-41A26CFAE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CE2C1C-4080-42DE-A04E-7D604561F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8A256-B4BB-43BD-A040-A906193E9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B84B2D-1AC2-4555-8106-7BA7B26EF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66C664-1782-4310-AF1C-5912055C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C273-B132-48B9-A0C2-76DBF91A70B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C4B39D-45A1-4ABC-8F50-7F118EFE2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C7D64E-D3BA-4799-8C25-C08610DC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B38F-EB74-4AA9-A571-396C4615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0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10769-6000-4618-90AB-782BF8540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3AC78-92CA-4E89-85FE-59E561807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C273-B132-48B9-A0C2-76DBF91A70B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D3856-ABB6-4DCB-969A-B5EC3DB3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6E577-B30E-4694-B221-464E9B39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B38F-EB74-4AA9-A571-396C4615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7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2CBD6E-8CBA-4F20-B36B-729737866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C273-B132-48B9-A0C2-76DBF91A70B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7E13EA-9EC8-4ECD-8F42-3985BE774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2F595-AE80-4FDD-8924-F64B0B26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B38F-EB74-4AA9-A571-396C4615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9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5D43-445F-4BED-B726-DEEF6CF3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C40F9-9DFA-494C-A373-BB8B0245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FB1AD-1F8A-4C33-865B-B3778C1C8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EB65B-154C-4D38-A926-1D8BC8E93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C273-B132-48B9-A0C2-76DBF91A70B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78006-5EE1-4F9C-8893-CF440AFD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A0A24-247E-4B53-8E24-9A7E2E064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B38F-EB74-4AA9-A571-396C4615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9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04F3-4D1D-49CB-A75A-0E1606BA4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B41336-78EC-4C55-8ED8-3B1B0D749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48509-BF69-4EB6-8578-539FF8AFB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57E29-2B0E-4511-95AE-78C78E73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C273-B132-48B9-A0C2-76DBF91A70B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5EB1E-3F73-40D8-9F53-C6EA6084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64369-8356-42E3-9CD5-17F7A46E0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B38F-EB74-4AA9-A571-396C4615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6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0C2E2C-380E-4338-8328-EF11BCA08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8C27E-C342-4234-8FF4-D23B46439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11D40-591D-491B-923B-6B785C4E6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6C273-B132-48B9-A0C2-76DBF91A70B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6F7B1-84C9-4173-85C1-ED619F371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56869-5627-4B42-AF8E-202D286F8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3B38F-EB74-4AA9-A571-396C4615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6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eg"/><Relationship Id="rId3" Type="http://schemas.openxmlformats.org/officeDocument/2006/relationships/image" Target="../media/image23.jpg"/><Relationship Id="rId7" Type="http://schemas.openxmlformats.org/officeDocument/2006/relationships/image" Target="../media/image15.jpg"/><Relationship Id="rId12" Type="http://schemas.openxmlformats.org/officeDocument/2006/relationships/image" Target="../media/image31.jpg"/><Relationship Id="rId17" Type="http://schemas.openxmlformats.org/officeDocument/2006/relationships/image" Target="../media/image36.jpg"/><Relationship Id="rId2" Type="http://schemas.openxmlformats.org/officeDocument/2006/relationships/image" Target="../media/image22.jpg"/><Relationship Id="rId16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jpg"/><Relationship Id="rId10" Type="http://schemas.openxmlformats.org/officeDocument/2006/relationships/image" Target="../media/image29.jpeg"/><Relationship Id="rId4" Type="http://schemas.openxmlformats.org/officeDocument/2006/relationships/image" Target="../media/image24.jpg"/><Relationship Id="rId9" Type="http://schemas.openxmlformats.org/officeDocument/2006/relationships/image" Target="../media/image28.jpg"/><Relationship Id="rId1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3.gif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BF5711-DFC1-4BE4-8302-67D4CCA349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8"/>
          <a:stretch/>
        </p:blipFill>
        <p:spPr>
          <a:xfrm>
            <a:off x="148281" y="60498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376CF6-2D74-4B0B-ACA6-DF47C6ECC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6" y="5489078"/>
            <a:ext cx="2187529" cy="135496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941049-1565-4C0C-A812-D72D912FFE75}"/>
              </a:ext>
            </a:extLst>
          </p:cNvPr>
          <p:cNvSpPr txBox="1"/>
          <p:nvPr/>
        </p:nvSpPr>
        <p:spPr>
          <a:xfrm>
            <a:off x="3834828" y="495078"/>
            <a:ext cx="4419485" cy="4475617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en-US" sz="19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Welcome to the class   Welcome to the class</a:t>
            </a:r>
            <a:r>
              <a:rPr lang="bn-IN" sz="19900" b="1" dirty="0"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19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A51E432A-6038-47F1-A9C3-CB7E23B283BE}"/>
              </a:ext>
            </a:extLst>
          </p:cNvPr>
          <p:cNvSpPr/>
          <p:nvPr/>
        </p:nvSpPr>
        <p:spPr>
          <a:xfrm rot="10604301">
            <a:off x="3297836" y="544508"/>
            <a:ext cx="5516380" cy="4836960"/>
          </a:xfrm>
          <a:prstGeom prst="blockArc">
            <a:avLst>
              <a:gd name="adj1" fmla="val 10570309"/>
              <a:gd name="adj2" fmla="val 667721"/>
              <a:gd name="adj3" fmla="val 1764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Picture 28" descr="red-butterfly-source_hwl.gif">
            <a:extLst>
              <a:ext uri="{FF2B5EF4-FFF2-40B4-BE49-F238E27FC236}">
                <a16:creationId xmlns:a16="http://schemas.microsoft.com/office/drawing/2014/main" id="{A463EC81-2DE8-445F-9FB5-CB51A3E20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470" y="2656703"/>
            <a:ext cx="1170731" cy="3128092"/>
          </a:xfrm>
          <a:prstGeom prst="rect">
            <a:avLst/>
          </a:prstGeom>
        </p:spPr>
      </p:pic>
      <p:pic>
        <p:nvPicPr>
          <p:cNvPr id="4" name="Picture 3" descr="Dove-02-june.gif">
            <a:extLst>
              <a:ext uri="{FF2B5EF4-FFF2-40B4-BE49-F238E27FC236}">
                <a16:creationId xmlns:a16="http://schemas.microsoft.com/office/drawing/2014/main" id="{989E8655-2967-42C8-9521-2CA54F0802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3681" y="762000"/>
            <a:ext cx="990600" cy="731861"/>
          </a:xfrm>
          <a:prstGeom prst="rect">
            <a:avLst/>
          </a:prstGeom>
        </p:spPr>
      </p:pic>
      <p:pic>
        <p:nvPicPr>
          <p:cNvPr id="3" name="Picture 2" descr="4.gif">
            <a:extLst>
              <a:ext uri="{FF2B5EF4-FFF2-40B4-BE49-F238E27FC236}">
                <a16:creationId xmlns:a16="http://schemas.microsoft.com/office/drawing/2014/main" id="{94509751-4102-4888-9E22-B37D40253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186" y="239152"/>
            <a:ext cx="866775" cy="3960504"/>
          </a:xfrm>
          <a:prstGeom prst="rect">
            <a:avLst/>
          </a:prstGeom>
        </p:spPr>
      </p:pic>
      <p:pic>
        <p:nvPicPr>
          <p:cNvPr id="17" name="Picture 16" descr="mn.gif">
            <a:extLst>
              <a:ext uri="{FF2B5EF4-FFF2-40B4-BE49-F238E27FC236}">
                <a16:creationId xmlns:a16="http://schemas.microsoft.com/office/drawing/2014/main" id="{E535D6B6-A57E-4FB2-866B-93E8FC53C7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4687" y="4478323"/>
            <a:ext cx="1660538" cy="1086117"/>
          </a:xfrm>
          <a:prstGeom prst="rect">
            <a:avLst/>
          </a:prstGeom>
        </p:spPr>
      </p:pic>
      <p:pic>
        <p:nvPicPr>
          <p:cNvPr id="5" name="Picture 4" descr="angelbabygirl-lyre-t-b.gif">
            <a:extLst>
              <a:ext uri="{FF2B5EF4-FFF2-40B4-BE49-F238E27FC236}">
                <a16:creationId xmlns:a16="http://schemas.microsoft.com/office/drawing/2014/main" id="{BEB50A97-7297-494E-8A5B-E3E0505CA7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7698" y="234461"/>
            <a:ext cx="1400175" cy="1695450"/>
          </a:xfrm>
          <a:prstGeom prst="rect">
            <a:avLst/>
          </a:prstGeom>
        </p:spPr>
      </p:pic>
      <p:pic>
        <p:nvPicPr>
          <p:cNvPr id="7" name="Picture 6" descr="red-butterfly-source_hwl.gif">
            <a:extLst>
              <a:ext uri="{FF2B5EF4-FFF2-40B4-BE49-F238E27FC236}">
                <a16:creationId xmlns:a16="http://schemas.microsoft.com/office/drawing/2014/main" id="{D061BA3E-BCA6-4B8A-9F4B-06DFF1358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4753" y="2894118"/>
            <a:ext cx="1170731" cy="3128092"/>
          </a:xfrm>
          <a:prstGeom prst="rect">
            <a:avLst/>
          </a:prstGeom>
        </p:spPr>
      </p:pic>
      <p:pic>
        <p:nvPicPr>
          <p:cNvPr id="8" name="Picture 7" descr="red-butterfly-source_hwl.gif">
            <a:extLst>
              <a:ext uri="{FF2B5EF4-FFF2-40B4-BE49-F238E27FC236}">
                <a16:creationId xmlns:a16="http://schemas.microsoft.com/office/drawing/2014/main" id="{09F34F33-0408-471D-9439-B811404B9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188" y="2904336"/>
            <a:ext cx="1170731" cy="3128092"/>
          </a:xfrm>
          <a:prstGeom prst="rect">
            <a:avLst/>
          </a:prstGeom>
        </p:spPr>
      </p:pic>
      <p:pic>
        <p:nvPicPr>
          <p:cNvPr id="9" name="Picture 8" descr="red-butterfly-source_hwl.gif">
            <a:extLst>
              <a:ext uri="{FF2B5EF4-FFF2-40B4-BE49-F238E27FC236}">
                <a16:creationId xmlns:a16="http://schemas.microsoft.com/office/drawing/2014/main" id="{51B8E223-ECBD-475F-A2BA-FF2AAE920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7882" y="2967908"/>
            <a:ext cx="1170731" cy="3128092"/>
          </a:xfrm>
          <a:prstGeom prst="rect">
            <a:avLst/>
          </a:prstGeom>
        </p:spPr>
      </p:pic>
      <p:pic>
        <p:nvPicPr>
          <p:cNvPr id="10" name="Picture 9" descr="red-butterfly-source_hwl.gif">
            <a:extLst>
              <a:ext uri="{FF2B5EF4-FFF2-40B4-BE49-F238E27FC236}">
                <a16:creationId xmlns:a16="http://schemas.microsoft.com/office/drawing/2014/main" id="{011D82BE-A2DA-46D7-AA66-ED2DFB7E1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282" y="3120308"/>
            <a:ext cx="1170731" cy="3128092"/>
          </a:xfrm>
          <a:prstGeom prst="rect">
            <a:avLst/>
          </a:prstGeom>
        </p:spPr>
      </p:pic>
      <p:pic>
        <p:nvPicPr>
          <p:cNvPr id="11" name="Picture 10" descr="red-butterfly-source_hwl.gif">
            <a:extLst>
              <a:ext uri="{FF2B5EF4-FFF2-40B4-BE49-F238E27FC236}">
                <a16:creationId xmlns:a16="http://schemas.microsoft.com/office/drawing/2014/main" id="{87E4928F-D4AC-4791-A86D-58EA1B7B5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701" y="2879475"/>
            <a:ext cx="1170731" cy="3128092"/>
          </a:xfrm>
          <a:prstGeom prst="rect">
            <a:avLst/>
          </a:prstGeom>
        </p:spPr>
      </p:pic>
      <p:pic>
        <p:nvPicPr>
          <p:cNvPr id="12" name="Picture 11" descr="red-butterfly-source_hwl.gif">
            <a:extLst>
              <a:ext uri="{FF2B5EF4-FFF2-40B4-BE49-F238E27FC236}">
                <a16:creationId xmlns:a16="http://schemas.microsoft.com/office/drawing/2014/main" id="{2E5D8050-CFC4-4FDA-AF30-9F4B76FDF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339" y="2879475"/>
            <a:ext cx="1170731" cy="3128092"/>
          </a:xfrm>
          <a:prstGeom prst="rect">
            <a:avLst/>
          </a:prstGeom>
        </p:spPr>
      </p:pic>
      <p:pic>
        <p:nvPicPr>
          <p:cNvPr id="43" name="Picture 42" descr="mn.gif">
            <a:extLst>
              <a:ext uri="{FF2B5EF4-FFF2-40B4-BE49-F238E27FC236}">
                <a16:creationId xmlns:a16="http://schemas.microsoft.com/office/drawing/2014/main" id="{48F3922E-05D1-4D1C-9A9D-F2E49D7CCD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1892" y="-47981"/>
            <a:ext cx="1660538" cy="1086117"/>
          </a:xfrm>
          <a:prstGeom prst="rect">
            <a:avLst/>
          </a:prstGeom>
        </p:spPr>
      </p:pic>
      <p:pic>
        <p:nvPicPr>
          <p:cNvPr id="44" name="Picture 43" descr="mn.gif">
            <a:extLst>
              <a:ext uri="{FF2B5EF4-FFF2-40B4-BE49-F238E27FC236}">
                <a16:creationId xmlns:a16="http://schemas.microsoft.com/office/drawing/2014/main" id="{594F64DF-9E8A-40A1-9AC1-70ECA56F76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8593" y="5173781"/>
            <a:ext cx="1660538" cy="1086117"/>
          </a:xfrm>
          <a:prstGeom prst="rect">
            <a:avLst/>
          </a:prstGeom>
        </p:spPr>
      </p:pic>
      <p:pic>
        <p:nvPicPr>
          <p:cNvPr id="45" name="Picture 44" descr="mn.gif">
            <a:extLst>
              <a:ext uri="{FF2B5EF4-FFF2-40B4-BE49-F238E27FC236}">
                <a16:creationId xmlns:a16="http://schemas.microsoft.com/office/drawing/2014/main" id="{A9AEA693-28C0-4FDE-8792-CC4F5B0B54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088" y="4783122"/>
            <a:ext cx="1660538" cy="10861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9222FF-A99C-4552-92C9-588D4EF45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884" y="5418519"/>
            <a:ext cx="2187529" cy="135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0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4653 L 0.29649 0.037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-4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4653 L 0.29649 0.037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-46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4653 L 0.29649 0.0372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-4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4653 L 0.29649 0.037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874" y="5033449"/>
            <a:ext cx="1668882" cy="1682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72" y="1113087"/>
            <a:ext cx="1011864" cy="1183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874" y="3855018"/>
            <a:ext cx="1485262" cy="1071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43" y="26801"/>
            <a:ext cx="1293418" cy="1191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53" y="232504"/>
            <a:ext cx="1752291" cy="6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512" y="-52148"/>
            <a:ext cx="1659267" cy="13465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527" y="2427460"/>
            <a:ext cx="1943473" cy="12108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44" y="194789"/>
            <a:ext cx="1373012" cy="852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5" y="22936"/>
            <a:ext cx="1651189" cy="13884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34" y="-42766"/>
            <a:ext cx="1607745" cy="12512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067" y="31330"/>
            <a:ext cx="1207881" cy="14866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30"/>
            <a:ext cx="1002755" cy="126311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004" y="5543644"/>
            <a:ext cx="2111573" cy="9502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395" y="5702270"/>
            <a:ext cx="2281969" cy="101338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2" y="5667375"/>
            <a:ext cx="2540051" cy="85372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72" y="5702270"/>
            <a:ext cx="2005738" cy="97848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77864" y="1525855"/>
            <a:ext cx="689836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carefully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7864" y="2592763"/>
            <a:ext cx="689836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food do you like most 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7722" y="3623048"/>
            <a:ext cx="9204748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the name of some unhealthy foods 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3621" y="4710283"/>
            <a:ext cx="909873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Why do you think these are unhealthy food ? </a:t>
            </a:r>
          </a:p>
        </p:txBody>
      </p:sp>
    </p:spTree>
    <p:extLst>
      <p:ext uri="{BB962C8B-B14F-4D97-AF65-F5344CB8AC3E}">
        <p14:creationId xmlns:p14="http://schemas.microsoft.com/office/powerpoint/2010/main" val="179301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61" y="3816135"/>
            <a:ext cx="2521139" cy="2652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1949" y="402459"/>
            <a:ext cx="2938386" cy="21510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08" y="4048433"/>
            <a:ext cx="3165141" cy="27159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08" y="174647"/>
            <a:ext cx="3304150" cy="29775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1735846" y="1362368"/>
            <a:ext cx="200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Olive Oil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43261" y="1234344"/>
            <a:ext cx="287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Mustard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Oil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34124" y="777593"/>
            <a:ext cx="2815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Sun-flower Oil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59711" y="5527853"/>
            <a:ext cx="2439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Butter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95227" y="5435520"/>
            <a:ext cx="2125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Ghee</a:t>
            </a:r>
          </a:p>
        </p:txBody>
      </p:sp>
      <p:sp>
        <p:nvSpPr>
          <p:cNvPr id="3" name="Rectangle 2"/>
          <p:cNvSpPr/>
          <p:nvPr/>
        </p:nvSpPr>
        <p:spPr>
          <a:xfrm>
            <a:off x="624227" y="3162439"/>
            <a:ext cx="1110030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Make food delicious, but our body doesn’t need very much of them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2688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988">
        <p15:prstTrans prst="pageCurlDouble"/>
      </p:transition>
    </mc:Choice>
    <mc:Fallback xmlns="">
      <p:transition spd="slow" advTm="79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  <p:bldP spid="2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7" y="252269"/>
            <a:ext cx="1767394" cy="23232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78" y="311802"/>
            <a:ext cx="2146296" cy="22585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19" y="300876"/>
            <a:ext cx="1725469" cy="22585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b="12670"/>
          <a:stretch/>
        </p:blipFill>
        <p:spPr>
          <a:xfrm>
            <a:off x="7843014" y="236117"/>
            <a:ext cx="2923362" cy="23232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7" y="3953597"/>
            <a:ext cx="1982648" cy="19771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694" y="4068309"/>
            <a:ext cx="2603615" cy="17859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02" y="3977978"/>
            <a:ext cx="2162489" cy="1846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93" y="3977978"/>
            <a:ext cx="2603616" cy="1846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97195" y="2630433"/>
            <a:ext cx="1598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59201" y="6061695"/>
            <a:ext cx="2162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0179" y="6103489"/>
            <a:ext cx="2185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01123" y="6103489"/>
            <a:ext cx="2603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Lentils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39128" y="5923737"/>
            <a:ext cx="1965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82060" y="2638225"/>
            <a:ext cx="233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Chicken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91503" y="2663660"/>
            <a:ext cx="216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75583" y="3354317"/>
            <a:ext cx="11100303" cy="922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 protein that keep us fit to fittest</a:t>
            </a:r>
          </a:p>
          <a:p>
            <a:pPr algn="ctr"/>
            <a:r>
              <a:rPr lang="en-US" sz="3200" dirty="0"/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0BE650-F811-4D04-94C9-B5DFF829302C}"/>
              </a:ext>
            </a:extLst>
          </p:cNvPr>
          <p:cNvSpPr txBox="1"/>
          <p:nvPr/>
        </p:nvSpPr>
        <p:spPr>
          <a:xfrm>
            <a:off x="8452198" y="2780268"/>
            <a:ext cx="3032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</a:t>
            </a:r>
          </a:p>
        </p:txBody>
      </p:sp>
    </p:spTree>
    <p:extLst>
      <p:ext uri="{BB962C8B-B14F-4D97-AF65-F5344CB8AC3E}">
        <p14:creationId xmlns:p14="http://schemas.microsoft.com/office/powerpoint/2010/main" val="1960063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4" grpId="0"/>
      <p:bldP spid="25" grpId="0"/>
      <p:bldP spid="29" grpId="0"/>
      <p:bldP spid="17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9" y="140441"/>
            <a:ext cx="3762144" cy="23671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47" y="3894913"/>
            <a:ext cx="4956800" cy="1950665"/>
          </a:xfrm>
          <a:prstGeom prst="roundRect">
            <a:avLst>
              <a:gd name="adj" fmla="val 4167"/>
            </a:avLst>
          </a:prstGeom>
          <a:noFill/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406" y="82414"/>
            <a:ext cx="4554405" cy="23671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7" y="4170313"/>
            <a:ext cx="4379734" cy="1933634"/>
          </a:xfrm>
          <a:prstGeom prst="roundRect">
            <a:avLst>
              <a:gd name="adj" fmla="val 4167"/>
            </a:avLst>
          </a:prstGeom>
          <a:noFill/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544282" y="2467551"/>
            <a:ext cx="2436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Potato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97637" y="2507612"/>
            <a:ext cx="2481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2461" y="6150114"/>
            <a:ext cx="2061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99792" y="6067700"/>
            <a:ext cx="1429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B58346-CE1C-41CF-A179-BD79CC91F90E}"/>
              </a:ext>
            </a:extLst>
          </p:cNvPr>
          <p:cNvSpPr/>
          <p:nvPr/>
        </p:nvSpPr>
        <p:spPr>
          <a:xfrm>
            <a:off x="0" y="2899732"/>
            <a:ext cx="8868751" cy="1673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Grains give us energy.</a:t>
            </a:r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265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" y="-25859"/>
            <a:ext cx="2955723" cy="18487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38" y="125938"/>
            <a:ext cx="4176802" cy="19702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10" y="3441940"/>
            <a:ext cx="2937599" cy="20592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93" y="178825"/>
            <a:ext cx="4241890" cy="21204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525472" y="2047338"/>
            <a:ext cx="2164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77102" y="2205856"/>
            <a:ext cx="233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7096" y="5829372"/>
            <a:ext cx="2418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Pine apple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416" y="3607564"/>
            <a:ext cx="2937599" cy="18936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73" y="3594322"/>
            <a:ext cx="3993020" cy="1893664"/>
          </a:xfrm>
          <a:prstGeom prst="roundRect">
            <a:avLst>
              <a:gd name="adj" fmla="val 5653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4525472" y="5829372"/>
            <a:ext cx="235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Jack fruit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78560" y="5841755"/>
            <a:ext cx="2134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605" y="1944246"/>
            <a:ext cx="2144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Banana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21816" y="2775732"/>
            <a:ext cx="11186228" cy="922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 vitamins that help  our eyes and our health.</a:t>
            </a:r>
          </a:p>
          <a:p>
            <a:pPr algn="ctr"/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4973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5" grpId="0"/>
      <p:bldP spid="26" grpId="0"/>
      <p:bldP spid="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70" y="119389"/>
            <a:ext cx="2255949" cy="21535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12" y="244591"/>
            <a:ext cx="2563106" cy="2182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36" y="4264586"/>
            <a:ext cx="2975567" cy="1669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423" y="164010"/>
            <a:ext cx="1895475" cy="2134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542" y="4393526"/>
            <a:ext cx="3062514" cy="1809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3" y="95417"/>
            <a:ext cx="2318016" cy="19193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8" y="4218087"/>
            <a:ext cx="3072623" cy="1762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78" y="135031"/>
            <a:ext cx="2510852" cy="223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42" y="4350159"/>
            <a:ext cx="2340061" cy="1669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80670" y="2120294"/>
            <a:ext cx="2145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Parble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5275454" y="2203009"/>
            <a:ext cx="2005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81004" y="2422301"/>
            <a:ext cx="196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Bottle-Gourd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357659" y="2315898"/>
            <a:ext cx="183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Radish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43423" y="6323112"/>
            <a:ext cx="231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Cabbage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69857" y="5907614"/>
            <a:ext cx="2042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Carrot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457325" y="5378388"/>
            <a:ext cx="1739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Jhinga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79042" y="6046839"/>
            <a:ext cx="2553581" cy="72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Egg plant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7102" y="2023511"/>
            <a:ext cx="253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Cauliflower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7183" y="2938007"/>
            <a:ext cx="11100303" cy="815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Vegetables are also important for us  having vitamins.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3031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9" dur="3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0" dur="3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8" grpId="0"/>
          <p:bldP spid="19" grpId="0"/>
          <p:bldP spid="20" grpId="0"/>
          <p:bldP spid="22" grpId="0"/>
          <p:bldP spid="23" grpId="0"/>
          <p:bldP spid="27" grpId="0"/>
          <p:bldP spid="28" grpId="0"/>
          <p:bldP spid="29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5" fill="hold">
                          <p:stCondLst>
                            <p:cond delay="indefinite"/>
                          </p:stCondLst>
                          <p:childTnLst>
                            <p:par>
                              <p:cTn id="1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3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3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7" grpId="0"/>
          <p:bldP spid="28" grpId="0"/>
          <p:bldP spid="29" grpId="0"/>
          <p:bldP spid="38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38" y="264394"/>
            <a:ext cx="3569109" cy="1988216"/>
          </a:xfrm>
          <a:prstGeom prst="roundRect">
            <a:avLst>
              <a:gd name="adj" fmla="val 4167"/>
            </a:avLst>
          </a:prstGeom>
          <a:noFill/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545" y="370270"/>
            <a:ext cx="3756018" cy="19181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8" y="4063464"/>
            <a:ext cx="2610847" cy="19351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692" y="3977024"/>
            <a:ext cx="3465871" cy="20216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604" y="148731"/>
            <a:ext cx="3420649" cy="21038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2306" y="3736120"/>
            <a:ext cx="1935191" cy="27429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8254" y="2363039"/>
            <a:ext cx="300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Hilsha</a:t>
            </a:r>
            <a:r>
              <a:rPr lang="en-US" sz="2800" b="1" dirty="0"/>
              <a:t> fish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63371" y="6288564"/>
            <a:ext cx="251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Walking fish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72308" y="2391049"/>
            <a:ext cx="2645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fish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16510" y="2432917"/>
            <a:ext cx="2964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Crub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fish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218345" y="6198541"/>
            <a:ext cx="2167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Kholse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fish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18432" y="6178401"/>
            <a:ext cx="2212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J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fish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291511" y="3069475"/>
            <a:ext cx="9482328" cy="993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 protein that make us strong.</a:t>
            </a:r>
          </a:p>
        </p:txBody>
      </p:sp>
    </p:spTree>
    <p:extLst>
      <p:ext uri="{BB962C8B-B14F-4D97-AF65-F5344CB8AC3E}">
        <p14:creationId xmlns:p14="http://schemas.microsoft.com/office/powerpoint/2010/main" val="3100020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  <p:bldP spid="20" grpId="0"/>
      <p:bldP spid="23" grpId="0"/>
      <p:bldP spid="24" grpId="0"/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" y="281883"/>
            <a:ext cx="2965121" cy="1721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255" y="4077067"/>
            <a:ext cx="3734989" cy="1928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1" y="4077067"/>
            <a:ext cx="3734990" cy="1721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634" y="355814"/>
            <a:ext cx="2880089" cy="1862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85" y="355814"/>
            <a:ext cx="3105430" cy="20034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-833" r="2309" b="-1"/>
          <a:stretch/>
        </p:blipFill>
        <p:spPr>
          <a:xfrm>
            <a:off x="4608755" y="4046298"/>
            <a:ext cx="3583659" cy="18887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481423" y="2201458"/>
            <a:ext cx="2356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5296" y="2398022"/>
            <a:ext cx="2351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03255" y="2493845"/>
            <a:ext cx="239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Chips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43285" y="6067763"/>
            <a:ext cx="3023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Ice-cream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378" y="6211669"/>
            <a:ext cx="4045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Chocolate-biscuit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32508" y="6005927"/>
            <a:ext cx="2616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Chocolate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78253" y="3083078"/>
            <a:ext cx="10491047" cy="993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unhealthy foods for us .</a:t>
            </a:r>
          </a:p>
        </p:txBody>
      </p:sp>
    </p:spTree>
    <p:extLst>
      <p:ext uri="{BB962C8B-B14F-4D97-AF65-F5344CB8AC3E}">
        <p14:creationId xmlns:p14="http://schemas.microsoft.com/office/powerpoint/2010/main" val="747647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9167E-6 -7.40741E-7 L -4.79167E-6 -0.07222 " pathEditMode="relative" rAng="0" ptsTypes="AA">
                                      <p:cBhvr>
                                        <p:cTn id="8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5" grpId="0"/>
      <p:bldP spid="27" grpId="0"/>
      <p:bldP spid="28" grpId="0"/>
      <p:bldP spid="37" grpId="0"/>
      <p:bldP spid="3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39" y="2288345"/>
            <a:ext cx="6229057" cy="17490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 open your English book at page number 24. Listen to me attentively and put your finger under the line.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721DA-82B2-4583-97A3-83795F27D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96" y="858128"/>
            <a:ext cx="5651065" cy="5795890"/>
          </a:xfrm>
          <a:prstGeom prst="rect">
            <a:avLst/>
          </a:prstGeom>
        </p:spPr>
      </p:pic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49F330ED-BFD2-4995-92F9-9DB05E8A2AE7}"/>
              </a:ext>
            </a:extLst>
          </p:cNvPr>
          <p:cNvSpPr/>
          <p:nvPr/>
        </p:nvSpPr>
        <p:spPr>
          <a:xfrm>
            <a:off x="155939" y="623668"/>
            <a:ext cx="4749016" cy="815926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reading &amp; ss reading.</a:t>
            </a:r>
          </a:p>
        </p:txBody>
      </p:sp>
    </p:spTree>
    <p:extLst>
      <p:ext uri="{BB962C8B-B14F-4D97-AF65-F5344CB8AC3E}">
        <p14:creationId xmlns:p14="http://schemas.microsoft.com/office/powerpoint/2010/main" val="4098614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73667246"/>
              </p:ext>
            </p:extLst>
          </p:nvPr>
        </p:nvGraphicFramePr>
        <p:xfrm>
          <a:off x="1434905" y="226255"/>
          <a:ext cx="8498058" cy="6405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635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BD5C9C-AA13-48CD-B902-547CED69E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8BD5C9C-AA13-48CD-B902-547CED69ED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01E2BF-D3AB-4918-9A2C-D398001DD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2401E2BF-D3AB-4918-9A2C-D398001DD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8F0841-FB07-453D-9D80-CB2458C25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368F0841-FB07-453D-9D80-CB2458C25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BFC1A4-7358-420A-9650-28A80F2C7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71BFC1A4-7358-420A-9650-28A80F2C7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CB1904-A030-4AAE-8090-DCCABCC99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51CB1904-A030-4AAE-8090-DCCABCC99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49EB85-73B1-47CE-B2AA-3DC780120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AB49EB85-73B1-47CE-B2AA-3DC780120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D944DD-05E6-460A-BDDD-28248C9D4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D1D944DD-05E6-460A-BDDD-28248C9D4A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5303FA-01FE-41EA-AFFC-2AB484BBC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5E5303FA-01FE-41EA-AFFC-2AB484BBCF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4AA275-A8A9-449F-B399-97040F7DF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6A4AA275-A8A9-449F-B399-97040F7DF4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5F18F3-A32F-4F64-B961-F537CAD25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235F18F3-A32F-4F64-B961-F537CAD25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73B4F7-A835-4D76-9FF8-31BCF41DB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3B73B4F7-A835-4D76-9FF8-31BCF41DB7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4FF769-BA29-4380-99DF-0E38DA1B2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304FF769-BA29-4380-99DF-0E38DA1B2A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76534B-71DD-4742-8AA3-EAFD8920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BD76534B-71DD-4742-8AA3-EAFD89200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A03337-0D21-46DC-A815-F2C2424EA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F5A03337-0D21-46DC-A815-F2C2424EA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C8886E-C252-425A-A5AC-1A247B21E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BBC8886E-C252-425A-A5AC-1A247B21E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9AD8A2-4D15-4F35-9F6E-39F8A5B95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059AD8A2-4D15-4F35-9F6E-39F8A5B95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5701DC-7F12-457B-AC61-EA25ECFCE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A5701DC-7F12-457B-AC61-EA25ECFCE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1CAF4FBD-3706-4283-ABCE-C5FD5A171698}"/>
              </a:ext>
            </a:extLst>
          </p:cNvPr>
          <p:cNvSpPr/>
          <p:nvPr/>
        </p:nvSpPr>
        <p:spPr>
          <a:xfrm>
            <a:off x="4372168" y="457200"/>
            <a:ext cx="4532681" cy="1397219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83874" y="2403106"/>
            <a:ext cx="234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understand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1" y="2403108"/>
            <a:ext cx="234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similar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29946" y="2403107"/>
            <a:ext cx="234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energy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9292" y="3316070"/>
            <a:ext cx="234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vitamins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219" y="3316070"/>
            <a:ext cx="234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important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1790" y="457200"/>
            <a:ext cx="5029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/>
              <a:t>Let’s play a bingo game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1791" y="1496292"/>
            <a:ext cx="550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(Write any 3 words in your exercise book.)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639292" y="4495800"/>
            <a:ext cx="711430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39292" y="4648200"/>
            <a:ext cx="711430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Frame 12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4419"/>
            </a:avLst>
          </a:prstGeom>
          <a:solidFill>
            <a:srgbClr val="FF00FF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E66BC9-5BF9-425D-BBF6-11E6F11E2D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73"/>
          <a:stretch/>
        </p:blipFill>
        <p:spPr>
          <a:xfrm>
            <a:off x="-12032" y="5152847"/>
            <a:ext cx="12192000" cy="1681089"/>
          </a:xfrm>
          <a:prstGeom prst="rect">
            <a:avLst/>
          </a:prstGeom>
        </p:spPr>
      </p:pic>
      <p:pic>
        <p:nvPicPr>
          <p:cNvPr id="11" name="Picture 10" descr="red-butterfly-source_hwl.gif">
            <a:extLst>
              <a:ext uri="{FF2B5EF4-FFF2-40B4-BE49-F238E27FC236}">
                <a16:creationId xmlns:a16="http://schemas.microsoft.com/office/drawing/2014/main" id="{3DB44992-25E7-4AC5-9C5A-91543773A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776" y="2921398"/>
            <a:ext cx="1170731" cy="31280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BB5C4B-2FBD-430A-96FE-B180B3B2FD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549C54B-A63F-421C-A09B-F1598EC6F799}"/>
              </a:ext>
            </a:extLst>
          </p:cNvPr>
          <p:cNvSpPr/>
          <p:nvPr/>
        </p:nvSpPr>
        <p:spPr>
          <a:xfrm>
            <a:off x="5729983" y="2423197"/>
            <a:ext cx="6053309" cy="206210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 i="1" dirty="0">
                <a:latin typeface="Times New Roman" pitchFamily="18" charset="0"/>
                <a:cs typeface="Times New Roman" pitchFamily="18" charset="0"/>
              </a:rPr>
              <a:t>Shahnaz </a:t>
            </a:r>
            <a:r>
              <a:rPr lang="en-GB" sz="3200" b="1" i="1" dirty="0" err="1">
                <a:latin typeface="Times New Roman" pitchFamily="18" charset="0"/>
                <a:cs typeface="Times New Roman" pitchFamily="18" charset="0"/>
              </a:rPr>
              <a:t>ferdushi</a:t>
            </a:r>
            <a:r>
              <a:rPr lang="en-GB" sz="32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3200" b="1" i="1" dirty="0" err="1">
                <a:latin typeface="Times New Roman" pitchFamily="18" charset="0"/>
                <a:cs typeface="Times New Roman" pitchFamily="18" charset="0"/>
              </a:rPr>
              <a:t>jui</a:t>
            </a:r>
            <a:endParaRPr lang="en-GB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Madhobpur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Govt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. primary school</a:t>
            </a:r>
          </a:p>
          <a:p>
            <a:pPr algn="ctr"/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Chhatak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081BFD57-CF85-48DE-AAD2-E93575CB2C06}"/>
              </a:ext>
            </a:extLst>
          </p:cNvPr>
          <p:cNvSpPr/>
          <p:nvPr/>
        </p:nvSpPr>
        <p:spPr>
          <a:xfrm>
            <a:off x="6113798" y="311728"/>
            <a:ext cx="4279119" cy="1554723"/>
          </a:xfrm>
          <a:prstGeom prst="wedgeEllipse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4D0BFC5-9ABF-44D4-92C9-7C56A920C4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22" y="139007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01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33000">
              <a:srgbClr val="FF00FF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14651" y="1657396"/>
            <a:ext cx="8881167" cy="50587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down any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following words in your notebook and follow my instructions.</a:t>
            </a:r>
          </a:p>
          <a:p>
            <a:pPr marL="0" indent="0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46081" y="3487150"/>
            <a:ext cx="8434753" cy="2530436"/>
            <a:chOff x="597619" y="3138963"/>
            <a:chExt cx="11246337" cy="937618"/>
          </a:xfrm>
        </p:grpSpPr>
        <p:sp>
          <p:nvSpPr>
            <p:cNvPr id="5" name="Rectangle 4"/>
            <p:cNvSpPr/>
            <p:nvPr/>
          </p:nvSpPr>
          <p:spPr>
            <a:xfrm>
              <a:off x="597619" y="3138963"/>
              <a:ext cx="1727200" cy="93175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Meat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934418" y="3144830"/>
              <a:ext cx="1727200" cy="93175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Fish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69619" y="3144830"/>
              <a:ext cx="2133599" cy="93175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Fruits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11218" y="3172780"/>
              <a:ext cx="1727204" cy="90380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Fat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959327" y="3158805"/>
              <a:ext cx="1884629" cy="90380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Oil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5FA8F57-E5A3-414F-9FB0-7ADF36A3A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6" b="27176"/>
          <a:stretch/>
        </p:blipFill>
        <p:spPr>
          <a:xfrm>
            <a:off x="7735629" y="141878"/>
            <a:ext cx="4133850" cy="18297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B87CE2-7A15-4696-AB57-586FF5055BAE}"/>
              </a:ext>
            </a:extLst>
          </p:cNvPr>
          <p:cNvSpPr/>
          <p:nvPr/>
        </p:nvSpPr>
        <p:spPr>
          <a:xfrm>
            <a:off x="562529" y="480335"/>
            <a:ext cx="27671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Lets play a game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26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3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3396" y="609601"/>
            <a:ext cx="3335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Fill in the blanks.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7300" y="2448580"/>
            <a:ext cx="509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food is ________ food?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7300" y="3249656"/>
            <a:ext cx="5432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Grain gives us__________.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6518" y="3982760"/>
            <a:ext cx="674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Potatoes and grains are _________.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9641" y="4749058"/>
            <a:ext cx="7412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Fruits and vegetables  have _________.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2662" y="557278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5. Fruits and vegetables are very _________ for us.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A9308-654D-471A-9552-E62D3BB9ED5F}"/>
              </a:ext>
            </a:extLst>
          </p:cNvPr>
          <p:cNvSpPr txBox="1"/>
          <p:nvPr/>
        </p:nvSpPr>
        <p:spPr>
          <a:xfrm>
            <a:off x="534572" y="1378634"/>
            <a:ext cx="184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AAE01D-429B-491E-8C29-AAF867042DB3}"/>
              </a:ext>
            </a:extLst>
          </p:cNvPr>
          <p:cNvSpPr txBox="1"/>
          <p:nvPr/>
        </p:nvSpPr>
        <p:spPr>
          <a:xfrm>
            <a:off x="2382662" y="1447449"/>
            <a:ext cx="184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F23F2E-77C7-461B-9815-671A98CFE605}"/>
              </a:ext>
            </a:extLst>
          </p:cNvPr>
          <p:cNvSpPr txBox="1"/>
          <p:nvPr/>
        </p:nvSpPr>
        <p:spPr>
          <a:xfrm>
            <a:off x="7120064" y="1427539"/>
            <a:ext cx="184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92CB12-E22E-4FCC-AB3F-2B75760142B2}"/>
              </a:ext>
            </a:extLst>
          </p:cNvPr>
          <p:cNvSpPr txBox="1"/>
          <p:nvPr/>
        </p:nvSpPr>
        <p:spPr>
          <a:xfrm>
            <a:off x="8968154" y="1385668"/>
            <a:ext cx="184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C1EF4-881B-40CF-B46D-27379CAF488F}"/>
              </a:ext>
            </a:extLst>
          </p:cNvPr>
          <p:cNvSpPr txBox="1"/>
          <p:nvPr/>
        </p:nvSpPr>
        <p:spPr>
          <a:xfrm>
            <a:off x="4382672" y="1458430"/>
            <a:ext cx="184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1357274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1 -0.12917 L 0.01731 0.12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078 0.01551 L 0.35078 0.265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22 0.10903 L -0.22722 0.359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45 0.21365 L 0.37045 0.4636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7 0.33217 L 0.00377 0.582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3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Down 1"/>
          <p:cNvSpPr/>
          <p:nvPr/>
        </p:nvSpPr>
        <p:spPr>
          <a:xfrm>
            <a:off x="1982190" y="381001"/>
            <a:ext cx="8305800" cy="1295399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7509BFA6-EBC4-4DA3-A521-84C1C4C22918}"/>
              </a:ext>
            </a:extLst>
          </p:cNvPr>
          <p:cNvSpPr/>
          <p:nvPr/>
        </p:nvSpPr>
        <p:spPr>
          <a:xfrm>
            <a:off x="1977572" y="2510971"/>
            <a:ext cx="8752114" cy="3541486"/>
          </a:xfrm>
          <a:prstGeom prst="flowChartPunchedTap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questions:</a:t>
            </a:r>
          </a:p>
          <a:p>
            <a:pPr marL="342900" indent="-342900" algn="ctr">
              <a:buAutoNum type="alphaLcParenR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Food Pyramid?</a:t>
            </a:r>
          </a:p>
          <a:p>
            <a:pPr marL="342900" indent="-342900" algn="ctr">
              <a:buAutoNum type="alphaLcParenR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levels are there in the Food Pyramid?</a:t>
            </a:r>
          </a:p>
        </p:txBody>
      </p:sp>
    </p:spTree>
    <p:extLst>
      <p:ext uri="{BB962C8B-B14F-4D97-AF65-F5344CB8AC3E}">
        <p14:creationId xmlns:p14="http://schemas.microsoft.com/office/powerpoint/2010/main" val="3877604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3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Down 5"/>
          <p:cNvSpPr/>
          <p:nvPr/>
        </p:nvSpPr>
        <p:spPr>
          <a:xfrm>
            <a:off x="4495800" y="228600"/>
            <a:ext cx="3276600" cy="12954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  <a:p>
            <a:pPr algn="ctr"/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G:\banana 1_etipsf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421" y="228601"/>
            <a:ext cx="2514600" cy="12953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24" name="Picture 23" descr="G:\Carrot_Veggik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8759" y="228600"/>
            <a:ext cx="2590799" cy="1371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Flowchart: Preparation 2"/>
          <p:cNvSpPr/>
          <p:nvPr/>
        </p:nvSpPr>
        <p:spPr>
          <a:xfrm>
            <a:off x="1828800" y="1884219"/>
            <a:ext cx="4343400" cy="4648199"/>
          </a:xfrm>
          <a:prstGeom prst="flowChartPreparation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Banana Group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names of five healthy food.      </a:t>
            </a:r>
          </a:p>
        </p:txBody>
      </p:sp>
      <p:sp>
        <p:nvSpPr>
          <p:cNvPr id="28" name="Flowchart: Preparation 27"/>
          <p:cNvSpPr/>
          <p:nvPr/>
        </p:nvSpPr>
        <p:spPr>
          <a:xfrm>
            <a:off x="6400799" y="2029691"/>
            <a:ext cx="4114800" cy="4447309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Carrot Group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names of five unhealthy food.   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57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3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Down 1"/>
          <p:cNvSpPr/>
          <p:nvPr/>
        </p:nvSpPr>
        <p:spPr>
          <a:xfrm>
            <a:off x="1982190" y="118753"/>
            <a:ext cx="8305800" cy="1710047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0AA4E0-278B-4B9B-A11E-993B790923AB}"/>
              </a:ext>
            </a:extLst>
          </p:cNvPr>
          <p:cNvSpPr/>
          <p:nvPr/>
        </p:nvSpPr>
        <p:spPr>
          <a:xfrm>
            <a:off x="1800665" y="2044058"/>
            <a:ext cx="8487325" cy="435674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questions:</a:t>
            </a:r>
          </a:p>
          <a:p>
            <a:pPr marL="342900" indent="-342900" algn="ctr">
              <a:buAutoNum type="alphaLcParenR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foods are potatoes?</a:t>
            </a:r>
          </a:p>
          <a:p>
            <a:pPr marL="342900" indent="-342900" algn="ctr">
              <a:buAutoNum type="alphaLcParenR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two sentences about fruits and vegetables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288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3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F21929-1ED7-4F0F-B5E3-764481ED420E}"/>
              </a:ext>
            </a:extLst>
          </p:cNvPr>
          <p:cNvSpPr/>
          <p:nvPr/>
        </p:nvSpPr>
        <p:spPr>
          <a:xfrm>
            <a:off x="1848789" y="353751"/>
            <a:ext cx="2782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Evolation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3C6A4C70-449C-4461-A51F-8A5709B9A1BC}"/>
              </a:ext>
            </a:extLst>
          </p:cNvPr>
          <p:cNvSpPr/>
          <p:nvPr/>
        </p:nvSpPr>
        <p:spPr>
          <a:xfrm>
            <a:off x="1345585" y="1448973"/>
            <a:ext cx="9852297" cy="505527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composition on “The Food Pyramid” in at  5 sentences.</a:t>
            </a:r>
          </a:p>
        </p:txBody>
      </p:sp>
    </p:spTree>
    <p:extLst>
      <p:ext uri="{BB962C8B-B14F-4D97-AF65-F5344CB8AC3E}">
        <p14:creationId xmlns:p14="http://schemas.microsoft.com/office/powerpoint/2010/main" val="4143807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9293A1-C910-400F-844D-70671D17E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117591"/>
            <a:ext cx="11971605" cy="662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4850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E79625F9-067E-487D-A4AF-218764CC17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3" t="16741" r="43750" b="19084"/>
          <a:stretch/>
        </p:blipFill>
        <p:spPr>
          <a:xfrm>
            <a:off x="9073019" y="2174493"/>
            <a:ext cx="2551337" cy="310414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FEB96F-6F33-45D1-B02E-28B68446F3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9" t="5196" b="7792"/>
          <a:stretch/>
        </p:blipFill>
        <p:spPr>
          <a:xfrm>
            <a:off x="6771731" y="1602940"/>
            <a:ext cx="1752099" cy="4178694"/>
          </a:xfrm>
          <a:prstGeom prst="rect">
            <a:avLst/>
          </a:prstGeom>
        </p:spPr>
      </p:pic>
      <p:pic>
        <p:nvPicPr>
          <p:cNvPr id="6" name="Picture 3" descr="F:\New folder (2)\Animated gif\img8.gif">
            <a:extLst>
              <a:ext uri="{FF2B5EF4-FFF2-40B4-BE49-F238E27FC236}">
                <a16:creationId xmlns:a16="http://schemas.microsoft.com/office/drawing/2014/main" id="{83E2161A-EB87-4113-94CD-A958B87C70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406" y="4719108"/>
            <a:ext cx="2783706" cy="155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d-butterfly-source_hwl.gif">
            <a:extLst>
              <a:ext uri="{FF2B5EF4-FFF2-40B4-BE49-F238E27FC236}">
                <a16:creationId xmlns:a16="http://schemas.microsoft.com/office/drawing/2014/main" id="{AF9860DE-055E-425F-B911-A41718AB1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4" y="3141247"/>
            <a:ext cx="1170731" cy="31280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3D9394-D7E4-4EFD-8E43-5893B77F6E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7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73"/>
          <a:stretch/>
        </p:blipFill>
        <p:spPr>
          <a:xfrm>
            <a:off x="-12032" y="5781634"/>
            <a:ext cx="12192000" cy="105230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46BF2A-D791-4F2B-A707-752F5E675096}"/>
              </a:ext>
            </a:extLst>
          </p:cNvPr>
          <p:cNvSpPr txBox="1">
            <a:spLocks/>
          </p:cNvSpPr>
          <p:nvPr/>
        </p:nvSpPr>
        <p:spPr>
          <a:xfrm>
            <a:off x="2306520" y="2278767"/>
            <a:ext cx="4198901" cy="2895600"/>
          </a:xfrm>
          <a:prstGeom prst="rect">
            <a:avLst/>
          </a:prstGeom>
          <a:solidFill>
            <a:sysClr val="window" lastClr="FFFFFF"/>
          </a:solidFill>
          <a:ln w="57150">
            <a:solidFill>
              <a:sysClr val="window" lastClr="FFFFFF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Class: five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Unit: </a:t>
            </a:r>
            <a:r>
              <a:rPr lang="en-US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6, Eat healthy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Lesson: 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2-3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Time: 40 minutes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A23628-F758-4DF5-9673-6B17410A6CC2}"/>
              </a:ext>
            </a:extLst>
          </p:cNvPr>
          <p:cNvSpPr txBox="1">
            <a:spLocks/>
          </p:cNvSpPr>
          <p:nvPr/>
        </p:nvSpPr>
        <p:spPr>
          <a:xfrm>
            <a:off x="7693005" y="249052"/>
            <a:ext cx="4197172" cy="685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kumimoji="0" lang="en-US" i="0" u="none" strike="noStrike" kern="1200" cap="none" spc="0" normalizeH="0" baseline="0" noProof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Identity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5AD5BA7-6073-4979-89AA-85B2B36DF0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3" y="266764"/>
            <a:ext cx="1816599" cy="1336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73830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6679" y="134901"/>
            <a:ext cx="4085493" cy="6429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4086" y="1555816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Listening</a:t>
            </a:r>
            <a:r>
              <a:rPr lang="en-US" sz="2400" dirty="0"/>
              <a:t>:</a:t>
            </a:r>
          </a:p>
          <a:p>
            <a:r>
              <a:rPr lang="en-US" sz="2400" dirty="0"/>
              <a:t>1.3.1. recognize which words in a sentence are stressed.</a:t>
            </a:r>
          </a:p>
          <a:p>
            <a:r>
              <a:rPr lang="en-US" sz="2400" dirty="0"/>
              <a:t>3.3.1.understand questions about objects around them.</a:t>
            </a:r>
          </a:p>
          <a:p>
            <a:r>
              <a:rPr lang="en-US" sz="2400" dirty="0"/>
              <a:t>3.4.1.understand statements made by the teacher and students.</a:t>
            </a:r>
          </a:p>
          <a:p>
            <a:r>
              <a:rPr lang="en-US" sz="2400" u="sng" dirty="0"/>
              <a:t>Speaking:</a:t>
            </a:r>
          </a:p>
          <a:p>
            <a:r>
              <a:rPr lang="en-US" sz="2400" dirty="0"/>
              <a:t>1.1.1. say </a:t>
            </a:r>
            <a:r>
              <a:rPr lang="en-US" sz="2400" dirty="0" err="1"/>
              <a:t>words,phrases</a:t>
            </a:r>
            <a:r>
              <a:rPr lang="en-US" sz="2400" dirty="0"/>
              <a:t> and sentences with proper sounds and stress.</a:t>
            </a:r>
          </a:p>
          <a:p>
            <a:r>
              <a:rPr lang="en-US" sz="2400" dirty="0"/>
              <a:t>1.1.2. say sentences with proper intonation. </a:t>
            </a:r>
          </a:p>
          <a:p>
            <a:r>
              <a:rPr lang="en-US" sz="2400" u="sng" dirty="0"/>
              <a:t>Reading:</a:t>
            </a:r>
          </a:p>
          <a:p>
            <a:r>
              <a:rPr lang="en-US" sz="2400" dirty="0"/>
              <a:t>1.5.1. recognize and read </a:t>
            </a:r>
            <a:r>
              <a:rPr lang="en-US" sz="2400" dirty="0" err="1"/>
              <a:t>statements,commands,greetings,questions</a:t>
            </a:r>
            <a:r>
              <a:rPr lang="en-US" sz="2400" dirty="0"/>
              <a:t> and answers.</a:t>
            </a:r>
          </a:p>
          <a:p>
            <a:r>
              <a:rPr lang="en-US" sz="2400" dirty="0"/>
              <a:t>5.1.1.read silently with understanding paragraph.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3904E7-A49E-43AE-AA54-1FF9E4130949}"/>
              </a:ext>
            </a:extLst>
          </p:cNvPr>
          <p:cNvSpPr txBox="1">
            <a:spLocks/>
          </p:cNvSpPr>
          <p:nvPr/>
        </p:nvSpPr>
        <p:spPr>
          <a:xfrm>
            <a:off x="1232095" y="902926"/>
            <a:ext cx="10725443" cy="6429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the student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will be able to…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2"/>
          <a:stretch/>
        </p:blipFill>
        <p:spPr>
          <a:xfrm>
            <a:off x="363415" y="1350499"/>
            <a:ext cx="5841537" cy="4318782"/>
          </a:xfrm>
          <a:prstGeom prst="rect">
            <a:avLst/>
          </a:prstGeom>
          <a:ln w="38100">
            <a:noFill/>
          </a:ln>
        </p:spPr>
      </p:pic>
      <p:sp>
        <p:nvSpPr>
          <p:cNvPr id="3" name="Rectangle 2"/>
          <p:cNvSpPr/>
          <p:nvPr/>
        </p:nvSpPr>
        <p:spPr>
          <a:xfrm>
            <a:off x="132471" y="140680"/>
            <a:ext cx="4299952" cy="69752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D9D5A59-85E1-4A2F-93B8-B4F152CED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329930"/>
              </p:ext>
            </p:extLst>
          </p:nvPr>
        </p:nvGraphicFramePr>
        <p:xfrm>
          <a:off x="6352735" y="489440"/>
          <a:ext cx="5706794" cy="4154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rrow: Bent-Up 3">
            <a:extLst>
              <a:ext uri="{FF2B5EF4-FFF2-40B4-BE49-F238E27FC236}">
                <a16:creationId xmlns:a16="http://schemas.microsoft.com/office/drawing/2014/main" id="{C81BBEAC-10B3-42A4-8810-C08D019FAC8D}"/>
              </a:ext>
            </a:extLst>
          </p:cNvPr>
          <p:cNvSpPr/>
          <p:nvPr/>
        </p:nvSpPr>
        <p:spPr>
          <a:xfrm>
            <a:off x="2480603" y="5828204"/>
            <a:ext cx="6529754" cy="769196"/>
          </a:xfrm>
          <a:prstGeom prst="trapezoid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</a:p>
        </p:txBody>
      </p:sp>
    </p:spTree>
    <p:extLst>
      <p:ext uri="{BB962C8B-B14F-4D97-AF65-F5344CB8AC3E}">
        <p14:creationId xmlns:p14="http://schemas.microsoft.com/office/powerpoint/2010/main" val="1268553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DB19A8-50C9-4C58-8D58-146EFA2E5E55}"/>
              </a:ext>
            </a:extLst>
          </p:cNvPr>
          <p:cNvSpPr txBox="1"/>
          <p:nvPr/>
        </p:nvSpPr>
        <p:spPr>
          <a:xfrm>
            <a:off x="165294" y="1468288"/>
            <a:ext cx="6098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students our today’s lesson is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395D3-DA86-49E8-8DDE-ED7200655742}"/>
              </a:ext>
            </a:extLst>
          </p:cNvPr>
          <p:cNvSpPr txBox="1"/>
          <p:nvPr/>
        </p:nvSpPr>
        <p:spPr>
          <a:xfrm>
            <a:off x="1698673" y="22121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519701-1737-4D92-8C82-6450F82A99BA}"/>
              </a:ext>
            </a:extLst>
          </p:cNvPr>
          <p:cNvSpPr txBox="1"/>
          <p:nvPr/>
        </p:nvSpPr>
        <p:spPr>
          <a:xfrm>
            <a:off x="2303584" y="2490433"/>
            <a:ext cx="7343922" cy="372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Eat healthy.</a:t>
            </a:r>
          </a:p>
          <a:p>
            <a:pPr algn="ctr"/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food…choice.</a:t>
            </a:r>
            <a:endParaRPr lang="en-US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22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0537" y="310661"/>
            <a:ext cx="3420794" cy="828529"/>
          </a:xfrm>
          <a:prstGeom prst="ellipse">
            <a:avLst/>
          </a:prstGeom>
          <a:solidFill>
            <a:srgbClr val="F6D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pic>
        <p:nvPicPr>
          <p:cNvPr id="3" name="Picture 2" descr="download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37" y="1746580"/>
            <a:ext cx="5015801" cy="2808849"/>
          </a:xfrm>
          <a:prstGeom prst="rect">
            <a:avLst/>
          </a:prstGeom>
        </p:spPr>
      </p:pic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2668" y="1873189"/>
            <a:ext cx="2931051" cy="2682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0885" y="28120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Pyramid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50885" y="4655527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স্মৃতিস্তম্ভ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9791847" y="4029974"/>
            <a:ext cx="457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318" y="1480931"/>
            <a:ext cx="2152357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6000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Delicious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241631"/>
            <a:ext cx="2582594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 out new words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16163" y="1110868"/>
            <a:ext cx="3389142" cy="1902460"/>
            <a:chOff x="2514600" y="1981200"/>
            <a:chExt cx="4779150" cy="3704593"/>
          </a:xfrm>
        </p:grpSpPr>
        <p:pic>
          <p:nvPicPr>
            <p:cNvPr id="4" name="Picture 3" descr="Girl-Student-enjoying-Deliciou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4600" y="1981200"/>
              <a:ext cx="4779150" cy="370459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yummy-smile-delicious-tasty-eating-emoji-face-vector-2135020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0" y="2133600"/>
              <a:ext cx="1338223" cy="1295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77366BB-BBBC-4BB5-91F6-178BC2E5E83C}"/>
              </a:ext>
            </a:extLst>
          </p:cNvPr>
          <p:cNvSpPr txBox="1"/>
          <p:nvPr/>
        </p:nvSpPr>
        <p:spPr>
          <a:xfrm>
            <a:off x="429065" y="4361407"/>
            <a:ext cx="24384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n-US" sz="4400" dirty="0"/>
              <a:t> </a:t>
            </a:r>
          </a:p>
        </p:txBody>
      </p:sp>
      <p:pic>
        <p:nvPicPr>
          <p:cNvPr id="11" name="Picture 10" descr="different.jpg">
            <a:extLst>
              <a:ext uri="{FF2B5EF4-FFF2-40B4-BE49-F238E27FC236}">
                <a16:creationId xmlns:a16="http://schemas.microsoft.com/office/drawing/2014/main" id="{7B00B520-73BC-4A67-ADEA-EF5AD7344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63" y="4203772"/>
            <a:ext cx="3372765" cy="14650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DB74BA-282D-48C4-9769-62A4500898CD}"/>
              </a:ext>
            </a:extLst>
          </p:cNvPr>
          <p:cNvSpPr txBox="1"/>
          <p:nvPr/>
        </p:nvSpPr>
        <p:spPr>
          <a:xfrm>
            <a:off x="7006113" y="1292657"/>
            <a:ext cx="330327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Taste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B67A4D-05FB-414F-9286-B9708012135C}"/>
              </a:ext>
            </a:extLst>
          </p:cNvPr>
          <p:cNvSpPr txBox="1"/>
          <p:nvPr/>
        </p:nvSpPr>
        <p:spPr>
          <a:xfrm>
            <a:off x="7195918" y="4551599"/>
            <a:ext cx="3303270" cy="76944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the same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4047" y="2022549"/>
            <a:ext cx="2745507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4594" y="2100361"/>
            <a:ext cx="3267551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4047" y="993691"/>
            <a:ext cx="2811779" cy="769441"/>
          </a:xfrm>
          <a:prstGeom prst="rect">
            <a:avLst/>
          </a:prstGeom>
          <a:solidFill>
            <a:srgbClr val="EC3490"/>
          </a:solidFill>
          <a:ln w="2857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7450" y="1055628"/>
            <a:ext cx="3303270" cy="769441"/>
          </a:xfrm>
          <a:prstGeom prst="rect">
            <a:avLst/>
          </a:prstGeom>
          <a:solidFill>
            <a:srgbClr val="EC3490"/>
          </a:solidFill>
          <a:ln w="2857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the same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4047" y="3056504"/>
            <a:ext cx="2811779" cy="769441"/>
          </a:xfrm>
          <a:prstGeom prst="rect">
            <a:avLst/>
          </a:prstGeom>
          <a:solidFill>
            <a:srgbClr val="00B0F0"/>
          </a:solidFill>
          <a:ln w="28575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4594" y="3061473"/>
            <a:ext cx="3274694" cy="769441"/>
          </a:xfrm>
          <a:prstGeom prst="rect">
            <a:avLst/>
          </a:prstGeom>
          <a:solidFill>
            <a:srgbClr val="00B0F0"/>
          </a:solidFill>
          <a:ln w="19050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84047" y="4080954"/>
            <a:ext cx="2811779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1737" y="4003923"/>
            <a:ext cx="3296127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4047" y="4991541"/>
            <a:ext cx="2803207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Delicious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4593" y="4970411"/>
            <a:ext cx="330327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Taste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84047" y="5963922"/>
            <a:ext cx="2811779" cy="769441"/>
          </a:xfrm>
          <a:prstGeom prst="rect">
            <a:avLst/>
          </a:prstGeom>
          <a:solidFill>
            <a:srgbClr val="7AE6E3"/>
          </a:solidFill>
          <a:ln w="1905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60308" y="5932542"/>
            <a:ext cx="3310413" cy="769441"/>
          </a:xfrm>
          <a:prstGeom prst="rect">
            <a:avLst/>
          </a:prstGeom>
          <a:solidFill>
            <a:srgbClr val="7AE6E3"/>
          </a:solidFill>
          <a:ln w="1905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</a:t>
            </a:r>
          </a:p>
        </p:txBody>
      </p:sp>
      <p:cxnSp>
        <p:nvCxnSpPr>
          <p:cNvPr id="20" name="Straight Arrow Connector 19"/>
          <p:cNvCxnSpPr>
            <a:stCxn id="5" idx="3"/>
          </p:cNvCxnSpPr>
          <p:nvPr/>
        </p:nvCxnSpPr>
        <p:spPr>
          <a:xfrm flipV="1">
            <a:off x="4695826" y="1358641"/>
            <a:ext cx="1622041" cy="1977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629553" y="2485082"/>
            <a:ext cx="1710446" cy="10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</p:cNvCxnSpPr>
          <p:nvPr/>
        </p:nvCxnSpPr>
        <p:spPr>
          <a:xfrm flipV="1">
            <a:off x="4695826" y="3424480"/>
            <a:ext cx="1571625" cy="1674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96938" y="4338876"/>
            <a:ext cx="1577656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3"/>
          </p:cNvCxnSpPr>
          <p:nvPr/>
        </p:nvCxnSpPr>
        <p:spPr>
          <a:xfrm flipV="1">
            <a:off x="4687254" y="5334003"/>
            <a:ext cx="1580197" cy="4225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3"/>
            <a:endCxn id="17" idx="1"/>
          </p:cNvCxnSpPr>
          <p:nvPr/>
        </p:nvCxnSpPr>
        <p:spPr>
          <a:xfrm flipV="1">
            <a:off x="4695825" y="6317262"/>
            <a:ext cx="1564482" cy="3138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0" y="191150"/>
            <a:ext cx="3883706" cy="522124"/>
          </a:xfrm>
          <a:prstGeom prst="ellipse">
            <a:avLst/>
          </a:prstGeom>
          <a:solidFill>
            <a:srgbClr val="FF000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 </a:t>
            </a:r>
          </a:p>
        </p:txBody>
      </p:sp>
    </p:spTree>
    <p:extLst>
      <p:ext uri="{BB962C8B-B14F-4D97-AF65-F5344CB8AC3E}">
        <p14:creationId xmlns:p14="http://schemas.microsoft.com/office/powerpoint/2010/main" val="2963906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6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612</Words>
  <Application>Microsoft Office PowerPoint</Application>
  <PresentationFormat>Widescreen</PresentationFormat>
  <Paragraphs>172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</cp:revision>
  <dcterms:created xsi:type="dcterms:W3CDTF">2020-11-16T08:51:49Z</dcterms:created>
  <dcterms:modified xsi:type="dcterms:W3CDTF">2020-11-24T13:33:33Z</dcterms:modified>
</cp:coreProperties>
</file>