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89" r:id="rId3"/>
    <p:sldId id="276" r:id="rId4"/>
    <p:sldId id="30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5" r:id="rId13"/>
    <p:sldId id="303" r:id="rId14"/>
    <p:sldId id="309" r:id="rId15"/>
    <p:sldId id="308" r:id="rId16"/>
    <p:sldId id="307" r:id="rId17"/>
    <p:sldId id="30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3D07F-F379-4269-BBC2-C919F0890544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EA48-E450-4C71-9905-BCE68EC38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8EA48-E450-4C71-9905-BCE68EC38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8EA48-E450-4C71-9905-BCE68EC38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7E85-C3D1-4CC1-B199-560F192FA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5158E-66C8-4AA5-A342-D7F77B77C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F73B0-FFB5-41A7-8E9A-B938E0E8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88BC-D08F-4F86-91C6-CA1ABE32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C977C-73CB-4E55-B1EF-80F905FD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E3A5-F3B8-4BAE-9FD2-CACB8677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76CE9-8EAF-44E5-BAAF-22B52F9F6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3536-8198-4CB0-920A-AC80813E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A624-B299-45C7-8B76-8A348B48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E6CFF-7870-4CAE-AF54-3723CBB2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8DA43-F541-4FFA-B5CE-ACD048B00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C3CDC-C19E-4FC1-A72E-40D6E1535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8990-A67A-4C6F-BE9B-52E144FC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8BDB-AD4B-42B4-83AA-71CCA1E7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E0F0-217C-4C8D-860C-5773CD05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A5BC-E382-4BBE-8C42-D8E01C39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A68A-338D-4A60-91BA-FFCAB126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6F92-943B-4104-B0BE-FC6DE0CC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009F9-A72D-41E8-8BDB-79777CAF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6A3E9-5CBA-44BB-B7C9-8F52BF6F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FF82-1249-4C8C-88DB-ED056995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3F6F-F51C-4EC0-8790-BD67B25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3EDE-0850-4029-8368-FB813C59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5641-1A7B-475E-A0A6-39255126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55996-3791-4C45-931C-46BC1091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3572-DB51-4B81-925C-CE21ECDD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F45B-0BD9-4AC8-9556-A91442B8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E6A4A-E6D2-4CA8-B9F2-44D77A54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033C3-32C4-4058-A9D4-FA8F0605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31BC-DFDE-4537-A936-95317CB5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959E-76BE-4658-BC88-4D92FF9D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B5E2-3F9A-4431-8628-E944E5F4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2AF1-A9A0-429E-8BC3-094D4EFBE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3AD29-1256-4726-A70B-B70CAECA2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B64DD-DFDB-4A52-90C5-C35AEEE6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0C89E-E948-49C7-A836-813328477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A749C-AC91-42C0-AF3D-0B08D296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24AC8-456D-4137-8D06-405F72A8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9A16C-B605-4103-995F-5F022E98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207E-DE7B-4672-947C-4DB9F59B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F3BEB-1554-441B-B4CE-98025B54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CAAB4-08EC-4677-9D25-5E530AD7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1BECD-BD4B-4B20-B028-756A7F1D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117F9-CE90-40D5-A75A-9343DA75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293DB-8279-47FB-87B8-5AEB127A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3AE02-1835-43F1-AAC1-5E4A23F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5104-D254-4D56-8FB2-913E2FAF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066E-6F60-4499-BAEC-336659C8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E3F3-B9FB-4353-8A26-FB699F57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AC80C-CB3B-4CE1-8051-C11B5283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1EBD4-AE5B-4E2C-893D-4741558D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EC167-CC1C-42E3-9D84-64B3AF2E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E92C-0BB0-4298-B4FC-F716004B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D05C4-6F30-4955-9C2C-C884A317C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2031-3E99-4305-90E8-C7B2A5111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CA3BB-5B4A-4E5B-8D7D-0FD58279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3226E-C25E-4C67-B83E-A8456E87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77050-A6F4-49EB-BC44-6907544F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B7DCA-9150-42DB-BEC2-6F4D7679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0C2D4-0B0C-44E3-9510-65BEE192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E8CAE-C464-4692-8319-D8AA34FD9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7439-AEFB-485B-AACA-09F1C88DE06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831E-A7AE-4FDE-B8B4-9D650B6ED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03A27-0ABF-4FF4-A4C3-B5E34361C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C559-FE93-4826-A774-054A3FF2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hakhawathossengps@gmail.co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22" y="-13883"/>
            <a:ext cx="12302242" cy="687188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D55E6F-898C-4760-A77A-961E69A538A1}"/>
              </a:ext>
            </a:extLst>
          </p:cNvPr>
          <p:cNvSpPr/>
          <p:nvPr/>
        </p:nvSpPr>
        <p:spPr>
          <a:xfrm>
            <a:off x="2879398" y="162382"/>
            <a:ext cx="585937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Welcome to my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03FF3-1484-4900-AED6-07E4D7FEC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22" y="1169644"/>
            <a:ext cx="5285555" cy="5036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86CF4-E718-4483-96B4-AB2B9B8D1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94" y="4759738"/>
            <a:ext cx="1905000" cy="1857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30C88B-31E2-49B1-934B-D1A23A040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" y="4773445"/>
            <a:ext cx="1905000" cy="185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C58A16-674A-46AC-A1CB-916F8C31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" y="200025"/>
            <a:ext cx="1905000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B519A7-9894-45D6-B3DA-358009D72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93" y="200024"/>
            <a:ext cx="1905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C2FB75-913C-46E2-BEAB-0D9A80A6F287}"/>
              </a:ext>
            </a:extLst>
          </p:cNvPr>
          <p:cNvGrpSpPr/>
          <p:nvPr/>
        </p:nvGrpSpPr>
        <p:grpSpPr>
          <a:xfrm>
            <a:off x="325879" y="708980"/>
            <a:ext cx="11430000" cy="1804443"/>
            <a:chOff x="-1219200" y="1657406"/>
            <a:chExt cx="11430000" cy="1804443"/>
          </a:xfrm>
          <a:solidFill>
            <a:schemeClr val="accent3"/>
          </a:solidFill>
        </p:grpSpPr>
        <p:sp>
          <p:nvSpPr>
            <p:cNvPr id="4" name="Down Arrow 9">
              <a:extLst>
                <a:ext uri="{FF2B5EF4-FFF2-40B4-BE49-F238E27FC236}">
                  <a16:creationId xmlns:a16="http://schemas.microsoft.com/office/drawing/2014/main" id="{BEDA3FAB-238D-474D-AAC4-D88588BEE0BB}"/>
                </a:ext>
              </a:extLst>
            </p:cNvPr>
            <p:cNvSpPr/>
            <p:nvPr/>
          </p:nvSpPr>
          <p:spPr>
            <a:xfrm>
              <a:off x="8409710" y="2699849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1">
              <a:extLst>
                <a:ext uri="{FF2B5EF4-FFF2-40B4-BE49-F238E27FC236}">
                  <a16:creationId xmlns:a16="http://schemas.microsoft.com/office/drawing/2014/main" id="{325B017B-9765-4C51-A8F8-D6D970C3E317}"/>
                </a:ext>
              </a:extLst>
            </p:cNvPr>
            <p:cNvSpPr/>
            <p:nvPr/>
          </p:nvSpPr>
          <p:spPr>
            <a:xfrm>
              <a:off x="-1219200" y="2086896"/>
              <a:ext cx="11430000" cy="914400"/>
            </a:xfrm>
            <a:prstGeom prst="mathMinus">
              <a:avLst>
                <a:gd name="adj1" fmla="val 364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2">
              <a:extLst>
                <a:ext uri="{FF2B5EF4-FFF2-40B4-BE49-F238E27FC236}">
                  <a16:creationId xmlns:a16="http://schemas.microsoft.com/office/drawing/2014/main" id="{189B55A4-ED4E-4E05-AA1A-1B81078397E4}"/>
                </a:ext>
              </a:extLst>
            </p:cNvPr>
            <p:cNvSpPr/>
            <p:nvPr/>
          </p:nvSpPr>
          <p:spPr>
            <a:xfrm>
              <a:off x="199997" y="2694710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3">
              <a:extLst>
                <a:ext uri="{FF2B5EF4-FFF2-40B4-BE49-F238E27FC236}">
                  <a16:creationId xmlns:a16="http://schemas.microsoft.com/office/drawing/2014/main" id="{08714EC6-30A1-4AA7-B7FC-E52AA4B9405E}"/>
                </a:ext>
              </a:extLst>
            </p:cNvPr>
            <p:cNvSpPr/>
            <p:nvPr/>
          </p:nvSpPr>
          <p:spPr>
            <a:xfrm>
              <a:off x="1295400" y="2695603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4">
              <a:extLst>
                <a:ext uri="{FF2B5EF4-FFF2-40B4-BE49-F238E27FC236}">
                  <a16:creationId xmlns:a16="http://schemas.microsoft.com/office/drawing/2014/main" id="{51B5EC2C-CBA0-4C67-A1E5-F893C3937CF3}"/>
                </a:ext>
              </a:extLst>
            </p:cNvPr>
            <p:cNvSpPr/>
            <p:nvPr/>
          </p:nvSpPr>
          <p:spPr>
            <a:xfrm>
              <a:off x="2362200" y="2699849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5">
              <a:extLst>
                <a:ext uri="{FF2B5EF4-FFF2-40B4-BE49-F238E27FC236}">
                  <a16:creationId xmlns:a16="http://schemas.microsoft.com/office/drawing/2014/main" id="{AC0E1F07-7971-4620-8749-9A5B86B22BA7}"/>
                </a:ext>
              </a:extLst>
            </p:cNvPr>
            <p:cNvSpPr/>
            <p:nvPr/>
          </p:nvSpPr>
          <p:spPr>
            <a:xfrm>
              <a:off x="3505200" y="2698956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6">
              <a:extLst>
                <a:ext uri="{FF2B5EF4-FFF2-40B4-BE49-F238E27FC236}">
                  <a16:creationId xmlns:a16="http://schemas.microsoft.com/office/drawing/2014/main" id="{3D1E4BE3-4A92-4E52-9204-264289BEE4BC}"/>
                </a:ext>
              </a:extLst>
            </p:cNvPr>
            <p:cNvSpPr/>
            <p:nvPr/>
          </p:nvSpPr>
          <p:spPr>
            <a:xfrm>
              <a:off x="4724400" y="2698956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7">
              <a:extLst>
                <a:ext uri="{FF2B5EF4-FFF2-40B4-BE49-F238E27FC236}">
                  <a16:creationId xmlns:a16="http://schemas.microsoft.com/office/drawing/2014/main" id="{40886783-678A-40CB-BFFC-424870F6E69C}"/>
                </a:ext>
              </a:extLst>
            </p:cNvPr>
            <p:cNvSpPr/>
            <p:nvPr/>
          </p:nvSpPr>
          <p:spPr>
            <a:xfrm>
              <a:off x="5943600" y="2696496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8">
              <a:extLst>
                <a:ext uri="{FF2B5EF4-FFF2-40B4-BE49-F238E27FC236}">
                  <a16:creationId xmlns:a16="http://schemas.microsoft.com/office/drawing/2014/main" id="{59865E73-3469-4E5A-8831-272B5A5F5FEB}"/>
                </a:ext>
              </a:extLst>
            </p:cNvPr>
            <p:cNvSpPr/>
            <p:nvPr/>
          </p:nvSpPr>
          <p:spPr>
            <a:xfrm>
              <a:off x="7162800" y="2695603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0473EF8B-D8AD-4F52-ADC8-3A0A69453F45}"/>
                </a:ext>
              </a:extLst>
            </p:cNvPr>
            <p:cNvSpPr/>
            <p:nvPr/>
          </p:nvSpPr>
          <p:spPr>
            <a:xfrm>
              <a:off x="4329545" y="1657406"/>
              <a:ext cx="381000" cy="762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019A82-E0C8-4144-A345-4F1A50F402B0}"/>
              </a:ext>
            </a:extLst>
          </p:cNvPr>
          <p:cNvSpPr txBox="1"/>
          <p:nvPr/>
        </p:nvSpPr>
        <p:spPr>
          <a:xfrm>
            <a:off x="2933700" y="-106648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23235A4-8BFC-4182-AD71-72CF369DC1AA}"/>
              </a:ext>
            </a:extLst>
          </p:cNvPr>
          <p:cNvSpPr/>
          <p:nvPr/>
        </p:nvSpPr>
        <p:spPr>
          <a:xfrm>
            <a:off x="1556962" y="2743200"/>
            <a:ext cx="838200" cy="1447800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9D7A8BA-4D47-4BFC-BA11-1A4D425D8D54}"/>
              </a:ext>
            </a:extLst>
          </p:cNvPr>
          <p:cNvSpPr/>
          <p:nvPr/>
        </p:nvSpPr>
        <p:spPr>
          <a:xfrm>
            <a:off x="2623762" y="2743200"/>
            <a:ext cx="838200" cy="14478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AC17137C-B280-41EA-A6C0-548DABD6DCCD}"/>
              </a:ext>
            </a:extLst>
          </p:cNvPr>
          <p:cNvSpPr/>
          <p:nvPr/>
        </p:nvSpPr>
        <p:spPr>
          <a:xfrm>
            <a:off x="3766762" y="2743200"/>
            <a:ext cx="838200" cy="1447800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DC91BA17-35F5-4674-8F70-855F236A1E6F}"/>
              </a:ext>
            </a:extLst>
          </p:cNvPr>
          <p:cNvSpPr/>
          <p:nvPr/>
        </p:nvSpPr>
        <p:spPr>
          <a:xfrm>
            <a:off x="4833562" y="2743200"/>
            <a:ext cx="875260" cy="1447800"/>
          </a:xfrm>
          <a:prstGeom prst="flowChart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83C89C15-F9E9-4BC5-97C4-3B3AED4B1474}"/>
              </a:ext>
            </a:extLst>
          </p:cNvPr>
          <p:cNvSpPr/>
          <p:nvPr/>
        </p:nvSpPr>
        <p:spPr>
          <a:xfrm>
            <a:off x="6052762" y="2743200"/>
            <a:ext cx="838200" cy="1447800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E0F12916-28A8-460E-9938-8FDCB3A241C4}"/>
              </a:ext>
            </a:extLst>
          </p:cNvPr>
          <p:cNvSpPr/>
          <p:nvPr/>
        </p:nvSpPr>
        <p:spPr>
          <a:xfrm>
            <a:off x="7271962" y="2743200"/>
            <a:ext cx="949034" cy="14478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7829111D-552A-4172-B502-B2722E28C786}"/>
              </a:ext>
            </a:extLst>
          </p:cNvPr>
          <p:cNvSpPr/>
          <p:nvPr/>
        </p:nvSpPr>
        <p:spPr>
          <a:xfrm>
            <a:off x="8414962" y="2743200"/>
            <a:ext cx="1066800" cy="1447800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Conjunction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E74C5774-A136-41F3-B667-DCAA83EC6674}"/>
              </a:ext>
            </a:extLst>
          </p:cNvPr>
          <p:cNvSpPr/>
          <p:nvPr/>
        </p:nvSpPr>
        <p:spPr>
          <a:xfrm>
            <a:off x="9675727" y="2743200"/>
            <a:ext cx="1025235" cy="14478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jection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515FC7-A7EA-4438-8365-68AA1A374678}"/>
              </a:ext>
            </a:extLst>
          </p:cNvPr>
          <p:cNvSpPr/>
          <p:nvPr/>
        </p:nvSpPr>
        <p:spPr>
          <a:xfrm>
            <a:off x="1596091" y="4876800"/>
            <a:ext cx="9144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Dhaka University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Cow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356B47-13D1-45C1-AB33-AB0313FEAC5D}"/>
              </a:ext>
            </a:extLst>
          </p:cNvPr>
          <p:cNvSpPr/>
          <p:nvPr/>
        </p:nvSpPr>
        <p:spPr>
          <a:xfrm>
            <a:off x="2662891" y="4876800"/>
            <a:ext cx="9144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She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 He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F56ED9-2EA4-4F71-9265-B4D595D378C1}"/>
              </a:ext>
            </a:extLst>
          </p:cNvPr>
          <p:cNvSpPr/>
          <p:nvPr/>
        </p:nvSpPr>
        <p:spPr>
          <a:xfrm>
            <a:off x="3729691" y="4876800"/>
            <a:ext cx="914400" cy="1752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Green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Two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C2B465-7000-4063-A9BC-CDCE1C816C12}"/>
              </a:ext>
            </a:extLst>
          </p:cNvPr>
          <p:cNvSpPr/>
          <p:nvPr/>
        </p:nvSpPr>
        <p:spPr>
          <a:xfrm>
            <a:off x="4872691" y="4876800"/>
            <a:ext cx="9906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Eating</a:t>
            </a:r>
          </a:p>
          <a:p>
            <a:pPr algn="ctr"/>
            <a:r>
              <a:rPr lang="en-US" dirty="0"/>
              <a:t>/ </a:t>
            </a:r>
          </a:p>
          <a:p>
            <a:pPr algn="ctr"/>
            <a:r>
              <a:rPr lang="en-US" dirty="0"/>
              <a:t>Drawing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CFBA1D-BC59-4BA3-8309-6D4BD9FEB2A2}"/>
              </a:ext>
            </a:extLst>
          </p:cNvPr>
          <p:cNvSpPr/>
          <p:nvPr/>
        </p:nvSpPr>
        <p:spPr>
          <a:xfrm>
            <a:off x="7234891" y="4876800"/>
            <a:ext cx="10668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Under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7664BF-6861-4738-8E25-AB753A880FCC}"/>
              </a:ext>
            </a:extLst>
          </p:cNvPr>
          <p:cNvSpPr/>
          <p:nvPr/>
        </p:nvSpPr>
        <p:spPr>
          <a:xfrm>
            <a:off x="8454091" y="4876800"/>
            <a:ext cx="10668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And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6D51E5-5C91-465D-BC45-2E601E237954}"/>
              </a:ext>
            </a:extLst>
          </p:cNvPr>
          <p:cNvSpPr/>
          <p:nvPr/>
        </p:nvSpPr>
        <p:spPr>
          <a:xfrm>
            <a:off x="9673291" y="4876800"/>
            <a:ext cx="990600" cy="1752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Alas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Hurrah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29FFAA-F1A8-47BF-BAF4-D31F03E50354}"/>
              </a:ext>
            </a:extLst>
          </p:cNvPr>
          <p:cNvSpPr/>
          <p:nvPr/>
        </p:nvSpPr>
        <p:spPr>
          <a:xfrm>
            <a:off x="5939491" y="4945505"/>
            <a:ext cx="1066800" cy="1676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Fast</a:t>
            </a:r>
          </a:p>
          <a:p>
            <a:pPr algn="ctr"/>
            <a:r>
              <a:rPr lang="en-US" sz="3200" dirty="0"/>
              <a:t>/ </a:t>
            </a:r>
          </a:p>
          <a:p>
            <a:pPr algn="ctr"/>
            <a:r>
              <a:rPr lang="en-US" sz="3200" dirty="0"/>
              <a:t>Slow</a:t>
            </a:r>
          </a:p>
        </p:txBody>
      </p:sp>
      <p:sp>
        <p:nvSpPr>
          <p:cNvPr id="32" name="Down Arrow 36">
            <a:extLst>
              <a:ext uri="{FF2B5EF4-FFF2-40B4-BE49-F238E27FC236}">
                <a16:creationId xmlns:a16="http://schemas.microsoft.com/office/drawing/2014/main" id="{C0964FE7-EB86-4830-AF3D-9CF36B70FB76}"/>
              </a:ext>
            </a:extLst>
          </p:cNvPr>
          <p:cNvSpPr/>
          <p:nvPr/>
        </p:nvSpPr>
        <p:spPr>
          <a:xfrm>
            <a:off x="1716011" y="4335905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7">
            <a:extLst>
              <a:ext uri="{FF2B5EF4-FFF2-40B4-BE49-F238E27FC236}">
                <a16:creationId xmlns:a16="http://schemas.microsoft.com/office/drawing/2014/main" id="{A15DAED0-337F-4D84-9E37-FBE187CD998C}"/>
              </a:ext>
            </a:extLst>
          </p:cNvPr>
          <p:cNvSpPr/>
          <p:nvPr/>
        </p:nvSpPr>
        <p:spPr>
          <a:xfrm>
            <a:off x="2782811" y="4335905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8">
            <a:extLst>
              <a:ext uri="{FF2B5EF4-FFF2-40B4-BE49-F238E27FC236}">
                <a16:creationId xmlns:a16="http://schemas.microsoft.com/office/drawing/2014/main" id="{1431ECA1-0D53-4590-9D5C-4FFC9B425AFB}"/>
              </a:ext>
            </a:extLst>
          </p:cNvPr>
          <p:cNvSpPr/>
          <p:nvPr/>
        </p:nvSpPr>
        <p:spPr>
          <a:xfrm>
            <a:off x="3849611" y="4335905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9">
            <a:extLst>
              <a:ext uri="{FF2B5EF4-FFF2-40B4-BE49-F238E27FC236}">
                <a16:creationId xmlns:a16="http://schemas.microsoft.com/office/drawing/2014/main" id="{9356D2A5-B07E-44AE-B7AB-A646FCEDF493}"/>
              </a:ext>
            </a:extLst>
          </p:cNvPr>
          <p:cNvSpPr/>
          <p:nvPr/>
        </p:nvSpPr>
        <p:spPr>
          <a:xfrm>
            <a:off x="4992611" y="4335905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40">
            <a:extLst>
              <a:ext uri="{FF2B5EF4-FFF2-40B4-BE49-F238E27FC236}">
                <a16:creationId xmlns:a16="http://schemas.microsoft.com/office/drawing/2014/main" id="{5587451F-821A-4C79-AA17-6B5101CF53AB}"/>
              </a:ext>
            </a:extLst>
          </p:cNvPr>
          <p:cNvSpPr/>
          <p:nvPr/>
        </p:nvSpPr>
        <p:spPr>
          <a:xfrm>
            <a:off x="6211811" y="4335905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41">
            <a:extLst>
              <a:ext uri="{FF2B5EF4-FFF2-40B4-BE49-F238E27FC236}">
                <a16:creationId xmlns:a16="http://schemas.microsoft.com/office/drawing/2014/main" id="{D936E870-9BC1-414C-878D-8544825889C9}"/>
              </a:ext>
            </a:extLst>
          </p:cNvPr>
          <p:cNvSpPr/>
          <p:nvPr/>
        </p:nvSpPr>
        <p:spPr>
          <a:xfrm>
            <a:off x="7354811" y="4335905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42">
            <a:extLst>
              <a:ext uri="{FF2B5EF4-FFF2-40B4-BE49-F238E27FC236}">
                <a16:creationId xmlns:a16="http://schemas.microsoft.com/office/drawing/2014/main" id="{CF8106E7-CAC1-455A-BEF0-58ED03B9DEAE}"/>
              </a:ext>
            </a:extLst>
          </p:cNvPr>
          <p:cNvSpPr/>
          <p:nvPr/>
        </p:nvSpPr>
        <p:spPr>
          <a:xfrm>
            <a:off x="8574011" y="4335905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43">
            <a:extLst>
              <a:ext uri="{FF2B5EF4-FFF2-40B4-BE49-F238E27FC236}">
                <a16:creationId xmlns:a16="http://schemas.microsoft.com/office/drawing/2014/main" id="{2ABBD9EB-F338-48FE-BFF6-64A4D5DE15B8}"/>
              </a:ext>
            </a:extLst>
          </p:cNvPr>
          <p:cNvSpPr/>
          <p:nvPr/>
        </p:nvSpPr>
        <p:spPr>
          <a:xfrm>
            <a:off x="9793211" y="4259705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17982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D372570-6C2A-42DA-B5AE-AF9411B13208}"/>
              </a:ext>
            </a:extLst>
          </p:cNvPr>
          <p:cNvSpPr/>
          <p:nvPr/>
        </p:nvSpPr>
        <p:spPr>
          <a:xfrm>
            <a:off x="6352947" y="5324414"/>
            <a:ext cx="5581135" cy="1143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apple is  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table.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4598B4-9326-457F-919D-D458A251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50" y="1475409"/>
            <a:ext cx="3402846" cy="30452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6E191D-5A55-4753-B5C4-265F89EED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1" y="830179"/>
            <a:ext cx="4361227" cy="44155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E98B2A-A634-4CB5-90FB-EE42FA67B3B0}"/>
              </a:ext>
            </a:extLst>
          </p:cNvPr>
          <p:cNvSpPr txBox="1"/>
          <p:nvPr/>
        </p:nvSpPr>
        <p:spPr>
          <a:xfrm>
            <a:off x="250576" y="4165755"/>
            <a:ext cx="394518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</a:p>
          <a:p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0808B-265C-4159-A7B0-BF147B24F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9" y="293341"/>
            <a:ext cx="4886161" cy="1600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217791-6B40-4776-9F53-2678C4EEA893}"/>
              </a:ext>
            </a:extLst>
          </p:cNvPr>
          <p:cNvSpPr/>
          <p:nvPr/>
        </p:nvSpPr>
        <p:spPr>
          <a:xfrm>
            <a:off x="257918" y="5324414"/>
            <a:ext cx="5838082" cy="116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apple is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table.</a:t>
            </a:r>
          </a:p>
        </p:txBody>
      </p:sp>
      <p:sp>
        <p:nvSpPr>
          <p:cNvPr id="7" name="Left-Right Arrow 23">
            <a:extLst>
              <a:ext uri="{FF2B5EF4-FFF2-40B4-BE49-F238E27FC236}">
                <a16:creationId xmlns:a16="http://schemas.microsoft.com/office/drawing/2014/main" id="{D55F18C1-2EEC-406C-B135-FD7605044127}"/>
              </a:ext>
            </a:extLst>
          </p:cNvPr>
          <p:cNvSpPr/>
          <p:nvPr/>
        </p:nvSpPr>
        <p:spPr>
          <a:xfrm>
            <a:off x="4020632" y="2343742"/>
            <a:ext cx="4040493" cy="1406610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7036B-176A-4E2D-B53C-D9E4432B9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50" y="2070818"/>
            <a:ext cx="4664100" cy="3076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DBFAAD-BAC2-46B2-8569-411FAD1FC021}"/>
              </a:ext>
            </a:extLst>
          </p:cNvPr>
          <p:cNvSpPr txBox="1"/>
          <p:nvPr/>
        </p:nvSpPr>
        <p:spPr>
          <a:xfrm>
            <a:off x="806336" y="1697411"/>
            <a:ext cx="10284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07CDF-0090-4645-B1A2-C2E98485AB5C}"/>
              </a:ext>
            </a:extLst>
          </p:cNvPr>
          <p:cNvSpPr txBox="1"/>
          <p:nvPr/>
        </p:nvSpPr>
        <p:spPr>
          <a:xfrm>
            <a:off x="9135255" y="4276220"/>
            <a:ext cx="14701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3086486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C54C8-F2A0-4F70-9C9A-11ABACC88561}"/>
              </a:ext>
            </a:extLst>
          </p:cNvPr>
          <p:cNvSpPr txBox="1"/>
          <p:nvPr/>
        </p:nvSpPr>
        <p:spPr>
          <a:xfrm>
            <a:off x="2184954" y="326942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Prime Minister Sheikh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Hasina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is a daughter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Bangobandhu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Sheikh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Muzibur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F113C-22D8-47D8-B14B-53EA5403CBC1}"/>
              </a:ext>
            </a:extLst>
          </p:cNvPr>
          <p:cNvSpPr txBox="1"/>
          <p:nvPr/>
        </p:nvSpPr>
        <p:spPr>
          <a:xfrm>
            <a:off x="2165245" y="2312569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Sheikh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is a daughter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Bangobandhu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Sheikh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Muzibur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F81EC-CE47-4ADB-9A64-08AA2685D032}"/>
              </a:ext>
            </a:extLst>
          </p:cNvPr>
          <p:cNvSpPr txBox="1"/>
          <p:nvPr/>
        </p:nvSpPr>
        <p:spPr>
          <a:xfrm>
            <a:off x="4621498" y="4407400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Prime Minister Sheikh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Hasina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Sheikh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are  daughters of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Bangobandhu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Sheikh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Muzibur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Left-Right Arrow 8">
            <a:extLst>
              <a:ext uri="{FF2B5EF4-FFF2-40B4-BE49-F238E27FC236}">
                <a16:creationId xmlns:a16="http://schemas.microsoft.com/office/drawing/2014/main" id="{B22FA5E8-88C4-48CC-9244-E468CB9711DE}"/>
              </a:ext>
            </a:extLst>
          </p:cNvPr>
          <p:cNvSpPr/>
          <p:nvPr/>
        </p:nvSpPr>
        <p:spPr>
          <a:xfrm>
            <a:off x="8069963" y="873737"/>
            <a:ext cx="3962400" cy="16764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Conjunction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FBEA67-EE63-486E-AC23-0F3374462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" y="318620"/>
            <a:ext cx="1772850" cy="1898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15FDA0-B6A6-4EF1-93C3-B55BAE3F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7" y="2261528"/>
            <a:ext cx="1772850" cy="18989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E72A31-7DA8-4840-A94F-24BC27B56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" y="4435226"/>
            <a:ext cx="4019135" cy="199912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3E2DF4-0A72-4AAC-9955-644F853FB158}"/>
              </a:ext>
            </a:extLst>
          </p:cNvPr>
          <p:cNvCxnSpPr>
            <a:cxnSpLocks/>
          </p:cNvCxnSpPr>
          <p:nvPr/>
        </p:nvCxnSpPr>
        <p:spPr>
          <a:xfrm flipH="1">
            <a:off x="6518059" y="1971744"/>
            <a:ext cx="3508698" cy="31829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0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75C46-CC10-4F5E-AC99-A36C4183FE92}"/>
              </a:ext>
            </a:extLst>
          </p:cNvPr>
          <p:cNvSpPr txBox="1"/>
          <p:nvPr/>
        </p:nvSpPr>
        <p:spPr>
          <a:xfrm>
            <a:off x="158946" y="5454439"/>
            <a:ext cx="534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Alas!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What will I do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A0BAE-752E-48FF-B116-9713426EDF02}"/>
              </a:ext>
            </a:extLst>
          </p:cNvPr>
          <p:cNvSpPr txBox="1"/>
          <p:nvPr/>
        </p:nvSpPr>
        <p:spPr>
          <a:xfrm>
            <a:off x="5648828" y="5482513"/>
            <a:ext cx="653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Hurrah!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We have won the game.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685B5-AB82-4F73-B582-F8768471BE03}"/>
              </a:ext>
            </a:extLst>
          </p:cNvPr>
          <p:cNvSpPr txBox="1"/>
          <p:nvPr/>
        </p:nvSpPr>
        <p:spPr>
          <a:xfrm>
            <a:off x="1600200" y="15297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7415C-7506-4C90-8BDF-4D6C3B19DD7E}"/>
              </a:ext>
            </a:extLst>
          </p:cNvPr>
          <p:cNvSpPr txBox="1"/>
          <p:nvPr/>
        </p:nvSpPr>
        <p:spPr>
          <a:xfrm>
            <a:off x="7620002" y="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Hurrah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F8A7C-CB54-4937-9EC7-10B7A61B5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6" y="1022684"/>
            <a:ext cx="4032054" cy="3766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0209E0-1A73-4F2B-B891-476D7291A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93" y="1022684"/>
            <a:ext cx="4863486" cy="4268142"/>
          </a:xfrm>
          <a:prstGeom prst="rect">
            <a:avLst/>
          </a:prstGeom>
        </p:spPr>
      </p:pic>
      <p:sp>
        <p:nvSpPr>
          <p:cNvPr id="7" name="Left-Right Arrow 5">
            <a:extLst>
              <a:ext uri="{FF2B5EF4-FFF2-40B4-BE49-F238E27FC236}">
                <a16:creationId xmlns:a16="http://schemas.microsoft.com/office/drawing/2014/main" id="{DCE824FC-3C9C-47CF-ABEB-7FB5D7582AA5}"/>
              </a:ext>
            </a:extLst>
          </p:cNvPr>
          <p:cNvSpPr/>
          <p:nvPr/>
        </p:nvSpPr>
        <p:spPr>
          <a:xfrm>
            <a:off x="2887579" y="1556482"/>
            <a:ext cx="4419600" cy="25146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Interjection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EC7C85-D749-40CA-8024-78940D5EB7F6}"/>
              </a:ext>
            </a:extLst>
          </p:cNvPr>
          <p:cNvCxnSpPr>
            <a:cxnSpLocks/>
          </p:cNvCxnSpPr>
          <p:nvPr/>
        </p:nvCxnSpPr>
        <p:spPr>
          <a:xfrm>
            <a:off x="5097379" y="3140242"/>
            <a:ext cx="1267326" cy="24873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F93D78-BBA8-4041-B453-E37B1B2EF926}"/>
              </a:ext>
            </a:extLst>
          </p:cNvPr>
          <p:cNvCxnSpPr>
            <a:cxnSpLocks/>
          </p:cNvCxnSpPr>
          <p:nvPr/>
        </p:nvCxnSpPr>
        <p:spPr>
          <a:xfrm flipH="1">
            <a:off x="764007" y="3140242"/>
            <a:ext cx="4263116" cy="24873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7FDAA6-78BD-43BC-B74A-F5E5C1F4D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5" y="1816767"/>
            <a:ext cx="9749590" cy="4740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3DDFBC-10D4-413B-A406-90B200B5591B}"/>
              </a:ext>
            </a:extLst>
          </p:cNvPr>
          <p:cNvSpPr/>
          <p:nvPr/>
        </p:nvSpPr>
        <p:spPr>
          <a:xfrm>
            <a:off x="830181" y="228601"/>
            <a:ext cx="1032309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Open your book at the page no - 86</a:t>
            </a:r>
          </a:p>
        </p:txBody>
      </p:sp>
    </p:spTree>
    <p:extLst>
      <p:ext uri="{BB962C8B-B14F-4D97-AF65-F5344CB8AC3E}">
        <p14:creationId xmlns:p14="http://schemas.microsoft.com/office/powerpoint/2010/main" val="10387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Down Arrow Callout 1">
            <a:extLst>
              <a:ext uri="{FF2B5EF4-FFF2-40B4-BE49-F238E27FC236}">
                <a16:creationId xmlns:a16="http://schemas.microsoft.com/office/drawing/2014/main" id="{0F6440CC-99AE-45AE-BFBD-BB4B6B5F8362}"/>
              </a:ext>
            </a:extLst>
          </p:cNvPr>
          <p:cNvSpPr/>
          <p:nvPr/>
        </p:nvSpPr>
        <p:spPr>
          <a:xfrm>
            <a:off x="1523999" y="704899"/>
            <a:ext cx="9144001" cy="22098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5351C-67D2-4F0F-A236-D8D59E30744D}"/>
              </a:ext>
            </a:extLst>
          </p:cNvPr>
          <p:cNvSpPr txBox="1"/>
          <p:nvPr/>
        </p:nvSpPr>
        <p:spPr>
          <a:xfrm>
            <a:off x="1685449" y="3258650"/>
            <a:ext cx="9721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Write two examples of  verb.</a:t>
            </a:r>
          </a:p>
          <a:p>
            <a:pPr marL="914400" indent="-91440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   Write two examples of  adjective.</a:t>
            </a:r>
          </a:p>
        </p:txBody>
      </p:sp>
    </p:spTree>
    <p:extLst>
      <p:ext uri="{BB962C8B-B14F-4D97-AF65-F5344CB8AC3E}">
        <p14:creationId xmlns:p14="http://schemas.microsoft.com/office/powerpoint/2010/main" val="1221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56858-F700-4775-9469-C2C200DD0D49}"/>
              </a:ext>
            </a:extLst>
          </p:cNvPr>
          <p:cNvSpPr txBox="1"/>
          <p:nvPr/>
        </p:nvSpPr>
        <p:spPr>
          <a:xfrm>
            <a:off x="1419728" y="2736118"/>
            <a:ext cx="97215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How many kinds of ‘Parts of Speech’?</a:t>
            </a:r>
          </a:p>
          <a:p>
            <a:pPr marL="1143000" indent="-1143000"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Tell one examples of conjunction.</a:t>
            </a:r>
          </a:p>
          <a:p>
            <a:pPr marL="1143000" indent="-1143000"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 Tell one examples of adjective.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1CF16-3287-4151-B917-A829713052AE}"/>
              </a:ext>
            </a:extLst>
          </p:cNvPr>
          <p:cNvSpPr txBox="1"/>
          <p:nvPr/>
        </p:nvSpPr>
        <p:spPr>
          <a:xfrm>
            <a:off x="2538664" y="677523"/>
            <a:ext cx="6232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Evaluation:</a:t>
            </a:r>
          </a:p>
        </p:txBody>
      </p:sp>
      <p:pic>
        <p:nvPicPr>
          <p:cNvPr id="6" name="Picture 5" descr="Popsicle Sticks Flower Craft for Kids - The Resourceful Mama">
            <a:extLst>
              <a:ext uri="{FF2B5EF4-FFF2-40B4-BE49-F238E27FC236}">
                <a16:creationId xmlns:a16="http://schemas.microsoft.com/office/drawing/2014/main" id="{AFB2D779-CD7E-4BDB-B664-52153286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490" y="505561"/>
            <a:ext cx="939703" cy="12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psicle Sticks Flower Craft for Kids - The Resourceful Mama">
            <a:extLst>
              <a:ext uri="{FF2B5EF4-FFF2-40B4-BE49-F238E27FC236}">
                <a16:creationId xmlns:a16="http://schemas.microsoft.com/office/drawing/2014/main" id="{6F535AAA-999F-40C0-A7D4-5BDFA28C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01" y="522289"/>
            <a:ext cx="963077" cy="11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2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69258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7B72E-79B5-4DC3-8EA0-BC7DA5234E2F}"/>
              </a:ext>
            </a:extLst>
          </p:cNvPr>
          <p:cNvSpPr txBox="1"/>
          <p:nvPr/>
        </p:nvSpPr>
        <p:spPr>
          <a:xfrm>
            <a:off x="2999872" y="362413"/>
            <a:ext cx="5334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7" name="Picture 2" descr="Simple Steps to Keep Your Home Safe and Warm This Winter - INDIA New  England News">
            <a:extLst>
              <a:ext uri="{FF2B5EF4-FFF2-40B4-BE49-F238E27FC236}">
                <a16:creationId xmlns:a16="http://schemas.microsoft.com/office/drawing/2014/main" id="{67797F80-C400-4B94-8033-2EC40978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2" y="38196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6645A-A096-47CC-866B-7C13DC0EF756}"/>
              </a:ext>
            </a:extLst>
          </p:cNvPr>
          <p:cNvSpPr txBox="1"/>
          <p:nvPr/>
        </p:nvSpPr>
        <p:spPr>
          <a:xfrm>
            <a:off x="671262" y="2535942"/>
            <a:ext cx="10984832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Write one sentence with each    kind of Parts of Speech.</a:t>
            </a:r>
          </a:p>
          <a:p>
            <a:pPr algn="just"/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8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94" y="0"/>
            <a:ext cx="12277388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25C122-37F0-4620-A050-98BE4B6D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26" y="1155032"/>
            <a:ext cx="8819147" cy="45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902AC9-62A9-4CAD-BEBC-D6E55D83B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7388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4B673-A50D-4ED2-AA89-E85F9BFF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97003"/>
            <a:ext cx="3265737" cy="329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CD412-27B3-4BE1-9BF1-109481F49297}"/>
              </a:ext>
            </a:extLst>
          </p:cNvPr>
          <p:cNvSpPr txBox="1"/>
          <p:nvPr/>
        </p:nvSpPr>
        <p:spPr>
          <a:xfrm>
            <a:off x="3834903" y="760704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INTRODUCING</a:t>
            </a:r>
            <a:endParaRPr lang="en-US" sz="3600" dirty="0">
              <a:ln w="18000">
                <a:solidFill>
                  <a:srgbClr val="00206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910E-8BDA-4EC7-A601-0E14C1AD81F9}"/>
              </a:ext>
            </a:extLst>
          </p:cNvPr>
          <p:cNvSpPr txBox="1"/>
          <p:nvPr/>
        </p:nvSpPr>
        <p:spPr>
          <a:xfrm>
            <a:off x="6954034" y="3982040"/>
            <a:ext cx="5034669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– Five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Heading of the lesson: Completing forms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</a:p>
        </p:txBody>
      </p:sp>
      <p:pic>
        <p:nvPicPr>
          <p:cNvPr id="10" name="Picture 9" descr="eeeee5 copy.jpg">
            <a:extLst>
              <a:ext uri="{FF2B5EF4-FFF2-40B4-BE49-F238E27FC236}">
                <a16:creationId xmlns:a16="http://schemas.microsoft.com/office/drawing/2014/main" id="{EE39710E-83B3-4DC9-A209-1B3CCAC73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042" y="297003"/>
            <a:ext cx="3499256" cy="32964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9299C1-132A-42CF-9649-18641F6F9BD4}"/>
              </a:ext>
            </a:extLst>
          </p:cNvPr>
          <p:cNvSpPr txBox="1"/>
          <p:nvPr/>
        </p:nvSpPr>
        <p:spPr>
          <a:xfrm>
            <a:off x="261603" y="3869566"/>
            <a:ext cx="4879713" cy="24929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Shakhawat Hossen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Assistant Teacher 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Pakuria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shakhawathossengps@gmail.com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01724025641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ee Small Flower Clipart, Download Free Clip Art, Free Clip Art on Clipart  Library">
            <a:extLst>
              <a:ext uri="{FF2B5EF4-FFF2-40B4-BE49-F238E27FC236}">
                <a16:creationId xmlns:a16="http://schemas.microsoft.com/office/drawing/2014/main" id="{E44F03F8-B044-4765-8201-AA35A778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59" y="2298029"/>
            <a:ext cx="1685925" cy="43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6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88" y="-108284"/>
            <a:ext cx="12277388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3DE2AA3-2DFE-4C05-B2A5-4DCBA544E0F6}"/>
              </a:ext>
            </a:extLst>
          </p:cNvPr>
          <p:cNvSpPr txBox="1"/>
          <p:nvPr/>
        </p:nvSpPr>
        <p:spPr>
          <a:xfrm>
            <a:off x="2056257" y="299729"/>
            <a:ext cx="62442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592CA-33FA-4948-B143-35C0FFB2E9A0}"/>
              </a:ext>
            </a:extLst>
          </p:cNvPr>
          <p:cNvSpPr/>
          <p:nvPr/>
        </p:nvSpPr>
        <p:spPr>
          <a:xfrm>
            <a:off x="1931336" y="1269062"/>
            <a:ext cx="577433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Students will be able to...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FFB6D-E49A-4D49-A0B0-4DEA35FE024A}"/>
              </a:ext>
            </a:extLst>
          </p:cNvPr>
          <p:cNvSpPr txBox="1"/>
          <p:nvPr/>
        </p:nvSpPr>
        <p:spPr>
          <a:xfrm>
            <a:off x="1040008" y="2892718"/>
            <a:ext cx="10760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proper sounds and stress.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stress.</a:t>
            </a:r>
          </a:p>
        </p:txBody>
      </p:sp>
      <p:pic>
        <p:nvPicPr>
          <p:cNvPr id="2050" name="Picture 2" descr="Popsicle Sticks Flower Craft for Kids - The Resourceful Mama">
            <a:extLst>
              <a:ext uri="{FF2B5EF4-FFF2-40B4-BE49-F238E27FC236}">
                <a16:creationId xmlns:a16="http://schemas.microsoft.com/office/drawing/2014/main" id="{17D4BC65-B749-4172-9077-F526050D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28" y="145914"/>
            <a:ext cx="1502125" cy="1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sicle Sticks Flower Craft for Kids - The Resourceful Mama">
            <a:extLst>
              <a:ext uri="{FF2B5EF4-FFF2-40B4-BE49-F238E27FC236}">
                <a16:creationId xmlns:a16="http://schemas.microsoft.com/office/drawing/2014/main" id="{2F180F85-34B7-4459-8C08-E355A064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0" y="217107"/>
            <a:ext cx="1539489" cy="18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7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Picture 2" descr="by cycle-1.jpg">
            <a:extLst>
              <a:ext uri="{FF2B5EF4-FFF2-40B4-BE49-F238E27FC236}">
                <a16:creationId xmlns:a16="http://schemas.microsoft.com/office/drawing/2014/main" id="{D55ADD38-E952-468F-979D-CF351D1920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3424"/>
            <a:ext cx="9144000" cy="6460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370E19-B7DB-4415-BFBC-296BB3DC751C}"/>
              </a:ext>
            </a:extLst>
          </p:cNvPr>
          <p:cNvSpPr/>
          <p:nvPr/>
        </p:nvSpPr>
        <p:spPr>
          <a:xfrm>
            <a:off x="7162802" y="3132335"/>
            <a:ext cx="3048000" cy="3200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37BD13-5221-4069-975F-1B1328716F1C}"/>
              </a:ext>
            </a:extLst>
          </p:cNvPr>
          <p:cNvSpPr/>
          <p:nvPr/>
        </p:nvSpPr>
        <p:spPr>
          <a:xfrm>
            <a:off x="1981200" y="3007787"/>
            <a:ext cx="3048000" cy="3200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26E15-C1AC-40F5-A991-79F54EB1C64B}"/>
              </a:ext>
            </a:extLst>
          </p:cNvPr>
          <p:cNvSpPr/>
          <p:nvPr/>
        </p:nvSpPr>
        <p:spPr>
          <a:xfrm>
            <a:off x="6477000" y="533400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A60873-70D1-4C95-AE25-6727F4E4678F}"/>
              </a:ext>
            </a:extLst>
          </p:cNvPr>
          <p:cNvSpPr/>
          <p:nvPr/>
        </p:nvSpPr>
        <p:spPr>
          <a:xfrm>
            <a:off x="3505200" y="826838"/>
            <a:ext cx="1752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44B7C-37D0-4313-A9E5-CEBE2E3C479C}"/>
              </a:ext>
            </a:extLst>
          </p:cNvPr>
          <p:cNvSpPr txBox="1"/>
          <p:nvPr/>
        </p:nvSpPr>
        <p:spPr>
          <a:xfrm>
            <a:off x="228600" y="168440"/>
            <a:ext cx="26670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00" dirty="0"/>
          </a:p>
          <a:p>
            <a:pPr algn="ctr"/>
            <a:endParaRPr lang="en-US" sz="100" dirty="0"/>
          </a:p>
          <a:p>
            <a:pPr algn="ctr"/>
            <a:endParaRPr lang="en-US" sz="100" dirty="0"/>
          </a:p>
          <a:p>
            <a:pPr algn="ctr"/>
            <a:endParaRPr lang="en-US" sz="100" dirty="0"/>
          </a:p>
          <a:p>
            <a:pPr algn="ctr"/>
            <a:endParaRPr lang="en-US" sz="100" dirty="0"/>
          </a:p>
          <a:p>
            <a:pPr algn="ctr"/>
            <a:endParaRPr lang="en-US" sz="100" dirty="0"/>
          </a:p>
          <a:p>
            <a:pPr algn="ctr"/>
            <a:r>
              <a:rPr lang="en-US" sz="4400" dirty="0" err="1"/>
              <a:t>ByCycle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2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F129C-2693-4523-9606-B1E89DF01D2C}"/>
              </a:ext>
            </a:extLst>
          </p:cNvPr>
          <p:cNvSpPr txBox="1"/>
          <p:nvPr/>
        </p:nvSpPr>
        <p:spPr>
          <a:xfrm>
            <a:off x="2823409" y="966821"/>
            <a:ext cx="62323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Topic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771FC-B445-413D-B275-6E1356FE5D79}"/>
              </a:ext>
            </a:extLst>
          </p:cNvPr>
          <p:cNvSpPr txBox="1"/>
          <p:nvPr/>
        </p:nvSpPr>
        <p:spPr>
          <a:xfrm>
            <a:off x="2823409" y="3041637"/>
            <a:ext cx="62323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298833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05" y="0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FFCEC9-D926-4E78-9D52-48A0E5C4B8C2}"/>
              </a:ext>
            </a:extLst>
          </p:cNvPr>
          <p:cNvSpPr txBox="1"/>
          <p:nvPr/>
        </p:nvSpPr>
        <p:spPr>
          <a:xfrm>
            <a:off x="218990" y="5364159"/>
            <a:ext cx="5445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Dhaka University, Bangladesh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C0A33-B753-4336-A619-F17BA633B70A}"/>
              </a:ext>
            </a:extLst>
          </p:cNvPr>
          <p:cNvSpPr txBox="1"/>
          <p:nvPr/>
        </p:nvSpPr>
        <p:spPr>
          <a:xfrm>
            <a:off x="7046495" y="527424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The cow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eating grass.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D6B4F-3AD9-47FB-84DE-EC72929F8C5C}"/>
              </a:ext>
            </a:extLst>
          </p:cNvPr>
          <p:cNvSpPr txBox="1"/>
          <p:nvPr/>
        </p:nvSpPr>
        <p:spPr>
          <a:xfrm>
            <a:off x="8450179" y="290155"/>
            <a:ext cx="236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3AD18-686D-4468-8081-BB8BC1D26912}"/>
              </a:ext>
            </a:extLst>
          </p:cNvPr>
          <p:cNvSpPr txBox="1"/>
          <p:nvPr/>
        </p:nvSpPr>
        <p:spPr>
          <a:xfrm>
            <a:off x="1524000" y="255640"/>
            <a:ext cx="39473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Dhaka University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F86405-31D2-4EEE-8EF2-A29F3EAD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0" y="1278706"/>
            <a:ext cx="5810496" cy="3351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A5F01A-D156-4F34-9D24-944F0F0AC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6" y="1171594"/>
            <a:ext cx="5461164" cy="3747336"/>
          </a:xfrm>
          <a:prstGeom prst="rect">
            <a:avLst/>
          </a:prstGeom>
        </p:spPr>
      </p:pic>
      <p:sp>
        <p:nvSpPr>
          <p:cNvPr id="7" name="Left-Right Arrow 11">
            <a:extLst>
              <a:ext uri="{FF2B5EF4-FFF2-40B4-BE49-F238E27FC236}">
                <a16:creationId xmlns:a16="http://schemas.microsoft.com/office/drawing/2014/main" id="{D06D2CDB-E40D-4822-A906-ADDF60A8A956}"/>
              </a:ext>
            </a:extLst>
          </p:cNvPr>
          <p:cNvSpPr/>
          <p:nvPr/>
        </p:nvSpPr>
        <p:spPr>
          <a:xfrm>
            <a:off x="5161547" y="1433287"/>
            <a:ext cx="2795669" cy="101343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id="{5A98F4E2-5D4E-47EF-9E1E-AE3221AE4898}"/>
              </a:ext>
            </a:extLst>
          </p:cNvPr>
          <p:cNvSpPr/>
          <p:nvPr/>
        </p:nvSpPr>
        <p:spPr>
          <a:xfrm>
            <a:off x="1838095" y="4049840"/>
            <a:ext cx="782894" cy="1295400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17">
            <a:extLst>
              <a:ext uri="{FF2B5EF4-FFF2-40B4-BE49-F238E27FC236}">
                <a16:creationId xmlns:a16="http://schemas.microsoft.com/office/drawing/2014/main" id="{F37120A8-1B59-4958-8071-24C35FD3A390}"/>
              </a:ext>
            </a:extLst>
          </p:cNvPr>
          <p:cNvSpPr/>
          <p:nvPr/>
        </p:nvSpPr>
        <p:spPr>
          <a:xfrm>
            <a:off x="7254201" y="4067426"/>
            <a:ext cx="782894" cy="12954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8544B-FB39-4675-A0E9-3FC9D63542BA}"/>
              </a:ext>
            </a:extLst>
          </p:cNvPr>
          <p:cNvSpPr txBox="1"/>
          <p:nvPr/>
        </p:nvSpPr>
        <p:spPr>
          <a:xfrm>
            <a:off x="8037095" y="4697540"/>
            <a:ext cx="39451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333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7351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2529C-1EAD-4073-84C5-F1D1EFAEA44E}"/>
              </a:ext>
            </a:extLst>
          </p:cNvPr>
          <p:cNvSpPr txBox="1"/>
          <p:nvPr/>
        </p:nvSpPr>
        <p:spPr>
          <a:xfrm>
            <a:off x="4263190" y="113437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Prime Minister Sheikh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Hasina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is welcoming.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D4C3C-709E-42D5-AEDB-DBB44F2AB256}"/>
              </a:ext>
            </a:extLst>
          </p:cNvPr>
          <p:cNvSpPr txBox="1"/>
          <p:nvPr/>
        </p:nvSpPr>
        <p:spPr>
          <a:xfrm>
            <a:off x="4511842" y="349996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is delivering speech.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E41FE-9DCB-4C49-BB2A-6302C467C323}"/>
              </a:ext>
            </a:extLst>
          </p:cNvPr>
          <p:cNvSpPr txBox="1"/>
          <p:nvPr/>
        </p:nvSpPr>
        <p:spPr>
          <a:xfrm>
            <a:off x="4567990" y="506632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is comforting 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Cyclon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victim.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EEE746-AA88-42DC-B465-D713E3830B24}"/>
              </a:ext>
            </a:extLst>
          </p:cNvPr>
          <p:cNvSpPr/>
          <p:nvPr/>
        </p:nvSpPr>
        <p:spPr>
          <a:xfrm>
            <a:off x="8594009" y="1313766"/>
            <a:ext cx="2819400" cy="228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6BEF5E-7914-4FEA-9637-973F048D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2740032"/>
            <a:ext cx="3464642" cy="2075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2A834C-4470-4B56-B83E-9BCAA6116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" y="4854068"/>
            <a:ext cx="3464642" cy="1799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982347-0464-49C9-93F2-2D4D2EEE5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204106"/>
            <a:ext cx="3464642" cy="243121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54639E-8C8D-4896-A04A-E7E1EBAA7047}"/>
              </a:ext>
            </a:extLst>
          </p:cNvPr>
          <p:cNvCxnSpPr>
            <a:cxnSpLocks/>
          </p:cNvCxnSpPr>
          <p:nvPr/>
        </p:nvCxnSpPr>
        <p:spPr>
          <a:xfrm flipH="1">
            <a:off x="4993107" y="2707106"/>
            <a:ext cx="3708230" cy="25323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C16768-F44C-41A6-8051-43190CBAA0EA}"/>
              </a:ext>
            </a:extLst>
          </p:cNvPr>
          <p:cNvCxnSpPr>
            <a:cxnSpLocks/>
          </p:cNvCxnSpPr>
          <p:nvPr/>
        </p:nvCxnSpPr>
        <p:spPr>
          <a:xfrm flipH="1">
            <a:off x="4993105" y="2614798"/>
            <a:ext cx="3669632" cy="10733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6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20447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87E52-9114-4094-BD5C-395597609F4E}"/>
              </a:ext>
            </a:extLst>
          </p:cNvPr>
          <p:cNvSpPr txBox="1"/>
          <p:nvPr/>
        </p:nvSpPr>
        <p:spPr>
          <a:xfrm>
            <a:off x="0" y="51362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boys are 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cricket.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98DCC-2D6A-44F0-A665-F35FBAF8095F}"/>
              </a:ext>
            </a:extLst>
          </p:cNvPr>
          <p:cNvSpPr txBox="1"/>
          <p:nvPr/>
        </p:nvSpPr>
        <p:spPr>
          <a:xfrm>
            <a:off x="7180811" y="5136225"/>
            <a:ext cx="4774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The girl is </a:t>
            </a:r>
            <a:r>
              <a:rPr lang="en-US" sz="3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drawing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picture.</a:t>
            </a:r>
          </a:p>
        </p:txBody>
      </p:sp>
      <p:sp>
        <p:nvSpPr>
          <p:cNvPr id="7" name="Left-Right Arrow 12">
            <a:extLst>
              <a:ext uri="{FF2B5EF4-FFF2-40B4-BE49-F238E27FC236}">
                <a16:creationId xmlns:a16="http://schemas.microsoft.com/office/drawing/2014/main" id="{1E6690F9-4F31-45EB-AA42-8FFDCE2C14F9}"/>
              </a:ext>
            </a:extLst>
          </p:cNvPr>
          <p:cNvSpPr/>
          <p:nvPr/>
        </p:nvSpPr>
        <p:spPr>
          <a:xfrm>
            <a:off x="4529891" y="2562726"/>
            <a:ext cx="2610852" cy="1402169"/>
          </a:xfrm>
          <a:prstGeom prst="left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B2F26-12DA-44CC-973B-A3FC88CBC05A}"/>
              </a:ext>
            </a:extLst>
          </p:cNvPr>
          <p:cNvSpPr txBox="1"/>
          <p:nvPr/>
        </p:nvSpPr>
        <p:spPr>
          <a:xfrm>
            <a:off x="1187116" y="47246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201F9-D6FD-4E95-A420-38FB9A047251}"/>
              </a:ext>
            </a:extLst>
          </p:cNvPr>
          <p:cNvSpPr txBox="1"/>
          <p:nvPr/>
        </p:nvSpPr>
        <p:spPr>
          <a:xfrm>
            <a:off x="8821112" y="35036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D21D45-55BE-45B4-9270-BE8D9C031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" y="1467854"/>
            <a:ext cx="4411031" cy="33688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56C25D-733A-4787-9454-A3F75C5EC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57" y="1467854"/>
            <a:ext cx="4808542" cy="33688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5E09B8-1533-4675-A829-8316F00AA7D4}"/>
              </a:ext>
            </a:extLst>
          </p:cNvPr>
          <p:cNvCxnSpPr>
            <a:cxnSpLocks/>
          </p:cNvCxnSpPr>
          <p:nvPr/>
        </p:nvCxnSpPr>
        <p:spPr>
          <a:xfrm>
            <a:off x="6521119" y="3429000"/>
            <a:ext cx="2999869" cy="17899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4C639-4353-445D-BEEB-24C07E9019FE}"/>
              </a:ext>
            </a:extLst>
          </p:cNvPr>
          <p:cNvCxnSpPr>
            <a:cxnSpLocks/>
          </p:cNvCxnSpPr>
          <p:nvPr/>
        </p:nvCxnSpPr>
        <p:spPr>
          <a:xfrm flipH="1">
            <a:off x="3195412" y="3429000"/>
            <a:ext cx="2017786" cy="18664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120316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754F5-5CCC-4B39-8CF1-494536C67463}"/>
              </a:ext>
            </a:extLst>
          </p:cNvPr>
          <p:cNvSpPr txBox="1"/>
          <p:nvPr/>
        </p:nvSpPr>
        <p:spPr>
          <a:xfrm>
            <a:off x="194773" y="562575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horse can run 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80857-BA0F-438D-AF71-117666008DA9}"/>
              </a:ext>
            </a:extLst>
          </p:cNvPr>
          <p:cNvSpPr txBox="1"/>
          <p:nvPr/>
        </p:nvSpPr>
        <p:spPr>
          <a:xfrm>
            <a:off x="6705599" y="564925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tortoise walks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slowly.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8DE65-E03B-40D3-B4C4-F779E2DB3771}"/>
              </a:ext>
            </a:extLst>
          </p:cNvPr>
          <p:cNvSpPr txBox="1"/>
          <p:nvPr/>
        </p:nvSpPr>
        <p:spPr>
          <a:xfrm>
            <a:off x="5030059" y="2420278"/>
            <a:ext cx="249152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C20C7-85BF-43DF-ACC6-51B9A19A8FDF}"/>
              </a:ext>
            </a:extLst>
          </p:cNvPr>
          <p:cNvSpPr txBox="1"/>
          <p:nvPr/>
        </p:nvSpPr>
        <p:spPr>
          <a:xfrm>
            <a:off x="1275347" y="352162"/>
            <a:ext cx="20223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0424A-0225-4543-849C-55ED55996BF1}"/>
              </a:ext>
            </a:extLst>
          </p:cNvPr>
          <p:cNvSpPr txBox="1"/>
          <p:nvPr/>
        </p:nvSpPr>
        <p:spPr>
          <a:xfrm>
            <a:off x="8486849" y="271699"/>
            <a:ext cx="2183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Tortoise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C8F85-9361-42BE-9E31-54CDF3C3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76" y="1251283"/>
            <a:ext cx="4304082" cy="3919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9573C6-EE55-46DF-BD6B-DE6B8D1A1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0" y="1526666"/>
            <a:ext cx="4591300" cy="364455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2C04BE-735D-4E5E-BA62-082F767405A9}"/>
              </a:ext>
            </a:extLst>
          </p:cNvPr>
          <p:cNvCxnSpPr>
            <a:cxnSpLocks/>
          </p:cNvCxnSpPr>
          <p:nvPr/>
        </p:nvCxnSpPr>
        <p:spPr>
          <a:xfrm flipH="1">
            <a:off x="3874169" y="3435941"/>
            <a:ext cx="1914184" cy="24202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0C1A02-DE0D-4AA8-BAD4-C4AC924AED30}"/>
              </a:ext>
            </a:extLst>
          </p:cNvPr>
          <p:cNvCxnSpPr>
            <a:cxnSpLocks/>
          </p:cNvCxnSpPr>
          <p:nvPr/>
        </p:nvCxnSpPr>
        <p:spPr>
          <a:xfrm>
            <a:off x="6941434" y="3428106"/>
            <a:ext cx="3729146" cy="23808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349</Words>
  <Application>Microsoft Office PowerPoint</Application>
  <PresentationFormat>Widescreen</PresentationFormat>
  <Paragraphs>111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Md. Shakhawat Hossen</cp:lastModifiedBy>
  <cp:revision>429</cp:revision>
  <dcterms:created xsi:type="dcterms:W3CDTF">2020-09-30T15:51:40Z</dcterms:created>
  <dcterms:modified xsi:type="dcterms:W3CDTF">2020-11-24T16:19:39Z</dcterms:modified>
</cp:coreProperties>
</file>