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56" r:id="rId4"/>
    <p:sldId id="257" r:id="rId5"/>
    <p:sldId id="261" r:id="rId6"/>
    <p:sldId id="263" r:id="rId7"/>
    <p:sldId id="267" r:id="rId8"/>
    <p:sldId id="262" r:id="rId9"/>
    <p:sldId id="265" r:id="rId10"/>
    <p:sldId id="268" r:id="rId11"/>
    <p:sldId id="266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4AD9E-8F99-40BB-8B46-5E18C601B4A2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FAA31-EEB8-4F9F-BB2D-185AC319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0" spc="0" baseline="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8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6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3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5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3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2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6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1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100"/>
            <a:ext cx="19812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0" y="247650"/>
            <a:ext cx="19812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2020" y="-1"/>
            <a:ext cx="1981200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3526" y="5119255"/>
            <a:ext cx="1981200" cy="1485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5C1A-39B5-4CC4-9F23-0C011FB669B1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685800"/>
            <a:ext cx="5105400" cy="1450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05-Oct-20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http://t0.gstatic.com/images?q=tbn:ANd9GcTPVmcvMBvuBkJBucPH3QlH65j1KaIUkaA6TOXCjqF9Ys3r3x8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93" y="2377440"/>
            <a:ext cx="694480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0720" y="2660302"/>
            <a:ext cx="60821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বিস্তারে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3189744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ধরনপ্রতিনিয়ত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বিস্তারের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কোম্পনিতে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রক্ষনাবেক্ষণ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1777425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endParaRPr lang="en-US" sz="48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2445" y="5681851"/>
            <a:ext cx="775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মাসিক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প্রস্তুতকরণ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তথ্যযোগ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সফট্‌ওয়্যার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http://www.designedbyross.com/wp-content/uploads/2014/05/freelancer-contes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10437" r="13569" b="28058"/>
          <a:stretch/>
        </p:blipFill>
        <p:spPr bwMode="auto">
          <a:xfrm>
            <a:off x="622445" y="1312227"/>
            <a:ext cx="3934573" cy="41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.timedoctor.com/images/2011/01/odesk_team_room-1024x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27467"/>
            <a:ext cx="3980180" cy="43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46482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828800"/>
            <a:ext cx="5899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ফ্রিলেন্সারের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মাসিক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প্রস্তুতকরণ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3147" y="1295400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বিস্তারে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সৃজন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664634"/>
            <a:ext cx="5614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61999" y="441960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ডেভেলপমেন্ট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4750" y="4419600"/>
            <a:ext cx="3550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খ)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চালানো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7482" y="5105400"/>
            <a:ext cx="3340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ঘ)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মেরামত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105400"/>
            <a:ext cx="2343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2990818" y="5117512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Half Frame 13"/>
          <p:cNvSpPr/>
          <p:nvPr/>
        </p:nvSpPr>
        <p:spPr bwMode="auto">
          <a:xfrm rot="13053893">
            <a:off x="4202690" y="4347895"/>
            <a:ext cx="164821" cy="429783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Quad Arrow 16"/>
          <p:cNvSpPr/>
          <p:nvPr/>
        </p:nvSpPr>
        <p:spPr bwMode="auto">
          <a:xfrm rot="18857328">
            <a:off x="8381312" y="4435361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Quad Arrow 17"/>
          <p:cNvSpPr/>
          <p:nvPr/>
        </p:nvSpPr>
        <p:spPr bwMode="auto">
          <a:xfrm rot="18857328">
            <a:off x="8261000" y="5122355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7" grpId="0"/>
      <p:bldP spid="8" grpId="0"/>
      <p:bldP spid="9" grpId="0"/>
      <p:bldP spid="10" grpId="0"/>
      <p:bldP spid="12" grpId="0" animBg="1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2328863" cy="39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5562600"/>
            <a:ext cx="82296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idrf-bd.org/wp-content/uploads/2014/08/IDRF-Cla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49155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1.bp.blogspot.com/-GfKHJjVF32M/T2bJzh36dVI/AAAAAAAAAAs/u3FtLDlYZiY/s1600/training+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705600" cy="446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picgifs.com/graphics/t/thank-you/graphics-thank-you-2991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95725"/>
            <a:ext cx="704393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19200" y="685800"/>
            <a:ext cx="3657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আবদুল জলিল</a:t>
            </a:r>
          </a:p>
          <a:p>
            <a:pPr>
              <a:lnSpc>
                <a:spcPct val="90000"/>
              </a:lnSpc>
            </a:pPr>
            <a:r>
              <a:rPr lang="bn-IN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pPr>
              <a:lnSpc>
                <a:spcPct val="90000"/>
              </a:lnSpc>
            </a:pPr>
            <a:r>
              <a:rPr lang="bn-IN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কুড়ালিয়া নুরীয়া দাখিল মাদ্রাসা</a:t>
            </a:r>
          </a:p>
          <a:p>
            <a:pPr>
              <a:lnSpc>
                <a:spcPct val="90000"/>
              </a:lnSpc>
            </a:pPr>
            <a:r>
              <a:rPr lang="bn-IN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বোরহানউদ্দিন, ভোলা।</a:t>
            </a:r>
            <a:endParaRPr lang="en-US" sz="20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E-mail:jalilkuralia@gmail.com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Mob:01710814140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05-Oct-20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685800"/>
            <a:ext cx="34290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kern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2800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ও যোগাযোগ প্রযুক্তি</a:t>
            </a:r>
            <a:endParaRPr lang="en-US" sz="2800" kern="1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 অ</a:t>
            </a:r>
            <a:r>
              <a:rPr lang="bn-BD" sz="2800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ষ্টম </a:t>
            </a:r>
            <a:endParaRPr lang="en-US" sz="2800" kern="1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kern="1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kern="1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kern="1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kern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bn-BD" sz="2800" kern="1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52" y="1524000"/>
            <a:ext cx="1629748" cy="2015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85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7772400" cy="609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লোকগুলো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www.btrc.gov.bd/old/images/stories/BTRC/Untit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598"/>
            <a:ext cx="5029200" cy="33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373914"/>
            <a:ext cx="7443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অফিসে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কর্মসৃজন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কর্মপ্রাপ্তিতে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0"/>
            <a:ext cx="355244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ICT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র্মক্ষেত্রে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; </a:t>
            </a:r>
          </a:p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ICT -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র প্রভাবে মানুষের কাজের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ধরণের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পরিবর্তন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; </a:t>
            </a:r>
          </a:p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ICT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বিস্তারের ফলে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কাজের সৃষ্টি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; </a:t>
            </a:r>
          </a:p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ICT-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র ভূমিকা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13716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ln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কর্মীর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1827" y="5607428"/>
            <a:ext cx="551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শিল্পকারখানায়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http://upload.wikimedia.org/wikipedia/commons/6/67/Fingerprint_scanner_identif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62" y="1364188"/>
            <a:ext cx="5791200" cy="39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7356" y="5638800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http://upload.wikimedia.org/wikipedia/commons/6/62/Agv.forktruc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62" y="1364188"/>
            <a:ext cx="5788572" cy="39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07356" y="5638800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মালামাল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গুদামে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সজ্জিতকরণ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2" name="Picture 8" descr="http://ict4rd.org/images/iv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72" y="1521372"/>
            <a:ext cx="5793828" cy="39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31965" y="5638800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ইন্টারেক্টিভ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4" name="Picture 10" descr="http://t1.gstatic.com/images?q=tbn:ANd9GcTG0SYlIA_QHZuJO09xqH_qqmZMOOjv-jUO8qtkgNc1No_nz_aDK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48" y="1364188"/>
            <a:ext cx="5943600" cy="40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10428" y="5634335"/>
            <a:ext cx="492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এক্সচেন্জে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6" name="Picture 12" descr="https://www.plantersfirst.com/Portals/109/ATM%20Machine%20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86" y="1409413"/>
            <a:ext cx="5946228" cy="392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41426" y="5638800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www.fabtechexpo.com/wp-content/uploads/BCGS-robots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137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1644" y="5542002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94" y="1295400"/>
            <a:ext cx="5092901" cy="2867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2836" y="4379893"/>
            <a:ext cx="58176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48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56051" y="2298054"/>
            <a:ext cx="7680229" cy="3419177"/>
            <a:chOff x="656051" y="2528887"/>
            <a:chExt cx="7680229" cy="3419177"/>
          </a:xfrm>
        </p:grpSpPr>
        <p:grpSp>
          <p:nvGrpSpPr>
            <p:cNvPr id="7" name="Group 6"/>
            <p:cNvGrpSpPr/>
            <p:nvPr/>
          </p:nvGrpSpPr>
          <p:grpSpPr>
            <a:xfrm>
              <a:off x="656051" y="2528887"/>
              <a:ext cx="7680229" cy="2714626"/>
              <a:chOff x="381001" y="2133600"/>
              <a:chExt cx="7680229" cy="2714626"/>
            </a:xfrm>
          </p:grpSpPr>
          <p:pic>
            <p:nvPicPr>
              <p:cNvPr id="2050" name="Picture 2" descr="http://www.abc.net.au/radionational/image/3722340-16x9-700x39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1" y="2133600"/>
                <a:ext cx="3352800" cy="271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://www.janiewrites.com/wp-content/uploads/2012/01/computer-typing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510" y="2133600"/>
                <a:ext cx="3091720" cy="271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ight Arrow 5"/>
              <p:cNvSpPr/>
              <p:nvPr/>
            </p:nvSpPr>
            <p:spPr>
              <a:xfrm>
                <a:off x="3733801" y="3352800"/>
                <a:ext cx="1235709" cy="533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332451" y="5486399"/>
              <a:ext cx="50706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হাতে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কলমে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লিখার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স্থলে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কম্পিউটারের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লিখা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811" y="2234207"/>
            <a:ext cx="8106347" cy="3423703"/>
            <a:chOff x="640811" y="2234207"/>
            <a:chExt cx="8106347" cy="3423703"/>
          </a:xfrm>
        </p:grpSpPr>
        <p:grpSp>
          <p:nvGrpSpPr>
            <p:cNvPr id="8" name="Group 7"/>
            <p:cNvGrpSpPr/>
            <p:nvPr/>
          </p:nvGrpSpPr>
          <p:grpSpPr>
            <a:xfrm>
              <a:off x="640811" y="2234207"/>
              <a:ext cx="7695469" cy="2735580"/>
              <a:chOff x="640811" y="2507932"/>
              <a:chExt cx="7695469" cy="2735580"/>
            </a:xfrm>
          </p:grpSpPr>
          <p:pic>
            <p:nvPicPr>
              <p:cNvPr id="1028" name="Picture 4" descr="http://www.msj.edu/uploads/subpage_hero_images/PhotoLab_banner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95"/>
              <a:stretch/>
            </p:blipFill>
            <p:spPr bwMode="auto">
              <a:xfrm>
                <a:off x="640811" y="2545079"/>
                <a:ext cx="3368040" cy="2698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://www.msj.edu/uploads/subpage_hero_images/PhotoLab_banner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004"/>
              <a:stretch/>
            </p:blipFill>
            <p:spPr bwMode="auto">
              <a:xfrm>
                <a:off x="5244560" y="2507932"/>
                <a:ext cx="3091720" cy="2735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ight Arrow 2"/>
              <p:cNvSpPr/>
              <p:nvPr/>
            </p:nvSpPr>
            <p:spPr>
              <a:xfrm>
                <a:off x="4008851" y="3785235"/>
                <a:ext cx="1235709" cy="4962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890794" y="5257800"/>
              <a:ext cx="6856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বিশেষ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ল্যাবে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প্রিন্ট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দেখার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চেয়ে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ডিজিটাল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ক্যামেরায়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তুলে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দ্রুত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1752825"/>
            <a:ext cx="8056371" cy="4042840"/>
            <a:chOff x="1524000" y="2795743"/>
            <a:chExt cx="8056371" cy="4042840"/>
          </a:xfrm>
        </p:grpSpPr>
        <p:pic>
          <p:nvPicPr>
            <p:cNvPr id="1036" name="Picture 12" descr="http://www.fo10.dswd.gov.ph/wp-content/woo_custom/142-DSC_019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836249"/>
              <a:ext cx="3403918" cy="338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ight Arrow 16"/>
            <p:cNvSpPr/>
            <p:nvPr/>
          </p:nvSpPr>
          <p:spPr>
            <a:xfrm>
              <a:off x="4927918" y="4501616"/>
              <a:ext cx="1235708" cy="4714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2589" y="6376918"/>
              <a:ext cx="6131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ম্যাপ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কোথাও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গিয়ে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জেনে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ঘরে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বসেও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যানা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122" name="Picture 2" descr="http://45degreeslatitude.com/blog/wp-content/uploads/2012/11/GPS-find-your-business-imag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774" y="2795743"/>
              <a:ext cx="3389597" cy="3464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780939" y="1815102"/>
            <a:ext cx="7543799" cy="3980563"/>
            <a:chOff x="609601" y="2052313"/>
            <a:chExt cx="7543799" cy="3980563"/>
          </a:xfrm>
        </p:grpSpPr>
        <p:sp>
          <p:nvSpPr>
            <p:cNvPr id="28" name="Right Arrow 27"/>
            <p:cNvSpPr/>
            <p:nvPr/>
          </p:nvSpPr>
          <p:spPr>
            <a:xfrm>
              <a:off x="3672980" y="3134455"/>
              <a:ext cx="1235709" cy="4375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55956" y="5571211"/>
              <a:ext cx="6035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অফিসে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গিয়ে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ঘরে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বসেও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অফিসের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0" name="Picture 6" descr="http://d30fl32nd2baj9.cloudfront.net/media/2013/08/11/august............twenty-two-14.jpg/ALTERNATES/w620/August............Twenty+Two+14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4" t="18763" b="9596"/>
            <a:stretch/>
          </p:blipFill>
          <p:spPr bwMode="auto">
            <a:xfrm>
              <a:off x="609601" y="2135847"/>
              <a:ext cx="3028604" cy="273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204" y="2052313"/>
              <a:ext cx="3219196" cy="275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15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কর্মসৃজন</a:t>
            </a:r>
            <a:endParaRPr lang="en-US" sz="48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155575" y="-14557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307975" y="-13033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460375" y="-11509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oubliettemagazine.com/wp-content/uploads/call_center.jpg"/>
          <p:cNvSpPr>
            <a:spLocks noChangeAspect="1" noChangeArrowheads="1"/>
          </p:cNvSpPr>
          <p:nvPr/>
        </p:nvSpPr>
        <p:spPr bwMode="auto">
          <a:xfrm>
            <a:off x="155575" y="-1531938"/>
            <a:ext cx="48101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52600" y="1582738"/>
            <a:ext cx="6019800" cy="4714061"/>
            <a:chOff x="1752600" y="1582738"/>
            <a:chExt cx="6019800" cy="4714061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82738"/>
              <a:ext cx="6019800" cy="3993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984609" y="5835134"/>
              <a:ext cx="3554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কোম্পনিতে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কাজের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সুযোগ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83080" y="1582738"/>
            <a:ext cx="6065520" cy="4746327"/>
            <a:chOff x="1783080" y="1582738"/>
            <a:chExt cx="6065520" cy="4746327"/>
          </a:xfrm>
        </p:grpSpPr>
        <p:pic>
          <p:nvPicPr>
            <p:cNvPr id="2059" name="Picture 11" descr="http://im.hunt.in/cg/Jabalpur/City-Guide/mobscr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080" y="1582738"/>
              <a:ext cx="5989320" cy="399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061712" y="5867400"/>
              <a:ext cx="4786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ফোনসেট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বিক্রয়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বিপনন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রক্ষণাবেক্ষ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ন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52600" y="1613217"/>
            <a:ext cx="6050280" cy="4715848"/>
            <a:chOff x="1752600" y="1613217"/>
            <a:chExt cx="6050280" cy="47158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613217"/>
              <a:ext cx="6050280" cy="3962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99833" y="5867400"/>
              <a:ext cx="3369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ফোনে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প্রদান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89100" y="1582738"/>
            <a:ext cx="6113780" cy="4746327"/>
            <a:chOff x="1689100" y="1582738"/>
            <a:chExt cx="6113780" cy="4746327"/>
          </a:xfrm>
        </p:grpSpPr>
        <p:sp>
          <p:nvSpPr>
            <p:cNvPr id="15" name="TextBox 14"/>
            <p:cNvSpPr txBox="1"/>
            <p:nvPr/>
          </p:nvSpPr>
          <p:spPr>
            <a:xfrm>
              <a:off x="3891920" y="5867400"/>
              <a:ext cx="177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খাতের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সৃষ্টি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http://blog.unibulmerchantservices.com/wp-content/uploads/2013/01/The-State-of-Mobile-Money-in-the-Developing-Worl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1582738"/>
              <a:ext cx="6113780" cy="399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458</Words>
  <Application>Microsoft Office PowerPoint</Application>
  <PresentationFormat>On-screen Show (4:3)</PresentationFormat>
  <Paragraphs>92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ছবিতে লোকগুলো কী করছে?</vt:lpstr>
      <vt:lpstr>আজকের আলোচ্য বিষয়…</vt:lpstr>
      <vt:lpstr>শিখণফল</vt:lpstr>
      <vt:lpstr>আইসিটি ব্যবহারে কর্মীর দক্ষতা</vt:lpstr>
      <vt:lpstr>একক কাজ</vt:lpstr>
      <vt:lpstr>আইসিটির কারণে যেখানে কর্মের ধরন প্রতিনিয়ত বদলে যাচ্ছে</vt:lpstr>
      <vt:lpstr>মোবাইল ফোনের বিস্তার ও নতুন কর্মসৃজন</vt:lpstr>
      <vt:lpstr>জোড়ায় কাজ</vt:lpstr>
      <vt:lpstr>ঘরে বসে আয়ের সুযোগ</vt:lpstr>
      <vt:lpstr>দলগত কাজ</vt:lpstr>
      <vt:lpstr>মূল্যায়ন</vt:lpstr>
      <vt:lpstr>কোন প্রশ্ন?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নির্দেশনা স্লাইড</dc:title>
  <dc:creator>Amiri</dc:creator>
  <cp:lastModifiedBy>User</cp:lastModifiedBy>
  <cp:revision>131</cp:revision>
  <dcterms:created xsi:type="dcterms:W3CDTF">2015-03-23T16:48:03Z</dcterms:created>
  <dcterms:modified xsi:type="dcterms:W3CDTF">2020-10-05T14:17:15Z</dcterms:modified>
</cp:coreProperties>
</file>