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60" r:id="rId4"/>
    <p:sldId id="272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7" autoAdjust="0"/>
    <p:restoredTop sz="94660"/>
  </p:normalViewPr>
  <p:slideViewPr>
    <p:cSldViewPr snapToGrid="0">
      <p:cViewPr varScale="1">
        <p:scale>
          <a:sx n="55" d="100"/>
          <a:sy n="55" d="100"/>
        </p:scale>
        <p:origin x="566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78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53250-7F4E-4BA0-8253-DF01C25E90F1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16EFD-BFA6-4E86-9DE2-1F685A9DF0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854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53250-7F4E-4BA0-8253-DF01C25E90F1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16EFD-BFA6-4E86-9DE2-1F685A9DF0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759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53250-7F4E-4BA0-8253-DF01C25E90F1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16EFD-BFA6-4E86-9DE2-1F685A9DF0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0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53250-7F4E-4BA0-8253-DF01C25E90F1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16EFD-BFA6-4E86-9DE2-1F685A9DF0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277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53250-7F4E-4BA0-8253-DF01C25E90F1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16EFD-BFA6-4E86-9DE2-1F685A9DF0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577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53250-7F4E-4BA0-8253-DF01C25E90F1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16EFD-BFA6-4E86-9DE2-1F685A9DF0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054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53250-7F4E-4BA0-8253-DF01C25E90F1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16EFD-BFA6-4E86-9DE2-1F685A9DF0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707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53250-7F4E-4BA0-8253-DF01C25E90F1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16EFD-BFA6-4E86-9DE2-1F685A9DF0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478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53250-7F4E-4BA0-8253-DF01C25E90F1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16EFD-BFA6-4E86-9DE2-1F685A9DF0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798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53250-7F4E-4BA0-8253-DF01C25E90F1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16EFD-BFA6-4E86-9DE2-1F685A9DF0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782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53250-7F4E-4BA0-8253-DF01C25E90F1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16EFD-BFA6-4E86-9DE2-1F685A9DF0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994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753250-7F4E-4BA0-8253-DF01C25E90F1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716EFD-BFA6-4E86-9DE2-1F685A9DF0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002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2922" y="147122"/>
            <a:ext cx="8795586" cy="560288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983730" y="5750004"/>
            <a:ext cx="7713971" cy="110799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6600" dirty="0" err="1" smtClean="0">
                <a:solidFill>
                  <a:srgbClr val="C00000"/>
                </a:solidFill>
              </a:rPr>
              <a:t>সবাইকে</a:t>
            </a:r>
            <a:r>
              <a:rPr lang="en-US" sz="6600" dirty="0" smtClean="0">
                <a:solidFill>
                  <a:srgbClr val="C00000"/>
                </a:solidFill>
              </a:rPr>
              <a:t> </a:t>
            </a:r>
            <a:r>
              <a:rPr lang="en-US" sz="6600" dirty="0" err="1" smtClean="0">
                <a:solidFill>
                  <a:srgbClr val="C00000"/>
                </a:solidFill>
              </a:rPr>
              <a:t>লাল</a:t>
            </a:r>
            <a:r>
              <a:rPr lang="en-US" sz="6600" dirty="0" smtClean="0">
                <a:solidFill>
                  <a:srgbClr val="C00000"/>
                </a:solidFill>
              </a:rPr>
              <a:t> </a:t>
            </a:r>
            <a:r>
              <a:rPr lang="en-US" sz="6600" dirty="0" err="1" smtClean="0">
                <a:solidFill>
                  <a:srgbClr val="C00000"/>
                </a:solidFill>
              </a:rPr>
              <a:t>গোলাপ</a:t>
            </a:r>
            <a:r>
              <a:rPr lang="en-US" sz="6600" dirty="0" smtClean="0">
                <a:solidFill>
                  <a:srgbClr val="C00000"/>
                </a:solidFill>
              </a:rPr>
              <a:t> </a:t>
            </a:r>
            <a:r>
              <a:rPr lang="en-US" sz="6600" dirty="0" err="1" smtClean="0">
                <a:solidFill>
                  <a:srgbClr val="C00000"/>
                </a:solidFill>
              </a:rPr>
              <a:t>শুভেচ্ছা</a:t>
            </a:r>
            <a:endParaRPr lang="en-US" sz="6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6878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5199" y="252248"/>
            <a:ext cx="10613571" cy="594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4452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7434" y="126124"/>
            <a:ext cx="6542690" cy="6542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0628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2842" y="359980"/>
            <a:ext cx="6101254" cy="6101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7992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153101" y="299544"/>
            <a:ext cx="6164319" cy="63692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7314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1251" y="158545"/>
            <a:ext cx="6844481" cy="5715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519869" y="5502688"/>
            <a:ext cx="2347244" cy="120032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7200" dirty="0" err="1" smtClean="0">
                <a:solidFill>
                  <a:srgbClr val="FF0000"/>
                </a:solidFill>
              </a:rPr>
              <a:t>ধন্যবাদ</a:t>
            </a:r>
            <a:endParaRPr lang="en-US" sz="7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1446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67105" y="394371"/>
            <a:ext cx="10247586" cy="624786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 err="1" smtClean="0">
                <a:solidFill>
                  <a:srgbClr val="FF0000"/>
                </a:solidFill>
              </a:rPr>
              <a:t>ইকবাল</a:t>
            </a:r>
            <a:r>
              <a:rPr lang="en-US" sz="9600" dirty="0" smtClean="0">
                <a:solidFill>
                  <a:srgbClr val="FF0000"/>
                </a:solidFill>
              </a:rPr>
              <a:t> </a:t>
            </a:r>
            <a:r>
              <a:rPr lang="en-US" sz="9600" dirty="0" err="1" smtClean="0">
                <a:solidFill>
                  <a:srgbClr val="FF0000"/>
                </a:solidFill>
              </a:rPr>
              <a:t>হোসেন</a:t>
            </a:r>
            <a:endParaRPr lang="en-US" sz="9600" dirty="0" smtClean="0">
              <a:solidFill>
                <a:srgbClr val="FF0000"/>
              </a:solidFill>
            </a:endParaRPr>
          </a:p>
          <a:p>
            <a:pPr algn="ctr"/>
            <a:r>
              <a:rPr lang="en-US" sz="8800" dirty="0" err="1" smtClean="0">
                <a:solidFill>
                  <a:srgbClr val="C00000"/>
                </a:solidFill>
              </a:rPr>
              <a:t>সহকারি</a:t>
            </a:r>
            <a:r>
              <a:rPr lang="en-US" sz="8800" dirty="0" smtClean="0">
                <a:solidFill>
                  <a:srgbClr val="C00000"/>
                </a:solidFill>
              </a:rPr>
              <a:t> </a:t>
            </a:r>
            <a:r>
              <a:rPr lang="en-US" sz="8800" dirty="0" err="1" smtClean="0">
                <a:solidFill>
                  <a:srgbClr val="C00000"/>
                </a:solidFill>
              </a:rPr>
              <a:t>শিক্ষক</a:t>
            </a:r>
            <a:endParaRPr lang="en-US" sz="8800" dirty="0" smtClean="0">
              <a:solidFill>
                <a:srgbClr val="C00000"/>
              </a:solidFill>
            </a:endParaRPr>
          </a:p>
          <a:p>
            <a:pPr algn="ctr"/>
            <a:r>
              <a:rPr lang="en-US" sz="7200" dirty="0" err="1" smtClean="0"/>
              <a:t>নাদুরিয়া</a:t>
            </a:r>
            <a:r>
              <a:rPr lang="en-US" sz="7200" dirty="0" smtClean="0"/>
              <a:t> </a:t>
            </a:r>
            <a:r>
              <a:rPr lang="en-US" sz="7200" dirty="0" err="1"/>
              <a:t>সরকারি</a:t>
            </a:r>
            <a:r>
              <a:rPr lang="en-US" sz="7200" dirty="0"/>
              <a:t> </a:t>
            </a:r>
            <a:r>
              <a:rPr lang="en-US" sz="7200" dirty="0" err="1"/>
              <a:t>প্রাথমিক</a:t>
            </a:r>
            <a:r>
              <a:rPr lang="en-US" sz="7200" dirty="0"/>
              <a:t> </a:t>
            </a:r>
            <a:r>
              <a:rPr lang="en-US" sz="7200" dirty="0" err="1" smtClean="0"/>
              <a:t>বিদ্যালয়</a:t>
            </a:r>
            <a:endParaRPr lang="en-US" sz="7200" dirty="0" smtClean="0"/>
          </a:p>
          <a:p>
            <a:pPr algn="ctr"/>
            <a:r>
              <a:rPr lang="en-US" sz="7200" dirty="0" err="1" smtClean="0">
                <a:solidFill>
                  <a:srgbClr val="FF0000"/>
                </a:solidFill>
              </a:rPr>
              <a:t>পাংশা,রাজবাড়ী</a:t>
            </a:r>
            <a:r>
              <a:rPr lang="bn-IN" sz="7200" dirty="0">
                <a:solidFill>
                  <a:srgbClr val="FF0000"/>
                </a:solidFill>
              </a:rPr>
              <a:t>।</a:t>
            </a:r>
            <a:endParaRPr lang="en-US" sz="7200" dirty="0" smtClean="0">
              <a:solidFill>
                <a:srgbClr val="FF0000"/>
              </a:solidFill>
            </a:endParaRPr>
          </a:p>
          <a:p>
            <a:endParaRPr lang="bn-IN" sz="2400" dirty="0" smtClean="0"/>
          </a:p>
          <a:p>
            <a:endParaRPr lang="en-US" sz="2400" dirty="0"/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882556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54263" y="1937289"/>
            <a:ext cx="8663553" cy="304698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9600" dirty="0" err="1" smtClean="0"/>
              <a:t>শ্রেণিঃপ্রাক-প্রাথমিক</a:t>
            </a:r>
            <a:endParaRPr lang="en-US" sz="9600" dirty="0" smtClean="0"/>
          </a:p>
          <a:p>
            <a:r>
              <a:rPr lang="en-US" sz="9600" dirty="0" smtClean="0"/>
              <a:t>তারিখঃ১৩/১০/২০২০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230077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79416" y="748145"/>
            <a:ext cx="10155383" cy="378565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solidFill>
                  <a:srgbClr val="FF0000"/>
                </a:solidFill>
              </a:rPr>
              <a:t>এই</a:t>
            </a:r>
            <a:r>
              <a:rPr lang="en-US" sz="6000" dirty="0" smtClean="0">
                <a:solidFill>
                  <a:srgbClr val="FF0000"/>
                </a:solidFill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</a:rPr>
              <a:t>পাঠ</a:t>
            </a:r>
            <a:r>
              <a:rPr lang="en-US" sz="6000" dirty="0" smtClean="0">
                <a:solidFill>
                  <a:srgbClr val="FF0000"/>
                </a:solidFill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</a:rPr>
              <a:t>শেষে</a:t>
            </a:r>
            <a:r>
              <a:rPr lang="en-US" sz="6000" dirty="0" smtClean="0">
                <a:solidFill>
                  <a:srgbClr val="FF0000"/>
                </a:solidFill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</a:rPr>
              <a:t>শিক্ষার্থীরা</a:t>
            </a:r>
            <a:r>
              <a:rPr lang="en-US" sz="6000" dirty="0" smtClean="0">
                <a:solidFill>
                  <a:srgbClr val="FF0000"/>
                </a:solidFill>
              </a:rPr>
              <a:t>------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6000" dirty="0" err="1" smtClean="0">
                <a:solidFill>
                  <a:srgbClr val="FF0000"/>
                </a:solidFill>
              </a:rPr>
              <a:t>ব্যাঞ্জনবর্ণ</a:t>
            </a:r>
            <a:r>
              <a:rPr lang="en-US" sz="6000" dirty="0" smtClean="0">
                <a:solidFill>
                  <a:srgbClr val="FF0000"/>
                </a:solidFill>
              </a:rPr>
              <a:t> (জ , ঝ )</a:t>
            </a:r>
            <a:r>
              <a:rPr lang="en-US" sz="6000" dirty="0" err="1" smtClean="0">
                <a:solidFill>
                  <a:srgbClr val="FF0000"/>
                </a:solidFill>
              </a:rPr>
              <a:t>বর্ণ</a:t>
            </a:r>
            <a:r>
              <a:rPr lang="en-US" sz="6000" dirty="0" smtClean="0">
                <a:solidFill>
                  <a:srgbClr val="FF0000"/>
                </a:solidFill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</a:rPr>
              <a:t>চিনতে</a:t>
            </a:r>
            <a:r>
              <a:rPr lang="en-US" sz="6000" dirty="0" smtClean="0">
                <a:solidFill>
                  <a:srgbClr val="FF0000"/>
                </a:solidFill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</a:rPr>
              <a:t>পারবে</a:t>
            </a:r>
            <a:r>
              <a:rPr lang="en-US" sz="6000" dirty="0" smtClean="0">
                <a:solidFill>
                  <a:srgbClr val="FF0000"/>
                </a:solidFill>
              </a:rPr>
              <a:t>।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6000" dirty="0" err="1" smtClean="0">
                <a:solidFill>
                  <a:srgbClr val="FF0000"/>
                </a:solidFill>
              </a:rPr>
              <a:t>বর্ণ</a:t>
            </a:r>
            <a:r>
              <a:rPr lang="en-US" sz="6000" dirty="0" smtClean="0">
                <a:solidFill>
                  <a:srgbClr val="FF0000"/>
                </a:solidFill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</a:rPr>
              <a:t>দুইটি</a:t>
            </a:r>
            <a:r>
              <a:rPr lang="en-US" sz="6000" dirty="0" smtClean="0">
                <a:solidFill>
                  <a:srgbClr val="FF0000"/>
                </a:solidFill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</a:rPr>
              <a:t>দিয়ে</a:t>
            </a:r>
            <a:r>
              <a:rPr lang="en-US" sz="6000" dirty="0" smtClean="0">
                <a:solidFill>
                  <a:srgbClr val="FF0000"/>
                </a:solidFill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</a:rPr>
              <a:t>শব্দ</a:t>
            </a:r>
            <a:r>
              <a:rPr lang="en-US" sz="6000" dirty="0" smtClean="0">
                <a:solidFill>
                  <a:srgbClr val="FF0000"/>
                </a:solidFill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</a:rPr>
              <a:t>তৈরি</a:t>
            </a:r>
            <a:r>
              <a:rPr lang="en-US" sz="6000" dirty="0" smtClean="0">
                <a:solidFill>
                  <a:srgbClr val="FF0000"/>
                </a:solidFill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</a:rPr>
              <a:t>করতে</a:t>
            </a:r>
            <a:r>
              <a:rPr lang="en-US" sz="6000" dirty="0" smtClean="0">
                <a:solidFill>
                  <a:srgbClr val="FF0000"/>
                </a:solidFill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</a:rPr>
              <a:t>পারবে</a:t>
            </a:r>
            <a:r>
              <a:rPr lang="en-US" sz="6000" dirty="0" smtClean="0">
                <a:solidFill>
                  <a:srgbClr val="FF0000"/>
                </a:solidFill>
              </a:rPr>
              <a:t>।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6000" dirty="0" err="1" smtClean="0">
                <a:solidFill>
                  <a:srgbClr val="FF0000"/>
                </a:solidFill>
              </a:rPr>
              <a:t>গোল</a:t>
            </a:r>
            <a:r>
              <a:rPr lang="en-US" sz="6000" dirty="0" smtClean="0">
                <a:solidFill>
                  <a:srgbClr val="FF0000"/>
                </a:solidFill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</a:rPr>
              <a:t>আকৃতি</a:t>
            </a:r>
            <a:r>
              <a:rPr lang="en-US" sz="6000" dirty="0" smtClean="0">
                <a:solidFill>
                  <a:srgbClr val="FF0000"/>
                </a:solidFill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</a:rPr>
              <a:t>শনাক্ত</a:t>
            </a:r>
            <a:r>
              <a:rPr lang="en-US" sz="6000" dirty="0" smtClean="0">
                <a:solidFill>
                  <a:srgbClr val="FF0000"/>
                </a:solidFill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</a:rPr>
              <a:t>করতে</a:t>
            </a:r>
            <a:r>
              <a:rPr lang="en-US" sz="6000" dirty="0" smtClean="0">
                <a:solidFill>
                  <a:srgbClr val="FF0000"/>
                </a:solidFill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</a:rPr>
              <a:t>পারবে</a:t>
            </a:r>
            <a:r>
              <a:rPr lang="en-US" sz="6000" dirty="0" smtClean="0">
                <a:solidFill>
                  <a:srgbClr val="FF0000"/>
                </a:solidFill>
              </a:rPr>
              <a:t>।</a:t>
            </a:r>
            <a:endParaRPr lang="en-US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4177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4056" y="154311"/>
            <a:ext cx="7119147" cy="478730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317904" y="5146566"/>
            <a:ext cx="920445" cy="156966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9600" dirty="0" smtClean="0">
                <a:solidFill>
                  <a:srgbClr val="FF0000"/>
                </a:solidFill>
              </a:rPr>
              <a:t>জ</a:t>
            </a:r>
            <a:endParaRPr lang="en-US" sz="9600" dirty="0">
              <a:solidFill>
                <a:srgbClr val="FF0000"/>
              </a:solidFill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3854957" y="5654363"/>
            <a:ext cx="2396358" cy="55406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867923" y="5146566"/>
            <a:ext cx="2627642" cy="156966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9600" dirty="0" err="1" smtClean="0">
                <a:solidFill>
                  <a:srgbClr val="FF0000"/>
                </a:solidFill>
              </a:rPr>
              <a:t>জা</a:t>
            </a:r>
            <a:r>
              <a:rPr lang="en-US" sz="9600" dirty="0" err="1" smtClean="0"/>
              <a:t>হাজ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871041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4661" y="575684"/>
            <a:ext cx="8131941" cy="541143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677362" y="5544171"/>
            <a:ext cx="1204353" cy="120032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rgbClr val="FF0000"/>
                </a:solidFill>
              </a:rPr>
              <a:t>জ</a:t>
            </a:r>
            <a:endParaRPr lang="en-US" sz="7200" dirty="0">
              <a:solidFill>
                <a:srgbClr val="FF0000"/>
              </a:solidFill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5280807" y="5987121"/>
            <a:ext cx="2300916" cy="31442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465574" y="5544171"/>
            <a:ext cx="1252266" cy="120032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7200" dirty="0" err="1" smtClean="0">
                <a:solidFill>
                  <a:srgbClr val="FF0000"/>
                </a:solidFill>
              </a:rPr>
              <a:t>জ</a:t>
            </a:r>
            <a:r>
              <a:rPr lang="en-US" sz="7200" dirty="0" err="1" smtClean="0"/>
              <a:t>বা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1344357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1032" y="124309"/>
            <a:ext cx="8599049" cy="452143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486286" y="4778480"/>
            <a:ext cx="1209367" cy="156966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9600" dirty="0">
                <a:solidFill>
                  <a:srgbClr val="FF0000"/>
                </a:solidFill>
              </a:rPr>
              <a:t>ঝ</a:t>
            </a:r>
          </a:p>
        </p:txBody>
      </p:sp>
      <p:sp>
        <p:nvSpPr>
          <p:cNvPr id="4" name="Right Arrow 3"/>
          <p:cNvSpPr/>
          <p:nvPr/>
        </p:nvSpPr>
        <p:spPr>
          <a:xfrm>
            <a:off x="5054419" y="5320994"/>
            <a:ext cx="1685594" cy="47512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421089" y="4819551"/>
            <a:ext cx="1470274" cy="156966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9600" dirty="0" err="1" smtClean="0">
                <a:solidFill>
                  <a:srgbClr val="FF0000"/>
                </a:solidFill>
              </a:rPr>
              <a:t>ঝ</a:t>
            </a:r>
            <a:r>
              <a:rPr lang="en-US" sz="9600" dirty="0" err="1" smtClean="0"/>
              <a:t>ড়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2280863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9179" y="161866"/>
            <a:ext cx="7250101" cy="4807132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079227" y="4968998"/>
            <a:ext cx="1533832" cy="14465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8800" dirty="0" err="1">
                <a:solidFill>
                  <a:srgbClr val="FF0000"/>
                </a:solidFill>
              </a:rPr>
              <a:t>ঝ</a:t>
            </a:r>
            <a:r>
              <a:rPr lang="en-US" sz="8800" dirty="0" err="1"/>
              <a:t>র্ণা</a:t>
            </a:r>
            <a:endParaRPr lang="en-US" sz="8800" dirty="0"/>
          </a:p>
        </p:txBody>
      </p:sp>
      <p:sp>
        <p:nvSpPr>
          <p:cNvPr id="5" name="TextBox 4"/>
          <p:cNvSpPr txBox="1"/>
          <p:nvPr/>
        </p:nvSpPr>
        <p:spPr>
          <a:xfrm>
            <a:off x="2624610" y="4968998"/>
            <a:ext cx="760144" cy="14465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8800" dirty="0">
                <a:solidFill>
                  <a:srgbClr val="FF0000"/>
                </a:solidFill>
              </a:rPr>
              <a:t>ঝ</a:t>
            </a:r>
          </a:p>
        </p:txBody>
      </p:sp>
      <p:sp>
        <p:nvSpPr>
          <p:cNvPr id="6" name="Right Arrow 5"/>
          <p:cNvSpPr/>
          <p:nvPr/>
        </p:nvSpPr>
        <p:spPr>
          <a:xfrm>
            <a:off x="3657600" y="5451666"/>
            <a:ext cx="2875935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265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2895" y="252248"/>
            <a:ext cx="8819021" cy="6605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2457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54</Words>
  <Application>Microsoft Office PowerPoint</Application>
  <PresentationFormat>Widescreen</PresentationFormat>
  <Paragraphs>21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7</cp:revision>
  <dcterms:created xsi:type="dcterms:W3CDTF">2020-11-21T06:06:36Z</dcterms:created>
  <dcterms:modified xsi:type="dcterms:W3CDTF">2020-11-24T01:12:42Z</dcterms:modified>
</cp:coreProperties>
</file>