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356" r:id="rId3"/>
    <p:sldId id="355" r:id="rId4"/>
    <p:sldId id="275" r:id="rId5"/>
    <p:sldId id="279" r:id="rId6"/>
    <p:sldId id="357" r:id="rId7"/>
    <p:sldId id="261" r:id="rId8"/>
    <p:sldId id="330" r:id="rId9"/>
    <p:sldId id="331" r:id="rId10"/>
    <p:sldId id="333" r:id="rId11"/>
    <p:sldId id="358" r:id="rId12"/>
    <p:sldId id="359" r:id="rId13"/>
    <p:sldId id="332" r:id="rId14"/>
    <p:sldId id="334" r:id="rId15"/>
    <p:sldId id="349" r:id="rId16"/>
    <p:sldId id="336" r:id="rId17"/>
    <p:sldId id="360" r:id="rId18"/>
    <p:sldId id="366" r:id="rId19"/>
    <p:sldId id="367" r:id="rId20"/>
    <p:sldId id="337" r:id="rId21"/>
    <p:sldId id="369" r:id="rId22"/>
    <p:sldId id="368" r:id="rId23"/>
    <p:sldId id="351" r:id="rId24"/>
    <p:sldId id="35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2F83"/>
    <a:srgbClr val="FF0000"/>
    <a:srgbClr val="D60093"/>
    <a:srgbClr val="A4E8EA"/>
    <a:srgbClr val="C5F0F1"/>
    <a:srgbClr val="88E2E4"/>
    <a:srgbClr val="FF0066"/>
    <a:srgbClr val="A41A8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61" autoAdjust="0"/>
  </p:normalViewPr>
  <p:slideViewPr>
    <p:cSldViewPr snapToGrid="0">
      <p:cViewPr varScale="1">
        <p:scale>
          <a:sx n="68" d="100"/>
          <a:sy n="68" d="100"/>
        </p:scale>
        <p:origin x="792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C6D12-9ED4-4E81-9C19-55ACB007B684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54CB8C-D413-4984-97E6-0282CB8EAFE2}">
      <dgm:prSet phldrT="[Text]" custT="1"/>
      <dgm:spPr/>
      <dgm:t>
        <a:bodyPr/>
        <a:lstStyle/>
        <a:p>
          <a:pPr algn="l"/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আইভিএফ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dirty="0">
            <a:solidFill>
              <a:schemeClr val="tx1"/>
            </a:solidFill>
          </a:endParaRPr>
        </a:p>
      </dgm:t>
    </dgm:pt>
    <dgm:pt modelId="{9A21B259-F5E0-4278-820D-32393FD187E5}" type="parTrans" cxnId="{0B3055A2-4C9D-441C-8A79-B2AF416B69F1}">
      <dgm:prSet/>
      <dgm:spPr/>
      <dgm:t>
        <a:bodyPr/>
        <a:lstStyle/>
        <a:p>
          <a:endParaRPr lang="en-US"/>
        </a:p>
      </dgm:t>
    </dgm:pt>
    <dgm:pt modelId="{56475A00-B3B6-4EF6-BED5-2436B1429398}" type="sibTrans" cxnId="{0B3055A2-4C9D-441C-8A79-B2AF416B69F1}">
      <dgm:prSet/>
      <dgm:spPr/>
      <dgm:t>
        <a:bodyPr/>
        <a:lstStyle/>
        <a:p>
          <a:endParaRPr lang="en-US"/>
        </a:p>
      </dgm:t>
    </dgm:pt>
    <dgm:pt modelId="{261E90AA-5DD0-4B55-AB83-E587E86B2B8C}">
      <dgm:prSet phldrT="[Text]" custT="1"/>
      <dgm:spPr/>
      <dgm:t>
        <a:bodyPr/>
        <a:lstStyle/>
        <a:p>
          <a:pPr algn="l"/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আইভিএফ</a:t>
          </a:r>
          <a:r>
            <a: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পদ্ধতির</a:t>
          </a:r>
          <a:r>
            <a: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ধাপসমূহ</a:t>
          </a:r>
          <a:r>
            <a: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dirty="0">
            <a:solidFill>
              <a:schemeClr val="tx1"/>
            </a:solidFill>
          </a:endParaRPr>
        </a:p>
      </dgm:t>
    </dgm:pt>
    <dgm:pt modelId="{83047856-9882-4F56-8DE7-BDCE4E275CA4}" type="parTrans" cxnId="{6A87B66A-8605-48E2-8F62-D4ED2A724026}">
      <dgm:prSet/>
      <dgm:spPr/>
      <dgm:t>
        <a:bodyPr/>
        <a:lstStyle/>
        <a:p>
          <a:endParaRPr lang="en-US"/>
        </a:p>
      </dgm:t>
    </dgm:pt>
    <dgm:pt modelId="{CAEFDF59-BE15-41A0-BD20-28D5E3EAC419}" type="sibTrans" cxnId="{6A87B66A-8605-48E2-8F62-D4ED2A724026}">
      <dgm:prSet/>
      <dgm:spPr/>
      <dgm:t>
        <a:bodyPr/>
        <a:lstStyle/>
        <a:p>
          <a:endParaRPr lang="en-US"/>
        </a:p>
      </dgm:t>
    </dgm:pt>
    <dgm:pt modelId="{5841A33F-16FC-4A7C-A3A9-A56EE08A265B}">
      <dgm:prSet phldrT="[Text]" custT="1"/>
      <dgm:spPr/>
      <dgm:t>
        <a:bodyPr/>
        <a:lstStyle/>
        <a:p>
          <a:pPr algn="l"/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প্রজনন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অক্ষমতার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সম্ভাব্য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কারণগুলি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400" dirty="0">
            <a:solidFill>
              <a:schemeClr val="tx1"/>
            </a:solidFill>
          </a:endParaRPr>
        </a:p>
      </dgm:t>
    </dgm:pt>
    <dgm:pt modelId="{66CD9D7D-57C8-4978-A98F-56A08E1900B4}" type="parTrans" cxnId="{0BAC5F7E-A9C8-4BA5-9880-9D17FC7D0124}">
      <dgm:prSet/>
      <dgm:spPr/>
      <dgm:t>
        <a:bodyPr/>
        <a:lstStyle/>
        <a:p>
          <a:endParaRPr lang="en-US"/>
        </a:p>
      </dgm:t>
    </dgm:pt>
    <dgm:pt modelId="{9279C435-437E-4C10-9DF3-FFCC1795189B}" type="sibTrans" cxnId="{0BAC5F7E-A9C8-4BA5-9880-9D17FC7D0124}">
      <dgm:prSet/>
      <dgm:spPr/>
      <dgm:t>
        <a:bodyPr/>
        <a:lstStyle/>
        <a:p>
          <a:endParaRPr lang="en-US"/>
        </a:p>
      </dgm:t>
    </dgm:pt>
    <dgm:pt modelId="{63DD2050-2006-4E5F-A3C0-86CF2EED694C}">
      <dgm:prSet custT="1"/>
      <dgm:spPr/>
      <dgm:t>
        <a:bodyPr/>
        <a:lstStyle/>
        <a:p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…………</a:t>
          </a:r>
          <a:endParaRPr lang="en-US" sz="6000" dirty="0">
            <a:solidFill>
              <a:schemeClr val="tx1"/>
            </a:solidFill>
          </a:endParaRPr>
        </a:p>
      </dgm:t>
    </dgm:pt>
    <dgm:pt modelId="{415DA3D4-D2D4-43C9-8068-7F86A001BC08}" type="parTrans" cxnId="{A2AC3031-A29D-4B54-BF7D-E8336EF9A883}">
      <dgm:prSet/>
      <dgm:spPr/>
      <dgm:t>
        <a:bodyPr/>
        <a:lstStyle/>
        <a:p>
          <a:endParaRPr lang="en-US"/>
        </a:p>
      </dgm:t>
    </dgm:pt>
    <dgm:pt modelId="{BD567DA2-F490-4D63-8258-70186A95BE07}" type="sibTrans" cxnId="{A2AC3031-A29D-4B54-BF7D-E8336EF9A883}">
      <dgm:prSet/>
      <dgm:spPr/>
      <dgm:t>
        <a:bodyPr/>
        <a:lstStyle/>
        <a:p>
          <a:endParaRPr lang="en-US"/>
        </a:p>
      </dgm:t>
    </dgm:pt>
    <dgm:pt modelId="{DCF45186-07F3-4DB0-8E91-14ACC6D0035A}" type="pres">
      <dgm:prSet presAssocID="{2CCC6D12-9ED4-4E81-9C19-55ACB007B684}" presName="Name0" presStyleCnt="0">
        <dgm:presLayoutVars>
          <dgm:resizeHandles/>
        </dgm:presLayoutVars>
      </dgm:prSet>
      <dgm:spPr/>
    </dgm:pt>
    <dgm:pt modelId="{C94DAE38-3C18-4EC4-A17F-9011D624084C}" type="pres">
      <dgm:prSet presAssocID="{63DD2050-2006-4E5F-A3C0-86CF2EED694C}" presName="text" presStyleLbl="node1" presStyleIdx="0" presStyleCnt="4" custScaleX="154278" custScaleY="41804">
        <dgm:presLayoutVars>
          <dgm:bulletEnabled val="1"/>
        </dgm:presLayoutVars>
      </dgm:prSet>
      <dgm:spPr/>
    </dgm:pt>
    <dgm:pt modelId="{CBC90CBC-A075-49C5-A285-4CC3FADA89CE}" type="pres">
      <dgm:prSet presAssocID="{BD567DA2-F490-4D63-8258-70186A95BE07}" presName="space" presStyleCnt="0"/>
      <dgm:spPr/>
    </dgm:pt>
    <dgm:pt modelId="{C0158D0D-3361-4877-9279-D46803F627AC}" type="pres">
      <dgm:prSet presAssocID="{4F54CB8C-D413-4984-97E6-0282CB8EAFE2}" presName="text" presStyleLbl="node1" presStyleIdx="1" presStyleCnt="4" custScaleX="102352" custScaleY="40204" custLinFactNeighborX="-61908">
        <dgm:presLayoutVars>
          <dgm:bulletEnabled val="1"/>
        </dgm:presLayoutVars>
      </dgm:prSet>
      <dgm:spPr/>
    </dgm:pt>
    <dgm:pt modelId="{F9342C08-FBE7-4C0D-A422-606974748619}" type="pres">
      <dgm:prSet presAssocID="{56475A00-B3B6-4EF6-BED5-2436B1429398}" presName="space" presStyleCnt="0"/>
      <dgm:spPr/>
    </dgm:pt>
    <dgm:pt modelId="{E8B416DF-1C77-4AF9-8361-197697AA1ABE}" type="pres">
      <dgm:prSet presAssocID="{261E90AA-5DD0-4B55-AB83-E587E86B2B8C}" presName="text" presStyleLbl="node1" presStyleIdx="2" presStyleCnt="4" custScaleX="101950" custScaleY="37815" custLinFactNeighborX="-5830">
        <dgm:presLayoutVars>
          <dgm:bulletEnabled val="1"/>
        </dgm:presLayoutVars>
      </dgm:prSet>
      <dgm:spPr/>
    </dgm:pt>
    <dgm:pt modelId="{3B3CB56E-476A-45F4-A193-BD1F5119FA72}" type="pres">
      <dgm:prSet presAssocID="{CAEFDF59-BE15-41A0-BD20-28D5E3EAC419}" presName="space" presStyleCnt="0"/>
      <dgm:spPr/>
    </dgm:pt>
    <dgm:pt modelId="{4374EFDD-1F53-4916-9BAF-4BC86ECE9F05}" type="pres">
      <dgm:prSet presAssocID="{5841A33F-16FC-4A7C-A3A9-A56EE08A265B}" presName="text" presStyleLbl="node1" presStyleIdx="3" presStyleCnt="4" custScaleX="110603" custScaleY="45264" custLinFactNeighborX="-133">
        <dgm:presLayoutVars>
          <dgm:bulletEnabled val="1"/>
        </dgm:presLayoutVars>
      </dgm:prSet>
      <dgm:spPr/>
    </dgm:pt>
  </dgm:ptLst>
  <dgm:cxnLst>
    <dgm:cxn modelId="{A2AC3031-A29D-4B54-BF7D-E8336EF9A883}" srcId="{2CCC6D12-9ED4-4E81-9C19-55ACB007B684}" destId="{63DD2050-2006-4E5F-A3C0-86CF2EED694C}" srcOrd="0" destOrd="0" parTransId="{415DA3D4-D2D4-43C9-8068-7F86A001BC08}" sibTransId="{BD567DA2-F490-4D63-8258-70186A95BE07}"/>
    <dgm:cxn modelId="{7A8AA761-A4AE-4B14-8343-7FDE03E0AA62}" type="presOf" srcId="{261E90AA-5DD0-4B55-AB83-E587E86B2B8C}" destId="{E8B416DF-1C77-4AF9-8361-197697AA1ABE}" srcOrd="0" destOrd="0" presId="urn:diagrams.loki3.com/VaryingWidthList"/>
    <dgm:cxn modelId="{6A87B66A-8605-48E2-8F62-D4ED2A724026}" srcId="{2CCC6D12-9ED4-4E81-9C19-55ACB007B684}" destId="{261E90AA-5DD0-4B55-AB83-E587E86B2B8C}" srcOrd="2" destOrd="0" parTransId="{83047856-9882-4F56-8DE7-BDCE4E275CA4}" sibTransId="{CAEFDF59-BE15-41A0-BD20-28D5E3EAC419}"/>
    <dgm:cxn modelId="{0BAC5F7E-A9C8-4BA5-9880-9D17FC7D0124}" srcId="{2CCC6D12-9ED4-4E81-9C19-55ACB007B684}" destId="{5841A33F-16FC-4A7C-A3A9-A56EE08A265B}" srcOrd="3" destOrd="0" parTransId="{66CD9D7D-57C8-4978-A98F-56A08E1900B4}" sibTransId="{9279C435-437E-4C10-9DF3-FFCC1795189B}"/>
    <dgm:cxn modelId="{FAE05597-7185-4AB0-BC3A-B67868B66AF5}" type="presOf" srcId="{5841A33F-16FC-4A7C-A3A9-A56EE08A265B}" destId="{4374EFDD-1F53-4916-9BAF-4BC86ECE9F05}" srcOrd="0" destOrd="0" presId="urn:diagrams.loki3.com/VaryingWidthList"/>
    <dgm:cxn modelId="{6CF4629A-97C7-41BF-8830-C376E8A7470E}" type="presOf" srcId="{63DD2050-2006-4E5F-A3C0-86CF2EED694C}" destId="{C94DAE38-3C18-4EC4-A17F-9011D624084C}" srcOrd="0" destOrd="0" presId="urn:diagrams.loki3.com/VaryingWidthList"/>
    <dgm:cxn modelId="{0B3055A2-4C9D-441C-8A79-B2AF416B69F1}" srcId="{2CCC6D12-9ED4-4E81-9C19-55ACB007B684}" destId="{4F54CB8C-D413-4984-97E6-0282CB8EAFE2}" srcOrd="1" destOrd="0" parTransId="{9A21B259-F5E0-4278-820D-32393FD187E5}" sibTransId="{56475A00-B3B6-4EF6-BED5-2436B1429398}"/>
    <dgm:cxn modelId="{7C0418CC-DD9D-4392-979A-4141C91968A4}" type="presOf" srcId="{4F54CB8C-D413-4984-97E6-0282CB8EAFE2}" destId="{C0158D0D-3361-4877-9279-D46803F627AC}" srcOrd="0" destOrd="0" presId="urn:diagrams.loki3.com/VaryingWidthList"/>
    <dgm:cxn modelId="{3F0CF4F0-C33E-454A-8A70-AF3A727A958C}" type="presOf" srcId="{2CCC6D12-9ED4-4E81-9C19-55ACB007B684}" destId="{DCF45186-07F3-4DB0-8E91-14ACC6D0035A}" srcOrd="0" destOrd="0" presId="urn:diagrams.loki3.com/VaryingWidthList"/>
    <dgm:cxn modelId="{802B21A4-4FAA-433A-8A1F-BA0A543A7DDB}" type="presParOf" srcId="{DCF45186-07F3-4DB0-8E91-14ACC6D0035A}" destId="{C94DAE38-3C18-4EC4-A17F-9011D624084C}" srcOrd="0" destOrd="0" presId="urn:diagrams.loki3.com/VaryingWidthList"/>
    <dgm:cxn modelId="{C81F46C5-2142-44E1-9B52-5FED6766FE98}" type="presParOf" srcId="{DCF45186-07F3-4DB0-8E91-14ACC6D0035A}" destId="{CBC90CBC-A075-49C5-A285-4CC3FADA89CE}" srcOrd="1" destOrd="0" presId="urn:diagrams.loki3.com/VaryingWidthList"/>
    <dgm:cxn modelId="{591D6FE8-D4BE-469B-825F-FDB4FA71DA9E}" type="presParOf" srcId="{DCF45186-07F3-4DB0-8E91-14ACC6D0035A}" destId="{C0158D0D-3361-4877-9279-D46803F627AC}" srcOrd="2" destOrd="0" presId="urn:diagrams.loki3.com/VaryingWidthList"/>
    <dgm:cxn modelId="{5B7C8D46-5B42-448F-A0EB-F53B5833056E}" type="presParOf" srcId="{DCF45186-07F3-4DB0-8E91-14ACC6D0035A}" destId="{F9342C08-FBE7-4C0D-A422-606974748619}" srcOrd="3" destOrd="0" presId="urn:diagrams.loki3.com/VaryingWidthList"/>
    <dgm:cxn modelId="{77A2D7DD-3258-4AEE-8DBC-0BEE2F22238F}" type="presParOf" srcId="{DCF45186-07F3-4DB0-8E91-14ACC6D0035A}" destId="{E8B416DF-1C77-4AF9-8361-197697AA1ABE}" srcOrd="4" destOrd="0" presId="urn:diagrams.loki3.com/VaryingWidthList"/>
    <dgm:cxn modelId="{1F1AED5A-4D61-4C7A-9D9D-BFE7A44332FF}" type="presParOf" srcId="{DCF45186-07F3-4DB0-8E91-14ACC6D0035A}" destId="{3B3CB56E-476A-45F4-A193-BD1F5119FA72}" srcOrd="5" destOrd="0" presId="urn:diagrams.loki3.com/VaryingWidthList"/>
    <dgm:cxn modelId="{5666A0E7-10AA-41DD-AEAD-06A3F1693997}" type="presParOf" srcId="{DCF45186-07F3-4DB0-8E91-14ACC6D0035A}" destId="{4374EFDD-1F53-4916-9BAF-4BC86ECE9F05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C2A01-C464-4CCD-870D-40E7C5CD8346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EBA53B7-C498-4324-9FC9-7E36DD6F901D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latin typeface="NikoshBAN" pitchFamily="2" charset="0"/>
              <a:cs typeface="NikoshBAN" pitchFamily="2" charset="0"/>
            </a:rPr>
            <a:t>IVF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এর</a:t>
          </a:r>
          <a:r>
            <a:rPr lang="en-US" b="1" dirty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ধাপসমূহ</a:t>
          </a:r>
          <a:r>
            <a:rPr lang="en-US" b="1" dirty="0">
              <a:latin typeface="NikoshBAN" pitchFamily="2" charset="0"/>
              <a:cs typeface="NikoshBAN" pitchFamily="2" charset="0"/>
            </a:rPr>
            <a:t>  </a:t>
          </a:r>
          <a:endParaRPr lang="en-US" dirty="0"/>
        </a:p>
      </dgm:t>
    </dgm:pt>
    <dgm:pt modelId="{E0CD1FCA-0057-4C6D-B65A-EA324777B4E1}" type="parTrans" cxnId="{16A11A92-DA68-41FB-BF22-DA38F4F2F32B}">
      <dgm:prSet/>
      <dgm:spPr/>
      <dgm:t>
        <a:bodyPr/>
        <a:lstStyle/>
        <a:p>
          <a:endParaRPr lang="en-US"/>
        </a:p>
      </dgm:t>
    </dgm:pt>
    <dgm:pt modelId="{677162B1-E206-45B6-AE72-499EF605784A}" type="sibTrans" cxnId="{16A11A92-DA68-41FB-BF22-DA38F4F2F32B}">
      <dgm:prSet/>
      <dgm:spPr/>
      <dgm:t>
        <a:bodyPr/>
        <a:lstStyle/>
        <a:p>
          <a:endParaRPr lang="en-US"/>
        </a:p>
      </dgm:t>
    </dgm:pt>
    <dgm:pt modelId="{7CDAC089-97AC-49E1-A1C0-B5A55FC4EC2D}">
      <dgm:prSet phldrT="[Text]" custT="1"/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স্বাভাবিক</a:t>
          </a:r>
          <a:r>
            <a: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রজঃচক্র</a:t>
          </a:r>
          <a:r>
            <a: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দমন</a:t>
          </a:r>
          <a:r>
            <a: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2800" dirty="0">
            <a:solidFill>
              <a:schemeClr val="tx1"/>
            </a:solidFill>
          </a:endParaRPr>
        </a:p>
      </dgm:t>
    </dgm:pt>
    <dgm:pt modelId="{599F5C5A-F78D-468B-8D05-CD922D44CCC3}" type="parTrans" cxnId="{04CB8B46-0B0A-4E26-B651-4B67C3ECB74C}">
      <dgm:prSet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</a:p>
      </dgm:t>
    </dgm:pt>
    <dgm:pt modelId="{737D55DB-74F5-4991-BC15-1B4FECA06E65}" type="sibTrans" cxnId="{04CB8B46-0B0A-4E26-B651-4B67C3ECB74C}">
      <dgm:prSet/>
      <dgm:spPr/>
      <dgm:t>
        <a:bodyPr/>
        <a:lstStyle/>
        <a:p>
          <a:endParaRPr lang="en-US"/>
        </a:p>
      </dgm:t>
    </dgm:pt>
    <dgm:pt modelId="{1AC157C4-6BFC-46F2-A6CC-286F88B792A7}">
      <dgm:prSet phldrT="[Text]" custT="1"/>
      <dgm:spPr/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শুক্রাণু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সংগ্রহ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endParaRPr lang="en-US" sz="3200" dirty="0"/>
        </a:p>
      </dgm:t>
    </dgm:pt>
    <dgm:pt modelId="{38991350-DB07-4EA0-9139-1AF76D9F46EB}" type="parTrans" cxnId="{FF3E3B60-B4DB-4D08-BEC0-4115F06244AB}">
      <dgm:prSet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</a:p>
      </dgm:t>
    </dgm:pt>
    <dgm:pt modelId="{75D74383-2033-4CAB-B9C2-829DC695B9C7}" type="sibTrans" cxnId="{FF3E3B60-B4DB-4D08-BEC0-4115F06244AB}">
      <dgm:prSet/>
      <dgm:spPr/>
      <dgm:t>
        <a:bodyPr/>
        <a:lstStyle/>
        <a:p>
          <a:endParaRPr lang="en-US"/>
        </a:p>
      </dgm:t>
    </dgm:pt>
    <dgm:pt modelId="{1056707B-573E-4353-97CE-E8A5456244CF}">
      <dgm:prSet phldrT="[Text]" custT="1"/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ডিম্বাণু</a:t>
          </a:r>
          <a:r>
            <a: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নিষিক্তকরণ</a:t>
          </a:r>
          <a:r>
            <a: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 </a:t>
          </a:r>
          <a:endParaRPr lang="en-US" sz="3600" dirty="0"/>
        </a:p>
      </dgm:t>
    </dgm:pt>
    <dgm:pt modelId="{CF9B15A9-A131-439F-B658-E038F10B7402}" type="parTrans" cxnId="{4FDB7E65-9AA9-4769-A8C0-8531BCA0918F}">
      <dgm:prSet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</a:p>
      </dgm:t>
    </dgm:pt>
    <dgm:pt modelId="{5BCE5498-9C24-42A6-9F58-E7C976FB8022}" type="sibTrans" cxnId="{4FDB7E65-9AA9-4769-A8C0-8531BCA0918F}">
      <dgm:prSet/>
      <dgm:spPr/>
      <dgm:t>
        <a:bodyPr/>
        <a:lstStyle/>
        <a:p>
          <a:endParaRPr lang="en-US"/>
        </a:p>
      </dgm:t>
    </dgm:pt>
    <dgm:pt modelId="{6D9DFC73-D6FA-49A7-97A8-D70CDE15BAED}">
      <dgm:prSet phldrT="[Text]" custT="1"/>
      <dgm:spPr/>
      <dgm:t>
        <a:bodyPr/>
        <a:lstStyle/>
        <a:p>
          <a:pPr algn="ctr"/>
          <a:r>
            <a:rPr lang="en-US" sz="36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ভ্রূণ</a:t>
          </a:r>
          <a:r>
            <a: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স্থানান্তর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endParaRPr lang="en-US" sz="2400" dirty="0"/>
        </a:p>
      </dgm:t>
    </dgm:pt>
    <dgm:pt modelId="{708452E3-3D3B-4537-9949-F395E1B8B10F}" type="parTrans" cxnId="{EDB885D6-1AB6-443B-8612-DF8B0A357834}">
      <dgm:prSet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</a:p>
      </dgm:t>
    </dgm:pt>
    <dgm:pt modelId="{BDDDE413-F629-423B-9A7A-58C6C4EA3805}" type="sibTrans" cxnId="{EDB885D6-1AB6-443B-8612-DF8B0A357834}">
      <dgm:prSet/>
      <dgm:spPr/>
      <dgm:t>
        <a:bodyPr/>
        <a:lstStyle/>
        <a:p>
          <a:endParaRPr lang="en-US"/>
        </a:p>
      </dgm:t>
    </dgm:pt>
    <dgm:pt modelId="{24EC1DB6-E0B1-4978-AE30-F46501C25414}">
      <dgm:prSet custT="1"/>
      <dgm:spPr/>
      <dgm:t>
        <a:bodyPr/>
        <a:lstStyle/>
        <a:p>
          <a:pPr algn="l"/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ডিম্বাণুর</a:t>
          </a:r>
          <a:r>
            <a: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সরবরাহ</a:t>
          </a:r>
          <a:r>
            <a: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বৃদ্ধি</a:t>
          </a:r>
          <a:r>
            <a: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2800" dirty="0">
            <a:solidFill>
              <a:schemeClr val="tx1"/>
            </a:solidFill>
          </a:endParaRPr>
        </a:p>
      </dgm:t>
    </dgm:pt>
    <dgm:pt modelId="{4D23BA9F-CA56-4649-B9F4-8926E834F944}" type="parTrans" cxnId="{6FE4F779-3E9A-4A7B-99F0-6BB8C569EE13}">
      <dgm:prSet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</a:p>
      </dgm:t>
    </dgm:pt>
    <dgm:pt modelId="{A6344AEF-F31E-485B-B8D7-FAA55CB9613E}" type="sibTrans" cxnId="{6FE4F779-3E9A-4A7B-99F0-6BB8C569EE13}">
      <dgm:prSet/>
      <dgm:spPr/>
      <dgm:t>
        <a:bodyPr/>
        <a:lstStyle/>
        <a:p>
          <a:endParaRPr lang="en-US"/>
        </a:p>
      </dgm:t>
    </dgm:pt>
    <dgm:pt modelId="{062F7E99-E048-4D34-B659-3776511D897B}">
      <dgm:prSet custT="1"/>
      <dgm:spPr/>
      <dgm:t>
        <a:bodyPr/>
        <a:lstStyle/>
        <a:p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অগ্রগতি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পরীক্ষা</a:t>
          </a:r>
          <a:r>
            <a: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3200" dirty="0">
            <a:solidFill>
              <a:schemeClr val="tx1"/>
            </a:solidFill>
          </a:endParaRPr>
        </a:p>
      </dgm:t>
    </dgm:pt>
    <dgm:pt modelId="{E0C2D4F9-5B7E-4AF3-9DBD-0B2A99E640D1}" type="parTrans" cxnId="{56496024-BFFA-406D-96C7-2784C53EDED7}">
      <dgm:prSet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</a:p>
      </dgm:t>
    </dgm:pt>
    <dgm:pt modelId="{436970C4-85EC-40AC-B1EC-B1E73EDD4C72}" type="sibTrans" cxnId="{56496024-BFFA-406D-96C7-2784C53EDED7}">
      <dgm:prSet/>
      <dgm:spPr/>
      <dgm:t>
        <a:bodyPr/>
        <a:lstStyle/>
        <a:p>
          <a:endParaRPr lang="en-US"/>
        </a:p>
      </dgm:t>
    </dgm:pt>
    <dgm:pt modelId="{69773935-F145-4806-BC07-F7D6E490AC2C}">
      <dgm:prSet custT="1"/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ডিম্বাণু</a:t>
          </a:r>
          <a:r>
            <a: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সংগ্রহ</a:t>
          </a:r>
          <a:r>
            <a: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 </a:t>
          </a:r>
          <a:endParaRPr lang="en-US" sz="3600" dirty="0"/>
        </a:p>
      </dgm:t>
    </dgm:pt>
    <dgm:pt modelId="{53B10CD9-E4AF-45D6-A7BB-693F5CBF8BF4}" type="parTrans" cxnId="{A343636A-2B59-4715-8744-6D681A190670}">
      <dgm:prSet custT="1"/>
      <dgm:spPr/>
      <dgm:t>
        <a:bodyPr/>
        <a:lstStyle/>
        <a:p>
          <a:r>
            <a: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</a:p>
      </dgm:t>
    </dgm:pt>
    <dgm:pt modelId="{3DCEF787-9DED-40AF-8CC6-732C49FD2C11}" type="sibTrans" cxnId="{A343636A-2B59-4715-8744-6D681A190670}">
      <dgm:prSet/>
      <dgm:spPr/>
      <dgm:t>
        <a:bodyPr/>
        <a:lstStyle/>
        <a:p>
          <a:endParaRPr lang="en-US"/>
        </a:p>
      </dgm:t>
    </dgm:pt>
    <dgm:pt modelId="{B3096F70-574E-4492-98E2-50E5795E42E2}" type="pres">
      <dgm:prSet presAssocID="{DFDC2A01-C464-4CCD-870D-40E7C5CD834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C662E1-5B2F-44A5-AD8C-1EB6A99A5BA5}" type="pres">
      <dgm:prSet presAssocID="{EEBA53B7-C498-4324-9FC9-7E36DD6F901D}" presName="centerShape" presStyleLbl="node0" presStyleIdx="0" presStyleCnt="1"/>
      <dgm:spPr/>
    </dgm:pt>
    <dgm:pt modelId="{DF8DDC16-193A-4FAF-A2E6-6DA09FBC8DC7}" type="pres">
      <dgm:prSet presAssocID="{599F5C5A-F78D-468B-8D05-CD922D44CCC3}" presName="parTrans" presStyleLbl="sibTrans2D1" presStyleIdx="0" presStyleCnt="7"/>
      <dgm:spPr/>
    </dgm:pt>
    <dgm:pt modelId="{9CD4CBCF-B77B-4B53-90AA-4CCCEE8A1452}" type="pres">
      <dgm:prSet presAssocID="{599F5C5A-F78D-468B-8D05-CD922D44CCC3}" presName="connectorText" presStyleLbl="sibTrans2D1" presStyleIdx="0" presStyleCnt="7"/>
      <dgm:spPr/>
    </dgm:pt>
    <dgm:pt modelId="{CF732ECC-9B9D-408A-94F8-62D64428251F}" type="pres">
      <dgm:prSet presAssocID="{7CDAC089-97AC-49E1-A1C0-B5A55FC4EC2D}" presName="node" presStyleLbl="node1" presStyleIdx="0" presStyleCnt="7" custRadScaleRad="100246" custRadScaleInc="-9259">
        <dgm:presLayoutVars>
          <dgm:bulletEnabled val="1"/>
        </dgm:presLayoutVars>
      </dgm:prSet>
      <dgm:spPr/>
    </dgm:pt>
    <dgm:pt modelId="{AB66BE84-F8DF-44B9-8E95-AD59749C0B2F}" type="pres">
      <dgm:prSet presAssocID="{4D23BA9F-CA56-4649-B9F4-8926E834F944}" presName="parTrans" presStyleLbl="sibTrans2D1" presStyleIdx="1" presStyleCnt="7"/>
      <dgm:spPr/>
    </dgm:pt>
    <dgm:pt modelId="{CA88ED34-C03E-41FD-8329-6E93EA2501D7}" type="pres">
      <dgm:prSet presAssocID="{4D23BA9F-CA56-4649-B9F4-8926E834F944}" presName="connectorText" presStyleLbl="sibTrans2D1" presStyleIdx="1" presStyleCnt="7"/>
      <dgm:spPr/>
    </dgm:pt>
    <dgm:pt modelId="{29E33F6C-2107-4CAA-9DDA-B104F86FB51A}" type="pres">
      <dgm:prSet presAssocID="{24EC1DB6-E0B1-4978-AE30-F46501C25414}" presName="node" presStyleLbl="node1" presStyleIdx="1" presStyleCnt="7">
        <dgm:presLayoutVars>
          <dgm:bulletEnabled val="1"/>
        </dgm:presLayoutVars>
      </dgm:prSet>
      <dgm:spPr/>
    </dgm:pt>
    <dgm:pt modelId="{CE6E8E48-B3E1-4402-81E7-9C88DD4EAC86}" type="pres">
      <dgm:prSet presAssocID="{E0C2D4F9-5B7E-4AF3-9DBD-0B2A99E640D1}" presName="parTrans" presStyleLbl="sibTrans2D1" presStyleIdx="2" presStyleCnt="7"/>
      <dgm:spPr/>
    </dgm:pt>
    <dgm:pt modelId="{2F407183-C8D8-4ED9-9D3B-933E5FEAEB53}" type="pres">
      <dgm:prSet presAssocID="{E0C2D4F9-5B7E-4AF3-9DBD-0B2A99E640D1}" presName="connectorText" presStyleLbl="sibTrans2D1" presStyleIdx="2" presStyleCnt="7"/>
      <dgm:spPr/>
    </dgm:pt>
    <dgm:pt modelId="{75F37BD7-7045-45C2-9E84-D9F594EC18CD}" type="pres">
      <dgm:prSet presAssocID="{062F7E99-E048-4D34-B659-3776511D897B}" presName="node" presStyleLbl="node1" presStyleIdx="2" presStyleCnt="7">
        <dgm:presLayoutVars>
          <dgm:bulletEnabled val="1"/>
        </dgm:presLayoutVars>
      </dgm:prSet>
      <dgm:spPr/>
    </dgm:pt>
    <dgm:pt modelId="{9740A341-9546-451A-ACDF-946C1704D325}" type="pres">
      <dgm:prSet presAssocID="{53B10CD9-E4AF-45D6-A7BB-693F5CBF8BF4}" presName="parTrans" presStyleLbl="sibTrans2D1" presStyleIdx="3" presStyleCnt="7"/>
      <dgm:spPr/>
    </dgm:pt>
    <dgm:pt modelId="{F02DDF08-9466-475F-B21C-E6C799C3CDBC}" type="pres">
      <dgm:prSet presAssocID="{53B10CD9-E4AF-45D6-A7BB-693F5CBF8BF4}" presName="connectorText" presStyleLbl="sibTrans2D1" presStyleIdx="3" presStyleCnt="7"/>
      <dgm:spPr/>
    </dgm:pt>
    <dgm:pt modelId="{894934AB-F004-4422-B8DC-FB31A0D4D5A4}" type="pres">
      <dgm:prSet presAssocID="{69773935-F145-4806-BC07-F7D6E490AC2C}" presName="node" presStyleLbl="node1" presStyleIdx="3" presStyleCnt="7">
        <dgm:presLayoutVars>
          <dgm:bulletEnabled val="1"/>
        </dgm:presLayoutVars>
      </dgm:prSet>
      <dgm:spPr/>
    </dgm:pt>
    <dgm:pt modelId="{52664758-983B-48B3-BC62-905A241D80AC}" type="pres">
      <dgm:prSet presAssocID="{38991350-DB07-4EA0-9139-1AF76D9F46EB}" presName="parTrans" presStyleLbl="sibTrans2D1" presStyleIdx="4" presStyleCnt="7"/>
      <dgm:spPr/>
    </dgm:pt>
    <dgm:pt modelId="{F76DFD9F-0B7E-4982-B24C-23F624F2A8C1}" type="pres">
      <dgm:prSet presAssocID="{38991350-DB07-4EA0-9139-1AF76D9F46EB}" presName="connectorText" presStyleLbl="sibTrans2D1" presStyleIdx="4" presStyleCnt="7"/>
      <dgm:spPr/>
    </dgm:pt>
    <dgm:pt modelId="{1FF204DC-7653-4D48-904A-FBCC1C6DC351}" type="pres">
      <dgm:prSet presAssocID="{1AC157C4-6BFC-46F2-A6CC-286F88B792A7}" presName="node" presStyleLbl="node1" presStyleIdx="4" presStyleCnt="7">
        <dgm:presLayoutVars>
          <dgm:bulletEnabled val="1"/>
        </dgm:presLayoutVars>
      </dgm:prSet>
      <dgm:spPr/>
    </dgm:pt>
    <dgm:pt modelId="{2350DAC3-1759-4874-A6F9-2D97A6BA24E5}" type="pres">
      <dgm:prSet presAssocID="{CF9B15A9-A131-439F-B658-E038F10B7402}" presName="parTrans" presStyleLbl="sibTrans2D1" presStyleIdx="5" presStyleCnt="7"/>
      <dgm:spPr/>
    </dgm:pt>
    <dgm:pt modelId="{34CE4446-E606-41D8-95FE-6F723E2A2B05}" type="pres">
      <dgm:prSet presAssocID="{CF9B15A9-A131-439F-B658-E038F10B7402}" presName="connectorText" presStyleLbl="sibTrans2D1" presStyleIdx="5" presStyleCnt="7"/>
      <dgm:spPr/>
    </dgm:pt>
    <dgm:pt modelId="{4D95DB02-25AC-4663-8121-6B8BD9B1314F}" type="pres">
      <dgm:prSet presAssocID="{1056707B-573E-4353-97CE-E8A5456244CF}" presName="node" presStyleLbl="node1" presStyleIdx="5" presStyleCnt="7">
        <dgm:presLayoutVars>
          <dgm:bulletEnabled val="1"/>
        </dgm:presLayoutVars>
      </dgm:prSet>
      <dgm:spPr/>
    </dgm:pt>
    <dgm:pt modelId="{F036C9B4-F0E2-42ED-B0D2-55ED3B52233E}" type="pres">
      <dgm:prSet presAssocID="{708452E3-3D3B-4537-9949-F395E1B8B10F}" presName="parTrans" presStyleLbl="sibTrans2D1" presStyleIdx="6" presStyleCnt="7"/>
      <dgm:spPr/>
    </dgm:pt>
    <dgm:pt modelId="{3B97F1F6-249D-4538-852A-4D0F72CF7937}" type="pres">
      <dgm:prSet presAssocID="{708452E3-3D3B-4537-9949-F395E1B8B10F}" presName="connectorText" presStyleLbl="sibTrans2D1" presStyleIdx="6" presStyleCnt="7"/>
      <dgm:spPr/>
    </dgm:pt>
    <dgm:pt modelId="{422B962E-B356-4676-8F06-8BDB32630366}" type="pres">
      <dgm:prSet presAssocID="{6D9DFC73-D6FA-49A7-97A8-D70CDE15BAED}" presName="node" presStyleLbl="node1" presStyleIdx="6" presStyleCnt="7">
        <dgm:presLayoutVars>
          <dgm:bulletEnabled val="1"/>
        </dgm:presLayoutVars>
      </dgm:prSet>
      <dgm:spPr/>
    </dgm:pt>
  </dgm:ptLst>
  <dgm:cxnLst>
    <dgm:cxn modelId="{D019DF05-18E7-4825-BD8E-4FD0E6C1E8D1}" type="presOf" srcId="{53B10CD9-E4AF-45D6-A7BB-693F5CBF8BF4}" destId="{9740A341-9546-451A-ACDF-946C1704D325}" srcOrd="0" destOrd="0" presId="urn:microsoft.com/office/officeart/2005/8/layout/radial5"/>
    <dgm:cxn modelId="{49EFA907-5FB7-42DE-BFA0-2193E2CD434C}" type="presOf" srcId="{4D23BA9F-CA56-4649-B9F4-8926E834F944}" destId="{AB66BE84-F8DF-44B9-8E95-AD59749C0B2F}" srcOrd="0" destOrd="0" presId="urn:microsoft.com/office/officeart/2005/8/layout/radial5"/>
    <dgm:cxn modelId="{7895D618-7598-46C9-82C9-920AE36B91E4}" type="presOf" srcId="{599F5C5A-F78D-468B-8D05-CD922D44CCC3}" destId="{9CD4CBCF-B77B-4B53-90AA-4CCCEE8A1452}" srcOrd="1" destOrd="0" presId="urn:microsoft.com/office/officeart/2005/8/layout/radial5"/>
    <dgm:cxn modelId="{56496024-BFFA-406D-96C7-2784C53EDED7}" srcId="{EEBA53B7-C498-4324-9FC9-7E36DD6F901D}" destId="{062F7E99-E048-4D34-B659-3776511D897B}" srcOrd="2" destOrd="0" parTransId="{E0C2D4F9-5B7E-4AF3-9DBD-0B2A99E640D1}" sibTransId="{436970C4-85EC-40AC-B1EC-B1E73EDD4C72}"/>
    <dgm:cxn modelId="{802AC826-8AB6-47EB-B0BD-09A6E8F1D6FB}" type="presOf" srcId="{69773935-F145-4806-BC07-F7D6E490AC2C}" destId="{894934AB-F004-4422-B8DC-FB31A0D4D5A4}" srcOrd="0" destOrd="0" presId="urn:microsoft.com/office/officeart/2005/8/layout/radial5"/>
    <dgm:cxn modelId="{B22B863A-E526-45B8-AE87-2A0F103D5587}" type="presOf" srcId="{E0C2D4F9-5B7E-4AF3-9DBD-0B2A99E640D1}" destId="{CE6E8E48-B3E1-4402-81E7-9C88DD4EAC86}" srcOrd="0" destOrd="0" presId="urn:microsoft.com/office/officeart/2005/8/layout/radial5"/>
    <dgm:cxn modelId="{D139E43F-7BD5-411F-AFF0-346803C34198}" type="presOf" srcId="{1AC157C4-6BFC-46F2-A6CC-286F88B792A7}" destId="{1FF204DC-7653-4D48-904A-FBCC1C6DC351}" srcOrd="0" destOrd="0" presId="urn:microsoft.com/office/officeart/2005/8/layout/radial5"/>
    <dgm:cxn modelId="{FF3E3B60-B4DB-4D08-BEC0-4115F06244AB}" srcId="{EEBA53B7-C498-4324-9FC9-7E36DD6F901D}" destId="{1AC157C4-6BFC-46F2-A6CC-286F88B792A7}" srcOrd="4" destOrd="0" parTransId="{38991350-DB07-4EA0-9139-1AF76D9F46EB}" sibTransId="{75D74383-2033-4CAB-B9C2-829DC695B9C7}"/>
    <dgm:cxn modelId="{D011DB61-E0DB-440F-BB87-1C8585413B65}" type="presOf" srcId="{CF9B15A9-A131-439F-B658-E038F10B7402}" destId="{34CE4446-E606-41D8-95FE-6F723E2A2B05}" srcOrd="1" destOrd="0" presId="urn:microsoft.com/office/officeart/2005/8/layout/radial5"/>
    <dgm:cxn modelId="{00EBEA63-127C-47E7-A440-7F3DE9CD75E6}" type="presOf" srcId="{1056707B-573E-4353-97CE-E8A5456244CF}" destId="{4D95DB02-25AC-4663-8121-6B8BD9B1314F}" srcOrd="0" destOrd="0" presId="urn:microsoft.com/office/officeart/2005/8/layout/radial5"/>
    <dgm:cxn modelId="{4FDB7E65-9AA9-4769-A8C0-8531BCA0918F}" srcId="{EEBA53B7-C498-4324-9FC9-7E36DD6F901D}" destId="{1056707B-573E-4353-97CE-E8A5456244CF}" srcOrd="5" destOrd="0" parTransId="{CF9B15A9-A131-439F-B658-E038F10B7402}" sibTransId="{5BCE5498-9C24-42A6-9F58-E7C976FB8022}"/>
    <dgm:cxn modelId="{0D512546-099A-4848-BB96-E8F7CFC3DD92}" type="presOf" srcId="{4D23BA9F-CA56-4649-B9F4-8926E834F944}" destId="{CA88ED34-C03E-41FD-8329-6E93EA2501D7}" srcOrd="1" destOrd="0" presId="urn:microsoft.com/office/officeart/2005/8/layout/radial5"/>
    <dgm:cxn modelId="{04CB8B46-0B0A-4E26-B651-4B67C3ECB74C}" srcId="{EEBA53B7-C498-4324-9FC9-7E36DD6F901D}" destId="{7CDAC089-97AC-49E1-A1C0-B5A55FC4EC2D}" srcOrd="0" destOrd="0" parTransId="{599F5C5A-F78D-468B-8D05-CD922D44CCC3}" sibTransId="{737D55DB-74F5-4991-BC15-1B4FECA06E65}"/>
    <dgm:cxn modelId="{A343636A-2B59-4715-8744-6D681A190670}" srcId="{EEBA53B7-C498-4324-9FC9-7E36DD6F901D}" destId="{69773935-F145-4806-BC07-F7D6E490AC2C}" srcOrd="3" destOrd="0" parTransId="{53B10CD9-E4AF-45D6-A7BB-693F5CBF8BF4}" sibTransId="{3DCEF787-9DED-40AF-8CC6-732C49FD2C11}"/>
    <dgm:cxn modelId="{BD7A6F4A-5035-4E31-AAD3-FAB01E6C9A23}" type="presOf" srcId="{708452E3-3D3B-4537-9949-F395E1B8B10F}" destId="{3B97F1F6-249D-4538-852A-4D0F72CF7937}" srcOrd="1" destOrd="0" presId="urn:microsoft.com/office/officeart/2005/8/layout/radial5"/>
    <dgm:cxn modelId="{8436F04B-F768-49BE-99B0-DEA910DA107F}" type="presOf" srcId="{53B10CD9-E4AF-45D6-A7BB-693F5CBF8BF4}" destId="{F02DDF08-9466-475F-B21C-E6C799C3CDBC}" srcOrd="1" destOrd="0" presId="urn:microsoft.com/office/officeart/2005/8/layout/radial5"/>
    <dgm:cxn modelId="{75A1176D-FCC6-4AB2-89AA-1238BA99752F}" type="presOf" srcId="{7CDAC089-97AC-49E1-A1C0-B5A55FC4EC2D}" destId="{CF732ECC-9B9D-408A-94F8-62D64428251F}" srcOrd="0" destOrd="0" presId="urn:microsoft.com/office/officeart/2005/8/layout/radial5"/>
    <dgm:cxn modelId="{F93DC553-F8B1-4CEE-AE8D-2E29BD155B1B}" type="presOf" srcId="{062F7E99-E048-4D34-B659-3776511D897B}" destId="{75F37BD7-7045-45C2-9E84-D9F594EC18CD}" srcOrd="0" destOrd="0" presId="urn:microsoft.com/office/officeart/2005/8/layout/radial5"/>
    <dgm:cxn modelId="{37244158-DAD5-4D00-8BA5-33A1CDAA650A}" type="presOf" srcId="{6D9DFC73-D6FA-49A7-97A8-D70CDE15BAED}" destId="{422B962E-B356-4676-8F06-8BDB32630366}" srcOrd="0" destOrd="0" presId="urn:microsoft.com/office/officeart/2005/8/layout/radial5"/>
    <dgm:cxn modelId="{6FE4F779-3E9A-4A7B-99F0-6BB8C569EE13}" srcId="{EEBA53B7-C498-4324-9FC9-7E36DD6F901D}" destId="{24EC1DB6-E0B1-4978-AE30-F46501C25414}" srcOrd="1" destOrd="0" parTransId="{4D23BA9F-CA56-4649-B9F4-8926E834F944}" sibTransId="{A6344AEF-F31E-485B-B8D7-FAA55CB9613E}"/>
    <dgm:cxn modelId="{07864A81-B3D9-4BE7-81F3-1E057218D274}" type="presOf" srcId="{38991350-DB07-4EA0-9139-1AF76D9F46EB}" destId="{F76DFD9F-0B7E-4982-B24C-23F624F2A8C1}" srcOrd="1" destOrd="0" presId="urn:microsoft.com/office/officeart/2005/8/layout/radial5"/>
    <dgm:cxn modelId="{9C77528C-66D2-49CB-92B3-828CB5B63024}" type="presOf" srcId="{599F5C5A-F78D-468B-8D05-CD922D44CCC3}" destId="{DF8DDC16-193A-4FAF-A2E6-6DA09FBC8DC7}" srcOrd="0" destOrd="0" presId="urn:microsoft.com/office/officeart/2005/8/layout/radial5"/>
    <dgm:cxn modelId="{16A11A92-DA68-41FB-BF22-DA38F4F2F32B}" srcId="{DFDC2A01-C464-4CCD-870D-40E7C5CD8346}" destId="{EEBA53B7-C498-4324-9FC9-7E36DD6F901D}" srcOrd="0" destOrd="0" parTransId="{E0CD1FCA-0057-4C6D-B65A-EA324777B4E1}" sibTransId="{677162B1-E206-45B6-AE72-499EF605784A}"/>
    <dgm:cxn modelId="{0688EEB6-8378-4F34-8679-C20B3210C9F2}" type="presOf" srcId="{DFDC2A01-C464-4CCD-870D-40E7C5CD8346}" destId="{B3096F70-574E-4492-98E2-50E5795E42E2}" srcOrd="0" destOrd="0" presId="urn:microsoft.com/office/officeart/2005/8/layout/radial5"/>
    <dgm:cxn modelId="{A34109B9-DFC2-4025-B163-8F8338852FFD}" type="presOf" srcId="{708452E3-3D3B-4537-9949-F395E1B8B10F}" destId="{F036C9B4-F0E2-42ED-B0D2-55ED3B52233E}" srcOrd="0" destOrd="0" presId="urn:microsoft.com/office/officeart/2005/8/layout/radial5"/>
    <dgm:cxn modelId="{45E635C4-8024-48ED-968D-EC0A5EEA9522}" type="presOf" srcId="{24EC1DB6-E0B1-4978-AE30-F46501C25414}" destId="{29E33F6C-2107-4CAA-9DDA-B104F86FB51A}" srcOrd="0" destOrd="0" presId="urn:microsoft.com/office/officeart/2005/8/layout/radial5"/>
    <dgm:cxn modelId="{F92A0DC7-B527-49F2-81A6-43F9FF6381F2}" type="presOf" srcId="{EEBA53B7-C498-4324-9FC9-7E36DD6F901D}" destId="{F8C662E1-5B2F-44A5-AD8C-1EB6A99A5BA5}" srcOrd="0" destOrd="0" presId="urn:microsoft.com/office/officeart/2005/8/layout/radial5"/>
    <dgm:cxn modelId="{EDB885D6-1AB6-443B-8612-DF8B0A357834}" srcId="{EEBA53B7-C498-4324-9FC9-7E36DD6F901D}" destId="{6D9DFC73-D6FA-49A7-97A8-D70CDE15BAED}" srcOrd="6" destOrd="0" parTransId="{708452E3-3D3B-4537-9949-F395E1B8B10F}" sibTransId="{BDDDE413-F629-423B-9A7A-58C6C4EA3805}"/>
    <dgm:cxn modelId="{2E8C55DE-9E07-4E22-B729-E467B0656189}" type="presOf" srcId="{CF9B15A9-A131-439F-B658-E038F10B7402}" destId="{2350DAC3-1759-4874-A6F9-2D97A6BA24E5}" srcOrd="0" destOrd="0" presId="urn:microsoft.com/office/officeart/2005/8/layout/radial5"/>
    <dgm:cxn modelId="{109467E3-927D-455E-BFAC-15D46A514536}" type="presOf" srcId="{38991350-DB07-4EA0-9139-1AF76D9F46EB}" destId="{52664758-983B-48B3-BC62-905A241D80AC}" srcOrd="0" destOrd="0" presId="urn:microsoft.com/office/officeart/2005/8/layout/radial5"/>
    <dgm:cxn modelId="{BE46AAE8-D6DC-4292-AD81-EF9FD05573AD}" type="presOf" srcId="{E0C2D4F9-5B7E-4AF3-9DBD-0B2A99E640D1}" destId="{2F407183-C8D8-4ED9-9D3B-933E5FEAEB53}" srcOrd="1" destOrd="0" presId="urn:microsoft.com/office/officeart/2005/8/layout/radial5"/>
    <dgm:cxn modelId="{38597B12-A468-4E97-9CFD-4E0DAEC9D930}" type="presParOf" srcId="{B3096F70-574E-4492-98E2-50E5795E42E2}" destId="{F8C662E1-5B2F-44A5-AD8C-1EB6A99A5BA5}" srcOrd="0" destOrd="0" presId="urn:microsoft.com/office/officeart/2005/8/layout/radial5"/>
    <dgm:cxn modelId="{936D5AB2-07BA-468A-BCD8-34CAC111DBFB}" type="presParOf" srcId="{B3096F70-574E-4492-98E2-50E5795E42E2}" destId="{DF8DDC16-193A-4FAF-A2E6-6DA09FBC8DC7}" srcOrd="1" destOrd="0" presId="urn:microsoft.com/office/officeart/2005/8/layout/radial5"/>
    <dgm:cxn modelId="{2E8139A9-BCA4-4129-AF8D-E3E5FDFBB8DE}" type="presParOf" srcId="{DF8DDC16-193A-4FAF-A2E6-6DA09FBC8DC7}" destId="{9CD4CBCF-B77B-4B53-90AA-4CCCEE8A1452}" srcOrd="0" destOrd="0" presId="urn:microsoft.com/office/officeart/2005/8/layout/radial5"/>
    <dgm:cxn modelId="{DB9CFE09-124A-4D6E-B807-A7177065B1E9}" type="presParOf" srcId="{B3096F70-574E-4492-98E2-50E5795E42E2}" destId="{CF732ECC-9B9D-408A-94F8-62D64428251F}" srcOrd="2" destOrd="0" presId="urn:microsoft.com/office/officeart/2005/8/layout/radial5"/>
    <dgm:cxn modelId="{656DF4B4-70ED-48FF-9053-E27DCE6673FE}" type="presParOf" srcId="{B3096F70-574E-4492-98E2-50E5795E42E2}" destId="{AB66BE84-F8DF-44B9-8E95-AD59749C0B2F}" srcOrd="3" destOrd="0" presId="urn:microsoft.com/office/officeart/2005/8/layout/radial5"/>
    <dgm:cxn modelId="{771BFB53-7D87-46F4-A0BC-DB0BC497AF48}" type="presParOf" srcId="{AB66BE84-F8DF-44B9-8E95-AD59749C0B2F}" destId="{CA88ED34-C03E-41FD-8329-6E93EA2501D7}" srcOrd="0" destOrd="0" presId="urn:microsoft.com/office/officeart/2005/8/layout/radial5"/>
    <dgm:cxn modelId="{366CCD0E-9C11-4A32-8934-6F4788EAEB2D}" type="presParOf" srcId="{B3096F70-574E-4492-98E2-50E5795E42E2}" destId="{29E33F6C-2107-4CAA-9DDA-B104F86FB51A}" srcOrd="4" destOrd="0" presId="urn:microsoft.com/office/officeart/2005/8/layout/radial5"/>
    <dgm:cxn modelId="{04FE33A8-72EF-4201-8E2B-0BB5B80D321A}" type="presParOf" srcId="{B3096F70-574E-4492-98E2-50E5795E42E2}" destId="{CE6E8E48-B3E1-4402-81E7-9C88DD4EAC86}" srcOrd="5" destOrd="0" presId="urn:microsoft.com/office/officeart/2005/8/layout/radial5"/>
    <dgm:cxn modelId="{349695E2-8E6B-4BDC-933A-8243B759E264}" type="presParOf" srcId="{CE6E8E48-B3E1-4402-81E7-9C88DD4EAC86}" destId="{2F407183-C8D8-4ED9-9D3B-933E5FEAEB53}" srcOrd="0" destOrd="0" presId="urn:microsoft.com/office/officeart/2005/8/layout/radial5"/>
    <dgm:cxn modelId="{90F5C927-59CE-49DA-9A05-27A49143CA9B}" type="presParOf" srcId="{B3096F70-574E-4492-98E2-50E5795E42E2}" destId="{75F37BD7-7045-45C2-9E84-D9F594EC18CD}" srcOrd="6" destOrd="0" presId="urn:microsoft.com/office/officeart/2005/8/layout/radial5"/>
    <dgm:cxn modelId="{75B4AA96-F505-4B25-BDDC-2D0290A2311A}" type="presParOf" srcId="{B3096F70-574E-4492-98E2-50E5795E42E2}" destId="{9740A341-9546-451A-ACDF-946C1704D325}" srcOrd="7" destOrd="0" presId="urn:microsoft.com/office/officeart/2005/8/layout/radial5"/>
    <dgm:cxn modelId="{363C7CF6-85BE-4846-B70B-7B8FDE829D10}" type="presParOf" srcId="{9740A341-9546-451A-ACDF-946C1704D325}" destId="{F02DDF08-9466-475F-B21C-E6C799C3CDBC}" srcOrd="0" destOrd="0" presId="urn:microsoft.com/office/officeart/2005/8/layout/radial5"/>
    <dgm:cxn modelId="{04036189-CDF6-4FEC-A27B-DDB34E50A11E}" type="presParOf" srcId="{B3096F70-574E-4492-98E2-50E5795E42E2}" destId="{894934AB-F004-4422-B8DC-FB31A0D4D5A4}" srcOrd="8" destOrd="0" presId="urn:microsoft.com/office/officeart/2005/8/layout/radial5"/>
    <dgm:cxn modelId="{0D26108D-7836-44EC-A1D6-00A892190BC1}" type="presParOf" srcId="{B3096F70-574E-4492-98E2-50E5795E42E2}" destId="{52664758-983B-48B3-BC62-905A241D80AC}" srcOrd="9" destOrd="0" presId="urn:microsoft.com/office/officeart/2005/8/layout/radial5"/>
    <dgm:cxn modelId="{A6B14CD2-438C-4323-B0FB-D18E5EDB35A6}" type="presParOf" srcId="{52664758-983B-48B3-BC62-905A241D80AC}" destId="{F76DFD9F-0B7E-4982-B24C-23F624F2A8C1}" srcOrd="0" destOrd="0" presId="urn:microsoft.com/office/officeart/2005/8/layout/radial5"/>
    <dgm:cxn modelId="{FD2835B6-074F-4325-B479-86AB453EB80C}" type="presParOf" srcId="{B3096F70-574E-4492-98E2-50E5795E42E2}" destId="{1FF204DC-7653-4D48-904A-FBCC1C6DC351}" srcOrd="10" destOrd="0" presId="urn:microsoft.com/office/officeart/2005/8/layout/radial5"/>
    <dgm:cxn modelId="{6AAA05BE-BA0B-46DC-BC94-AFE75339DF3F}" type="presParOf" srcId="{B3096F70-574E-4492-98E2-50E5795E42E2}" destId="{2350DAC3-1759-4874-A6F9-2D97A6BA24E5}" srcOrd="11" destOrd="0" presId="urn:microsoft.com/office/officeart/2005/8/layout/radial5"/>
    <dgm:cxn modelId="{90304CAE-A11A-4370-867F-17B98308E0D8}" type="presParOf" srcId="{2350DAC3-1759-4874-A6F9-2D97A6BA24E5}" destId="{34CE4446-E606-41D8-95FE-6F723E2A2B05}" srcOrd="0" destOrd="0" presId="urn:microsoft.com/office/officeart/2005/8/layout/radial5"/>
    <dgm:cxn modelId="{42FBC047-75D2-4334-BD8C-F867D3735835}" type="presParOf" srcId="{B3096F70-574E-4492-98E2-50E5795E42E2}" destId="{4D95DB02-25AC-4663-8121-6B8BD9B1314F}" srcOrd="12" destOrd="0" presId="urn:microsoft.com/office/officeart/2005/8/layout/radial5"/>
    <dgm:cxn modelId="{E4F07C73-53D4-4EDF-BB00-745C12B5AECA}" type="presParOf" srcId="{B3096F70-574E-4492-98E2-50E5795E42E2}" destId="{F036C9B4-F0E2-42ED-B0D2-55ED3B52233E}" srcOrd="13" destOrd="0" presId="urn:microsoft.com/office/officeart/2005/8/layout/radial5"/>
    <dgm:cxn modelId="{DB08E825-F417-45C7-8338-FD441BABEC24}" type="presParOf" srcId="{F036C9B4-F0E2-42ED-B0D2-55ED3B52233E}" destId="{3B97F1F6-249D-4538-852A-4D0F72CF7937}" srcOrd="0" destOrd="0" presId="urn:microsoft.com/office/officeart/2005/8/layout/radial5"/>
    <dgm:cxn modelId="{A839C898-7498-41AB-A5D8-C4A943C9569B}" type="presParOf" srcId="{B3096F70-574E-4492-98E2-50E5795E42E2}" destId="{422B962E-B356-4676-8F06-8BDB32630366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DAE38-3C18-4EC4-A17F-9011D624084C}">
      <dsp:nvSpPr>
        <dsp:cNvPr id="0" name=""/>
        <dsp:cNvSpPr/>
      </dsp:nvSpPr>
      <dsp:spPr>
        <a:xfrm>
          <a:off x="0" y="4303"/>
          <a:ext cx="11664385" cy="9699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6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…………</a:t>
          </a:r>
          <a:endParaRPr lang="en-US" sz="6000" kern="1200" dirty="0">
            <a:solidFill>
              <a:schemeClr val="tx1"/>
            </a:solidFill>
          </a:endParaRPr>
        </a:p>
      </dsp:txBody>
      <dsp:txXfrm>
        <a:off x="0" y="4303"/>
        <a:ext cx="11664385" cy="969952"/>
      </dsp:txXfrm>
    </dsp:sp>
    <dsp:sp modelId="{C0158D0D-3361-4877-9279-D46803F627AC}">
      <dsp:nvSpPr>
        <dsp:cNvPr id="0" name=""/>
        <dsp:cNvSpPr/>
      </dsp:nvSpPr>
      <dsp:spPr>
        <a:xfrm>
          <a:off x="0" y="1090267"/>
          <a:ext cx="6448175" cy="932828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4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আইভিএফ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0" y="1090267"/>
        <a:ext cx="6448175" cy="932828"/>
      </dsp:txXfrm>
    </dsp:sp>
    <dsp:sp modelId="{E8B416DF-1C77-4AF9-8361-197697AA1ABE}">
      <dsp:nvSpPr>
        <dsp:cNvPr id="0" name=""/>
        <dsp:cNvSpPr/>
      </dsp:nvSpPr>
      <dsp:spPr>
        <a:xfrm>
          <a:off x="3999" y="2139108"/>
          <a:ext cx="10460070" cy="877398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</a:t>
          </a:r>
          <a:r>
            <a:rPr lang="en-US" sz="4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আইভিএফ</a:t>
          </a:r>
          <a:r>
            <a:rPr lang="en-US" sz="4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পদ্ধতির</a:t>
          </a:r>
          <a:r>
            <a:rPr lang="en-US" sz="4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ধাপসমূহ</a:t>
          </a:r>
          <a:r>
            <a:rPr lang="en-US" sz="4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4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4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3999" y="2139108"/>
        <a:ext cx="10460070" cy="877398"/>
      </dsp:txXfrm>
    </dsp:sp>
    <dsp:sp modelId="{4374EFDD-1F53-4916-9BAF-4BC86ECE9F05}">
      <dsp:nvSpPr>
        <dsp:cNvPr id="0" name=""/>
        <dsp:cNvSpPr/>
      </dsp:nvSpPr>
      <dsp:spPr>
        <a:xfrm>
          <a:off x="0" y="3132518"/>
          <a:ext cx="11664385" cy="1050232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প্রজনন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অক্ষমতার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সম্ভাব্য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কারণগুলি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4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0" y="3132518"/>
        <a:ext cx="11664385" cy="1050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662E1-5B2F-44A5-AD8C-1EB6A99A5BA5}">
      <dsp:nvSpPr>
        <dsp:cNvPr id="0" name=""/>
        <dsp:cNvSpPr/>
      </dsp:nvSpPr>
      <dsp:spPr>
        <a:xfrm>
          <a:off x="3837215" y="2353284"/>
          <a:ext cx="1805203" cy="180520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latin typeface="NikoshBAN" pitchFamily="2" charset="0"/>
              <a:cs typeface="NikoshBAN" pitchFamily="2" charset="0"/>
            </a:rPr>
            <a:t>IVF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এর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ধাপসমূহ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 </a:t>
          </a:r>
          <a:endParaRPr lang="en-US" sz="3100" kern="1200" dirty="0"/>
        </a:p>
      </dsp:txBody>
      <dsp:txXfrm>
        <a:off x="4101581" y="2617650"/>
        <a:ext cx="1276471" cy="1276471"/>
      </dsp:txXfrm>
    </dsp:sp>
    <dsp:sp modelId="{DF8DDC16-193A-4FAF-A2E6-6DA09FBC8DC7}">
      <dsp:nvSpPr>
        <dsp:cNvPr id="0" name=""/>
        <dsp:cNvSpPr/>
      </dsp:nvSpPr>
      <dsp:spPr>
        <a:xfrm rot="16057147">
          <a:off x="4493959" y="1693089"/>
          <a:ext cx="387277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</a:p>
      </dsp:txBody>
      <dsp:txXfrm rot="10800000">
        <a:off x="4554464" y="1873884"/>
        <a:ext cx="271094" cy="368261"/>
      </dsp:txXfrm>
    </dsp:sp>
    <dsp:sp modelId="{CF732ECC-9B9D-408A-94F8-62D64428251F}">
      <dsp:nvSpPr>
        <dsp:cNvPr id="0" name=""/>
        <dsp:cNvSpPr/>
      </dsp:nvSpPr>
      <dsp:spPr>
        <a:xfrm>
          <a:off x="3825876" y="0"/>
          <a:ext cx="1624683" cy="16246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স্বাভাবিক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রজঃচক্র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দমন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4063805" y="237929"/>
        <a:ext cx="1148825" cy="1148825"/>
      </dsp:txXfrm>
    </dsp:sp>
    <dsp:sp modelId="{AB66BE84-F8DF-44B9-8E95-AD59749C0B2F}">
      <dsp:nvSpPr>
        <dsp:cNvPr id="0" name=""/>
        <dsp:cNvSpPr/>
      </dsp:nvSpPr>
      <dsp:spPr>
        <a:xfrm rot="19285714">
          <a:off x="5528253" y="2167090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</a:p>
      </dsp:txBody>
      <dsp:txXfrm>
        <a:off x="5540823" y="2325766"/>
        <a:ext cx="268869" cy="368261"/>
      </dsp:txXfrm>
    </dsp:sp>
    <dsp:sp modelId="{29E33F6C-2107-4CAA-9DDA-B104F86FB51A}">
      <dsp:nvSpPr>
        <dsp:cNvPr id="0" name=""/>
        <dsp:cNvSpPr/>
      </dsp:nvSpPr>
      <dsp:spPr>
        <a:xfrm>
          <a:off x="5834878" y="922441"/>
          <a:ext cx="1624683" cy="1624683"/>
        </a:xfrm>
        <a:prstGeom prst="ellipse">
          <a:avLst/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ডিম্বাণুর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সরবরাহ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বৃদ্ধি</a:t>
          </a:r>
          <a:r>
            <a:rPr lang="en-US" sz="28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072807" y="1160370"/>
        <a:ext cx="1148825" cy="1148825"/>
      </dsp:txXfrm>
    </dsp:sp>
    <dsp:sp modelId="{CE6E8E48-B3E1-4402-81E7-9C88DD4EAC86}">
      <dsp:nvSpPr>
        <dsp:cNvPr id="0" name=""/>
        <dsp:cNvSpPr/>
      </dsp:nvSpPr>
      <dsp:spPr>
        <a:xfrm rot="771429">
          <a:off x="5770413" y="3228063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</a:p>
      </dsp:txBody>
      <dsp:txXfrm>
        <a:off x="5771858" y="3337996"/>
        <a:ext cx="268869" cy="368261"/>
      </dsp:txXfrm>
    </dsp:sp>
    <dsp:sp modelId="{75F37BD7-7045-45C2-9E84-D9F594EC18CD}">
      <dsp:nvSpPr>
        <dsp:cNvPr id="0" name=""/>
        <dsp:cNvSpPr/>
      </dsp:nvSpPr>
      <dsp:spPr>
        <a:xfrm>
          <a:off x="6305968" y="2986420"/>
          <a:ext cx="1624683" cy="1624683"/>
        </a:xfrm>
        <a:prstGeom prst="ellipse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অগ্রগতি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পরীক্ষা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6543897" y="3224349"/>
        <a:ext cx="1148825" cy="1148825"/>
      </dsp:txXfrm>
    </dsp:sp>
    <dsp:sp modelId="{9740A341-9546-451A-ACDF-946C1704D325}">
      <dsp:nvSpPr>
        <dsp:cNvPr id="0" name=""/>
        <dsp:cNvSpPr/>
      </dsp:nvSpPr>
      <dsp:spPr>
        <a:xfrm rot="3857143">
          <a:off x="5091896" y="4078897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</a:p>
      </dsp:txBody>
      <dsp:txXfrm>
        <a:off x="5124513" y="4149742"/>
        <a:ext cx="268869" cy="368261"/>
      </dsp:txXfrm>
    </dsp:sp>
    <dsp:sp modelId="{894934AB-F004-4422-B8DC-FB31A0D4D5A4}">
      <dsp:nvSpPr>
        <dsp:cNvPr id="0" name=""/>
        <dsp:cNvSpPr/>
      </dsp:nvSpPr>
      <dsp:spPr>
        <a:xfrm>
          <a:off x="4986004" y="4641602"/>
          <a:ext cx="1624683" cy="1624683"/>
        </a:xfrm>
        <a:prstGeom prst="ellipse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ডিম্বাণু</a:t>
          </a:r>
          <a:r>
            <a:rPr lang="en-US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সংগ্রহ</a:t>
          </a:r>
          <a:r>
            <a:rPr lang="en-US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/>
        </a:p>
      </dsp:txBody>
      <dsp:txXfrm>
        <a:off x="5223933" y="4879531"/>
        <a:ext cx="1148825" cy="1148825"/>
      </dsp:txXfrm>
    </dsp:sp>
    <dsp:sp modelId="{52664758-983B-48B3-BC62-905A241D80AC}">
      <dsp:nvSpPr>
        <dsp:cNvPr id="0" name=""/>
        <dsp:cNvSpPr/>
      </dsp:nvSpPr>
      <dsp:spPr>
        <a:xfrm rot="6942857">
          <a:off x="4003638" y="4078897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</a:p>
      </dsp:txBody>
      <dsp:txXfrm rot="10800000">
        <a:off x="4086251" y="4149742"/>
        <a:ext cx="268869" cy="368261"/>
      </dsp:txXfrm>
    </dsp:sp>
    <dsp:sp modelId="{1FF204DC-7653-4D48-904A-FBCC1C6DC351}">
      <dsp:nvSpPr>
        <dsp:cNvPr id="0" name=""/>
        <dsp:cNvSpPr/>
      </dsp:nvSpPr>
      <dsp:spPr>
        <a:xfrm>
          <a:off x="2868946" y="4641602"/>
          <a:ext cx="1624683" cy="1624683"/>
        </a:xfrm>
        <a:prstGeom prst="ellipse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শুক্রাণু</a:t>
          </a:r>
          <a:r>
            <a:rPr lang="en-US" sz="32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সংগ্রহ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/>
        </a:p>
      </dsp:txBody>
      <dsp:txXfrm>
        <a:off x="3106875" y="4879531"/>
        <a:ext cx="1148825" cy="1148825"/>
      </dsp:txXfrm>
    </dsp:sp>
    <dsp:sp modelId="{2350DAC3-1759-4874-A6F9-2D97A6BA24E5}">
      <dsp:nvSpPr>
        <dsp:cNvPr id="0" name=""/>
        <dsp:cNvSpPr/>
      </dsp:nvSpPr>
      <dsp:spPr>
        <a:xfrm rot="10028571">
          <a:off x="3325120" y="3228063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</a:p>
      </dsp:txBody>
      <dsp:txXfrm rot="10800000">
        <a:off x="3438905" y="3337996"/>
        <a:ext cx="268869" cy="368261"/>
      </dsp:txXfrm>
    </dsp:sp>
    <dsp:sp modelId="{4D95DB02-25AC-4663-8121-6B8BD9B1314F}">
      <dsp:nvSpPr>
        <dsp:cNvPr id="0" name=""/>
        <dsp:cNvSpPr/>
      </dsp:nvSpPr>
      <dsp:spPr>
        <a:xfrm>
          <a:off x="1548982" y="2986420"/>
          <a:ext cx="1624683" cy="1624683"/>
        </a:xfrm>
        <a:prstGeom prst="ellipse">
          <a:avLst/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ডিম্বাণু</a:t>
          </a:r>
          <a:r>
            <a:rPr lang="en-US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নিষিক্তকরণ</a:t>
          </a:r>
          <a:r>
            <a:rPr lang="en-US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/>
        </a:p>
      </dsp:txBody>
      <dsp:txXfrm>
        <a:off x="1786911" y="3224349"/>
        <a:ext cx="1148825" cy="1148825"/>
      </dsp:txXfrm>
    </dsp:sp>
    <dsp:sp modelId="{F036C9B4-F0E2-42ED-B0D2-55ED3B52233E}">
      <dsp:nvSpPr>
        <dsp:cNvPr id="0" name=""/>
        <dsp:cNvSpPr/>
      </dsp:nvSpPr>
      <dsp:spPr>
        <a:xfrm rot="13114286">
          <a:off x="3567280" y="2167090"/>
          <a:ext cx="384099" cy="6137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</a:t>
          </a:r>
        </a:p>
      </dsp:txBody>
      <dsp:txXfrm rot="10800000">
        <a:off x="3669940" y="2325766"/>
        <a:ext cx="268869" cy="368261"/>
      </dsp:txXfrm>
    </dsp:sp>
    <dsp:sp modelId="{422B962E-B356-4676-8F06-8BDB32630366}">
      <dsp:nvSpPr>
        <dsp:cNvPr id="0" name=""/>
        <dsp:cNvSpPr/>
      </dsp:nvSpPr>
      <dsp:spPr>
        <a:xfrm>
          <a:off x="2020072" y="922441"/>
          <a:ext cx="1624683" cy="1624683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ভ্রূণ</a:t>
          </a:r>
          <a:r>
            <a:rPr lang="en-US" sz="36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স্থানান্তর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endParaRPr lang="en-US" sz="2400" kern="1200" dirty="0"/>
        </a:p>
      </dsp:txBody>
      <dsp:txXfrm>
        <a:off x="2258001" y="1160370"/>
        <a:ext cx="1148825" cy="1148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BF5D-850F-4001-9E5C-CF75CFCA7053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44CDF-38A0-473D-BDBD-084242B8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4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89F5-501F-48BB-B7C2-A6D3147D1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B2044-CCF7-4023-884C-9C003E820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DA2DB-8046-42EF-8CA8-AC57BFD61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046E6-D481-4386-B1AB-B3246E43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7FCB-7AE3-4E6B-BEA1-0A19BF90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2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D9E6-8EAA-4863-9B2B-98BD2A50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0A293-0CB8-4853-BBFC-8AA287A4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DA25-9FDD-41CA-BB4F-6C50518E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E438-1410-4D61-A0A6-19AA1378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54371-A6A8-40AE-9A34-F8DA58C1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59508-386D-47AB-B0C8-3C3D71E0E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36730-1401-4F40-8CFD-EBE154F7C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D8953-313E-4F8E-B50D-38ADD30C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9B20-F6B3-430C-934A-3063E6AE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8F961-C2AD-402C-A597-DD3456D9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9BF8-3871-4F1A-8171-9A9FE77A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BD6A-D7DE-433C-B46F-3AFCEF6D7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BDA45-530E-4343-90E3-79A7A5E3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D6250-019D-4C17-8F97-02855BF10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AEB4C-A169-4C6E-AADF-6DD20AEF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F7DA-8410-4753-BDE6-AA270B9E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A0B0-615C-45A5-9AAB-910DA2E1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2FBBC-A3C6-48B0-A85B-5EB07BC0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80117-C5C8-4E39-837A-A7629281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03F78-9435-4993-B913-9F91C852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B1E9-FDF3-4F46-9E29-4A3E96FF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87A04-0480-474F-90B3-C3AA44323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73635-AC46-44AE-9F22-160FE3B1D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E2BB1-4DF7-4B85-9E87-2C147F2B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AE96B-0818-4951-BF1D-258E1006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95606-8F32-4AD4-A20F-1CDABEBB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569D-DEAC-4021-BD4B-5FCF1591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A87A4-BEC9-4BAD-8256-EE2952DD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D5E1B-41CA-469F-A95A-47860E51E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7167C-04BE-4F5D-B94E-5C8FE629E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35EB4-C150-4511-9DB6-A5B2DF6BBB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50BA8-7A5B-4BB8-9533-B876065B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75234-D9EE-402C-B85F-C3E2DFC8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08875-8F78-47D6-AB7E-AED3D8BB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4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8A25-E12F-418A-BFA0-EC7184F4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EE5FFC-BA49-46C0-AFD9-BA82A73D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B3EA2-E2A3-45BF-BD11-B714C672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1E7E3-5778-44E1-98CB-245C7246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99F81-B163-4EAA-9803-B841C172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6A4C7-04ED-4E77-BF3B-8864BB00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10EBC-2031-4237-84ED-39E43804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8BF92-7E8E-4E79-96C5-75726C77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788E-8AF2-4539-ACBC-0B9A94F1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38DC0-6A65-4A88-9833-1FB49545E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B9271-67A9-49F6-822C-DDC93F74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7A73D-15FD-4FD0-91FA-85E363C2B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DAA39-8948-4C52-8263-C8A53361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7183-9292-4B34-A47C-3B08FB52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3F7A2-326E-4936-A5CA-0CD9AE778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8F56A-4FD0-4471-8104-FB44B67CE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69BC5-B48E-457C-AB18-2DE84C86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3BEA5-3CFF-4E25-A9C0-44234A0E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88903-D929-41E5-849B-CEA9572B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2FD7CE-5A4C-4EC2-A7D8-D5757B3A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4D9ED-B1F2-4A26-B5A7-D6402E57E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531D3-9BB5-4172-A000-9B04766BA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558E-E52E-4869-A0DE-5F4043D70838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82AB-C8B8-410C-8223-47C2A1B3C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589E-3FCF-4D55-AACA-01ED760D4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CEF5D-6FAB-4849-B013-D3A70B3D0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8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E3FE2D3-6D7D-4E3A-A0B4-0F86B67A0A25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8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5A8A4-E0D1-4488-AEB2-25D464B45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151" y="239146"/>
            <a:ext cx="11704320" cy="64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0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3CB5B8-ACF8-46B5-93ED-BF71AF0EF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69" y="633715"/>
            <a:ext cx="3978741" cy="27658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509A11-1E37-4E5F-931D-5FC5B925A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4" y="662740"/>
            <a:ext cx="4013192" cy="2707757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FD249AA-AB12-4EE7-83C0-F75D383A1E45}"/>
              </a:ext>
            </a:extLst>
          </p:cNvPr>
          <p:cNvSpPr txBox="1">
            <a:spLocks/>
          </p:cNvSpPr>
          <p:nvPr/>
        </p:nvSpPr>
        <p:spPr>
          <a:xfrm>
            <a:off x="290285" y="315689"/>
            <a:ext cx="7561942" cy="517071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1।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স্বাভাবিক </a:t>
            </a:r>
            <a:r>
              <a:rPr lang="en-US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রজঃচক্র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দমনঃ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IVF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রজঃচক্র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দমিয়ে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নাকের ভিতর ঔষধ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স্প্রে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ইনজেকশন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হয়।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416B77D-F205-45BF-8B69-E71963FA9787}"/>
              </a:ext>
            </a:extLst>
          </p:cNvPr>
          <p:cNvSpPr txBox="1">
            <a:spLocks/>
          </p:cNvSpPr>
          <p:nvPr/>
        </p:nvSpPr>
        <p:spPr>
          <a:xfrm>
            <a:off x="283039" y="3167742"/>
            <a:ext cx="7561942" cy="517071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ডিম্বাণুর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বৃদ্ধিঃ</a:t>
            </a:r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ডিম্বাণুর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বাড়াতে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FSH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হরমোনযুক্ত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ইনজেকশন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বাছাইয়ের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22605-EC47-4BCC-8CD7-6A304805F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26" y="3764371"/>
            <a:ext cx="3978742" cy="22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1029FB-1533-4AEA-859B-3BF913A48BB9}"/>
              </a:ext>
            </a:extLst>
          </p:cNvPr>
          <p:cNvSpPr txBox="1">
            <a:spLocks/>
          </p:cNvSpPr>
          <p:nvPr/>
        </p:nvSpPr>
        <p:spPr>
          <a:xfrm>
            <a:off x="275771" y="301173"/>
            <a:ext cx="6081486" cy="644796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পরীক্ষাঃ</a:t>
            </a:r>
            <a:endParaRPr lang="en-US" sz="4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ডিম্বাণু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প্রয়োগিত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আল্ট্রাসাউন্ড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স্ক্যান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প্রস্রাব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ধাপে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4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000" dirty="0">
              <a:solidFill>
                <a:srgbClr val="0000FF"/>
              </a:solidFill>
            </a:endParaRPr>
          </a:p>
          <a:p>
            <a:pPr algn="l"/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B3B207-8B60-4B2B-9579-D824E6ED9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32" y="3370944"/>
            <a:ext cx="4572536" cy="3244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D6A405-AAAC-4066-BBF7-3A031DBE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90" y="282805"/>
            <a:ext cx="4427394" cy="304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73F32F9-5D87-40C2-9DE0-464F6FCD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8" y="284956"/>
            <a:ext cx="4591279" cy="36173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7AEF7E-03E9-46B6-A203-AE754B86AD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r="16246"/>
          <a:stretch/>
        </p:blipFill>
        <p:spPr>
          <a:xfrm>
            <a:off x="7965749" y="3904343"/>
            <a:ext cx="3520795" cy="2680330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CC1DF45-C464-46A7-8EF1-D0494928EF93}"/>
              </a:ext>
            </a:extLst>
          </p:cNvPr>
          <p:cNvSpPr txBox="1">
            <a:spLocks/>
          </p:cNvSpPr>
          <p:nvPr/>
        </p:nvSpPr>
        <p:spPr>
          <a:xfrm>
            <a:off x="244142" y="263072"/>
            <a:ext cx="6548543" cy="632641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ডিম্বাণু</a:t>
            </a:r>
            <a:r>
              <a:rPr lang="en-US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সংগ্রহঃ</a:t>
            </a:r>
            <a:endParaRPr lang="en-US" sz="4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আল্ট্রাসাউন্ড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যোনিপথে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সূক্ষ্ণ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সূঁচ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ফলিকল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ডিম্বাণুর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ডিম্বাণু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চোষণ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ডিম্বাশয়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পরিপক্ক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ডিম্বাণু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হয়।একবার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সংগৃহীত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ডিম্বাণুকে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পুনঃরায়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ডিম্বাণু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  <a:p>
            <a:pPr lvl="0" algn="l"/>
            <a:endParaRPr lang="en-US" sz="38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CA54864-814B-4324-8DD3-34784D38EF23}"/>
              </a:ext>
            </a:extLst>
          </p:cNvPr>
          <p:cNvSpPr txBox="1">
            <a:spLocks/>
          </p:cNvSpPr>
          <p:nvPr/>
        </p:nvSpPr>
        <p:spPr>
          <a:xfrm>
            <a:off x="290285" y="301175"/>
            <a:ext cx="7698912" cy="620122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৫।শুক্রাণু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সংগ্রহঃ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সঙ্গী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কালচার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মিডিয়ামে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358CB0-0470-4CEB-8C6B-2670E76043C0}"/>
              </a:ext>
            </a:extLst>
          </p:cNvPr>
          <p:cNvSpPr txBox="1">
            <a:spLocks/>
          </p:cNvSpPr>
          <p:nvPr/>
        </p:nvSpPr>
        <p:spPr>
          <a:xfrm>
            <a:off x="289368" y="2804891"/>
            <a:ext cx="7698912" cy="615769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৬।ডিম্বাণু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নিষিক্তকরণঃ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ইনকিউবেটরে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সর্ব্বোচ্চ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ডিম্বাণুর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নিষেকের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পেট্রিডিশে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টেস্টটিউবে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l"/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১৬-২০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হয়।এতে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আন্তঃ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সাইটোপ্লাজমিক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ইঞ্জেকশান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ডিম্বাণুকে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95D62-CCE0-4DBF-9F6F-EAD2C083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15" y="301175"/>
            <a:ext cx="3810000" cy="224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FE795-E653-48DB-8362-B04BFFBF9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97" y="4430488"/>
            <a:ext cx="3842102" cy="2134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5345C-C25F-47F4-A03F-2DAE6C08DE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2536924"/>
            <a:ext cx="2975429" cy="18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E8E55-467F-4D72-BFE9-459CCB438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r="11481"/>
          <a:stretch/>
        </p:blipFill>
        <p:spPr>
          <a:xfrm>
            <a:off x="7415668" y="2017488"/>
            <a:ext cx="4356547" cy="2877238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FE2AFDCE-B23F-4FF2-A450-3F406DBA3E19}"/>
              </a:ext>
            </a:extLst>
          </p:cNvPr>
          <p:cNvSpPr txBox="1">
            <a:spLocks/>
          </p:cNvSpPr>
          <p:nvPr/>
        </p:nvSpPr>
        <p:spPr>
          <a:xfrm>
            <a:off x="303671" y="328385"/>
            <a:ext cx="7056202" cy="6201229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স্থানান্তরঃ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নিষিক্ত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ডিম্বানু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২-৪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ভ্রূণে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ক্যাথেটারের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আল্ট্রাসাউন্ড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জরায়ুতে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হয়।নারীর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endParaRPr lang="en-US" sz="40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l"/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সবকটি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পজিটিভ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USG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193D5-3376-4F18-AE76-62ED5E7B1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873" y="1788497"/>
            <a:ext cx="4528456" cy="41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308068D-C9B8-4071-944C-6412592E8498}"/>
              </a:ext>
            </a:extLst>
          </p:cNvPr>
          <p:cNvSpPr txBox="1">
            <a:spLocks/>
          </p:cNvSpPr>
          <p:nvPr/>
        </p:nvSpPr>
        <p:spPr>
          <a:xfrm>
            <a:off x="271453" y="119224"/>
            <a:ext cx="7910675" cy="649929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IVF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সুবিধাঃ</a:t>
            </a:r>
            <a:endParaRPr lang="en-US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l">
              <a:buAutoNum type="arabicParenBoth"/>
            </a:pP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মাতৃত্বের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বাসনা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 algn="l">
              <a:buAutoNum type="arabicParenBoth"/>
            </a:pP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ডিম্বনালি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গর্ভধারন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বয়সেও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দীর্ঘস্থায়ী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পার্শ্বপ্রতিক্রিয়া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4FDBAD0-4667-4610-BA15-8DC36A9C2B7A}"/>
              </a:ext>
            </a:extLst>
          </p:cNvPr>
          <p:cNvSpPr txBox="1">
            <a:spLocks/>
          </p:cNvSpPr>
          <p:nvPr/>
        </p:nvSpPr>
        <p:spPr>
          <a:xfrm>
            <a:off x="288944" y="3554434"/>
            <a:ext cx="7910676" cy="619983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IVF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অসুবিধাঃ</a:t>
            </a:r>
            <a:endParaRPr lang="en-US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l">
              <a:buAutoNum type="arabicParenBoth"/>
            </a:pP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সময়সাপেক্ষ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742950" indent="-742950" algn="l">
              <a:buAutoNum type="arabicParenBoth"/>
            </a:pP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গর্ভপাতের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বেশিবার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গর্ভধারণ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(৪)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ঔষধের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পার্শ্বপ্রতিক্রিয়া,স্নায়বিক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দূর্বলতা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5B0189-9A18-4022-87DB-B903A8831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280"/>
          <a:stretch/>
        </p:blipFill>
        <p:spPr>
          <a:xfrm>
            <a:off x="7710300" y="1125835"/>
            <a:ext cx="4134431" cy="418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93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CA87FD29-3446-4CB4-81C5-A3053FB818C0}"/>
              </a:ext>
            </a:extLst>
          </p:cNvPr>
          <p:cNvSpPr txBox="1">
            <a:spLocks/>
          </p:cNvSpPr>
          <p:nvPr/>
        </p:nvSpPr>
        <p:spPr>
          <a:xfrm>
            <a:off x="2055054" y="431411"/>
            <a:ext cx="8229600" cy="137160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E3A6219-773F-4586-BED5-42A29CC32CD7}"/>
              </a:ext>
            </a:extLst>
          </p:cNvPr>
          <p:cNvSpPr txBox="1">
            <a:spLocks/>
          </p:cNvSpPr>
          <p:nvPr/>
        </p:nvSpPr>
        <p:spPr>
          <a:xfrm>
            <a:off x="870856" y="2801258"/>
            <a:ext cx="9971315" cy="169817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IVF</a:t>
            </a:r>
            <a:r>
              <a:rPr lang="en-US" sz="6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5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?             </a:t>
            </a:r>
          </a:p>
          <a:p>
            <a:r>
              <a:rPr lang="en-US" sz="5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2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BB13910-1C33-46BF-BBF5-0F32F34EE6B5}"/>
              </a:ext>
            </a:extLst>
          </p:cNvPr>
          <p:cNvSpPr txBox="1">
            <a:spLocks/>
          </p:cNvSpPr>
          <p:nvPr/>
        </p:nvSpPr>
        <p:spPr>
          <a:xfrm>
            <a:off x="1097114" y="2"/>
            <a:ext cx="8229600" cy="108857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অক্ষমতা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5AB8666-003A-492B-8D3F-4C2DE3C2D7EC}"/>
              </a:ext>
            </a:extLst>
          </p:cNvPr>
          <p:cNvSpPr txBox="1">
            <a:spLocks/>
          </p:cNvSpPr>
          <p:nvPr/>
        </p:nvSpPr>
        <p:spPr>
          <a:xfrm>
            <a:off x="290285" y="3508770"/>
            <a:ext cx="6386286" cy="318231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অক্ষমতাঃ</a:t>
            </a:r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নিরোধক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দাম্পত্য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কাটানোর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পরও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গর্ভধারনে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অক্ষমতা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বন্ধ্যাত্ব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</p:spTree>
    <p:extLst>
      <p:ext uri="{BB962C8B-B14F-4D97-AF65-F5344CB8AC3E}">
        <p14:creationId xmlns:p14="http://schemas.microsoft.com/office/powerpoint/2010/main" val="41564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5E5E6-90DD-4BF2-BDC0-66F50B99A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811" y="1278764"/>
            <a:ext cx="4097616" cy="256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4465D-B4A9-486E-8DB7-FD0615D10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r="5841"/>
          <a:stretch/>
        </p:blipFill>
        <p:spPr>
          <a:xfrm>
            <a:off x="4424447" y="3858800"/>
            <a:ext cx="3776128" cy="271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7A45C-7CC5-48A6-BAFA-6CBDA76EA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63"/>
          <a:stretch/>
        </p:blipFill>
        <p:spPr>
          <a:xfrm>
            <a:off x="306042" y="3856551"/>
            <a:ext cx="4074865" cy="273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1FA21-6D48-4295-B5E6-1A19447BB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26" y="1278765"/>
            <a:ext cx="3838887" cy="256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8054F479-41DE-4226-A063-E79904FD4885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DF0393-82C8-4888-ACFE-57D7249E37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086" y="1264252"/>
            <a:ext cx="3685386" cy="256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E8F9D7-0885-43FE-9A00-D6C86F7A9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12087"/>
          <a:stretch/>
        </p:blipFill>
        <p:spPr>
          <a:xfrm>
            <a:off x="8182313" y="3842034"/>
            <a:ext cx="3704887" cy="271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FCA16-838A-44DA-82C7-E95F1336111A}"/>
              </a:ext>
            </a:extLst>
          </p:cNvPr>
          <p:cNvSpPr txBox="1"/>
          <p:nvPr/>
        </p:nvSpPr>
        <p:spPr>
          <a:xfrm>
            <a:off x="2133601" y="246741"/>
            <a:ext cx="787908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অক্ষমতার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1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5E5E6-90DD-4BF2-BDC0-66F50B99A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558" y="1235493"/>
            <a:ext cx="4109869" cy="2592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4465D-B4A9-486E-8DB7-FD0615D10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2" r="20482"/>
          <a:stretch/>
        </p:blipFill>
        <p:spPr>
          <a:xfrm>
            <a:off x="4380907" y="3827523"/>
            <a:ext cx="3892238" cy="277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7A45C-7CC5-48A6-BAFA-6CBDA76EA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" b="2548"/>
          <a:stretch/>
        </p:blipFill>
        <p:spPr>
          <a:xfrm>
            <a:off x="271038" y="3827523"/>
            <a:ext cx="4109869" cy="273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1FA21-6D48-4295-B5E6-1A19447BB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26" y="1235224"/>
            <a:ext cx="3838887" cy="2592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8054F479-41DE-4226-A063-E79904FD4885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DF0393-82C8-4888-ACFE-57D7249E37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7"/>
          <a:stretch/>
        </p:blipFill>
        <p:spPr>
          <a:xfrm>
            <a:off x="8182314" y="1235223"/>
            <a:ext cx="3776128" cy="2465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E8F9D7-0885-43FE-9A00-D6C86F7A9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5" b="11705"/>
          <a:stretch/>
        </p:blipFill>
        <p:spPr>
          <a:xfrm>
            <a:off x="8273073" y="3701143"/>
            <a:ext cx="3685369" cy="290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3E3ED3-C620-4B55-AA2C-0628BB9B6D77}"/>
              </a:ext>
            </a:extLst>
          </p:cNvPr>
          <p:cNvSpPr txBox="1"/>
          <p:nvPr/>
        </p:nvSpPr>
        <p:spPr>
          <a:xfrm>
            <a:off x="2220686" y="232227"/>
            <a:ext cx="77070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অক্ষমতার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5AE369CB-39E1-4D2A-950E-D9CD8DA805AD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1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40C2AC-D67A-4A84-9826-8C2672367E33}"/>
              </a:ext>
            </a:extLst>
          </p:cNvPr>
          <p:cNvSpPr txBox="1">
            <a:spLocks/>
          </p:cNvSpPr>
          <p:nvPr/>
        </p:nvSpPr>
        <p:spPr>
          <a:xfrm>
            <a:off x="2055054" y="431411"/>
            <a:ext cx="8229600" cy="1371601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DE5D82F-E1B7-4F8C-8746-D44FC79A3A78}"/>
              </a:ext>
            </a:extLst>
          </p:cNvPr>
          <p:cNvSpPr txBox="1">
            <a:spLocks/>
          </p:cNvSpPr>
          <p:nvPr/>
        </p:nvSpPr>
        <p:spPr>
          <a:xfrm>
            <a:off x="319314" y="2801258"/>
            <a:ext cx="11553371" cy="2046514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ক-দলঃ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আইভিএফ</a:t>
            </a:r>
            <a:r>
              <a:rPr lang="en-US" sz="4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ধাপসমূহের</a:t>
            </a:r>
            <a:r>
              <a:rPr lang="en-US" sz="4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খ-দলঃ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অক্ষমতার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কারণগুলি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0636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371221" y="298675"/>
            <a:ext cx="3769470" cy="890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5D257B7-7B02-4CF6-9FED-F9E508D6869A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890A1-F27B-4A46-A374-FDECBD79D7F6}"/>
              </a:ext>
            </a:extLst>
          </p:cNvPr>
          <p:cNvSpPr txBox="1"/>
          <p:nvPr/>
        </p:nvSpPr>
        <p:spPr>
          <a:xfrm>
            <a:off x="348343" y="1277263"/>
            <a:ext cx="114153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spc="50" dirty="0" err="1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IVF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লিথট্রিপসি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সার্জারি</a:t>
            </a:r>
            <a:endParaRPr lang="en-US" sz="3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ইনজেকশন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ল্যাপারোস্কোপি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solidFill>
                <a:srgbClr val="002060"/>
              </a:solidFill>
            </a:endParaRPr>
          </a:p>
          <a:p>
            <a:r>
              <a:rPr lang="en-US" sz="18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102AA1-2681-4C76-B5AD-AA5EA383F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76" y="2452237"/>
            <a:ext cx="1012932" cy="610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70D6B-773E-47FD-94AF-6541FE71BD8D}"/>
              </a:ext>
            </a:extLst>
          </p:cNvPr>
          <p:cNvSpPr txBox="1"/>
          <p:nvPr/>
        </p:nvSpPr>
        <p:spPr>
          <a:xfrm>
            <a:off x="348344" y="4049488"/>
            <a:ext cx="115243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অ্যাজুস্পারমিয়া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সিমেনে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অপরিপক্ক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শুক্রাণুর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সিমেনে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শুক্রাণুর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সিমেনে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শুক্রাণুর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অনুপস্থিতি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সিমেনে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শুক্রাণুর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1600" b="1" dirty="0">
              <a:solidFill>
                <a:srgbClr val="0000FF"/>
              </a:solidFill>
            </a:endParaRPr>
          </a:p>
          <a:p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CAB44FF-D711-4CA4-9FE0-999D19782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3" y="5144633"/>
            <a:ext cx="1012932" cy="6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44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371221" y="298675"/>
            <a:ext cx="3769470" cy="890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5D257B7-7B02-4CF6-9FED-F9E508D6869A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10C481-EEF4-4507-91AC-95F916BA58F4}"/>
              </a:ext>
            </a:extLst>
          </p:cNvPr>
          <p:cNvSpPr txBox="1"/>
          <p:nvPr/>
        </p:nvSpPr>
        <p:spPr>
          <a:xfrm>
            <a:off x="464457" y="1320801"/>
            <a:ext cx="110754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বেবীর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3600" b="1" dirty="0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ব্রাউন</a:t>
            </a:r>
            <a:r>
              <a:rPr lang="en-US" sz="3600" b="1" dirty="0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ওয়ার্টসন</a:t>
            </a:r>
            <a:endParaRPr lang="en-US" sz="3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এডওয়ার্ড</a:t>
            </a:r>
            <a:r>
              <a:rPr lang="en-US" sz="3600" b="1" dirty="0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জেনার</a:t>
            </a:r>
            <a:r>
              <a:rPr lang="en-US" sz="3600" b="1" dirty="0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err="1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লুইস</a:t>
            </a:r>
            <a:r>
              <a:rPr lang="en-US" sz="3600" b="1" dirty="0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ব্রাউন</a:t>
            </a:r>
            <a:r>
              <a:rPr lang="en-US" sz="3600" b="1" dirty="0">
                <a:solidFill>
                  <a:srgbClr val="FF2F8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9558D-3738-4235-A338-AAE1B26F590C}"/>
              </a:ext>
            </a:extLst>
          </p:cNvPr>
          <p:cNvSpPr txBox="1"/>
          <p:nvPr/>
        </p:nvSpPr>
        <p:spPr>
          <a:xfrm>
            <a:off x="377372" y="3744684"/>
            <a:ext cx="116717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অটোইম্যুনিটি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অক্ষমতা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শুক্রাণুকে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ডিম্বস্ফুরণ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জরায়ু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ক্ষত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127FB3-5B79-444F-BE6C-EFF3336F7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133" y="2553835"/>
            <a:ext cx="1012932" cy="610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494F7A-ED37-4DB9-8133-71858508C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0" y="4433434"/>
            <a:ext cx="1012932" cy="6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6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09AD0-14E4-4620-A529-82DD22007BBD}"/>
              </a:ext>
            </a:extLst>
          </p:cNvPr>
          <p:cNvSpPr txBox="1"/>
          <p:nvPr/>
        </p:nvSpPr>
        <p:spPr>
          <a:xfrm>
            <a:off x="3119505" y="286941"/>
            <a:ext cx="4856871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9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DD56D-594A-4811-B32C-CA6CA9A7F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6971" y="420908"/>
            <a:ext cx="3265715" cy="3265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BDEB86BD-5AC3-43A1-AD19-A4EC725EE954}"/>
              </a:ext>
            </a:extLst>
          </p:cNvPr>
          <p:cNvSpPr txBox="1">
            <a:spLocks/>
          </p:cNvSpPr>
          <p:nvPr/>
        </p:nvSpPr>
        <p:spPr>
          <a:xfrm>
            <a:off x="246743" y="3516084"/>
            <a:ext cx="11625943" cy="2478316"/>
          </a:xfrm>
          <a:prstGeom prst="rect">
            <a:avLst/>
          </a:prstGeom>
          <a:noFill/>
          <a:ln w="571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2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96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96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প্রজননতন্ত্রের</a:t>
            </a:r>
            <a:r>
              <a:rPr lang="en-US" sz="96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96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96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96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96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9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9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985B18-B3E3-42FF-8DE7-554EF8352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22" y="337624"/>
            <a:ext cx="8238908" cy="618275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0066"/>
          </a:solidFill>
          <a:ln>
            <a:solidFill>
              <a:srgbClr val="FF2F8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E6F5D-AB1B-4026-82F9-19BFB48E140B}"/>
              </a:ext>
            </a:extLst>
          </p:cNvPr>
          <p:cNvSpPr txBox="1"/>
          <p:nvPr/>
        </p:nvSpPr>
        <p:spPr>
          <a:xfrm>
            <a:off x="1097280" y="47344"/>
            <a:ext cx="10377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9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9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9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9600" b="1" dirty="0">
                <a:solidFill>
                  <a:srgbClr val="00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D03F08-1795-47FD-AA28-08C981C9B01C}"/>
              </a:ext>
            </a:extLst>
          </p:cNvPr>
          <p:cNvSpPr/>
          <p:nvPr/>
        </p:nvSpPr>
        <p:spPr>
          <a:xfrm>
            <a:off x="3241648" y="3935732"/>
            <a:ext cx="5627764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875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875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875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87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87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37036E-BE15-4CD2-902E-1D9564032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041">
            <a:off x="3999308" y="51821"/>
            <a:ext cx="5125878" cy="485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7E99594-1C23-4426-87DE-995FC486C5B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 descr="C:\Users\Sanjoy\Downloads\red-rose-psiffvu1aa.gif">
            <a:extLst>
              <a:ext uri="{FF2B5EF4-FFF2-40B4-BE49-F238E27FC236}">
                <a16:creationId xmlns:a16="http://schemas.microsoft.com/office/drawing/2014/main" id="{C7B2F092-0BFD-44B6-815C-43A28DE7AC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00" y="610804"/>
            <a:ext cx="7250878" cy="574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ink-flower-border-clip-art-nTXbk6yTB.png">
            <a:extLst>
              <a:ext uri="{FF2B5EF4-FFF2-40B4-BE49-F238E27FC236}">
                <a16:creationId xmlns:a16="http://schemas.microsoft.com/office/drawing/2014/main" id="{32288395-58FA-41EA-B0C6-DCBAF25C2C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571" y="213364"/>
            <a:ext cx="1986880" cy="1836188"/>
          </a:xfrm>
          <a:prstGeom prst="rect">
            <a:avLst/>
          </a:prstGeom>
        </p:spPr>
      </p:pic>
      <p:pic>
        <p:nvPicPr>
          <p:cNvPr id="11" name="Picture 10" descr="pink-flower-border-clip-art-nTXbk6yTB.png">
            <a:extLst>
              <a:ext uri="{FF2B5EF4-FFF2-40B4-BE49-F238E27FC236}">
                <a16:creationId xmlns:a16="http://schemas.microsoft.com/office/drawing/2014/main" id="{5F2E9126-0C2B-4430-8BFF-A3D6F77654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12882" y="4539655"/>
            <a:ext cx="2114839" cy="1954442"/>
          </a:xfrm>
          <a:prstGeom prst="rect">
            <a:avLst/>
          </a:prstGeom>
        </p:spPr>
      </p:pic>
      <p:pic>
        <p:nvPicPr>
          <p:cNvPr id="13" name="Picture 12" descr="pink-flower-border-clip-art-nTXbk6yTB.png">
            <a:extLst>
              <a:ext uri="{FF2B5EF4-FFF2-40B4-BE49-F238E27FC236}">
                <a16:creationId xmlns:a16="http://schemas.microsoft.com/office/drawing/2014/main" id="{1B4ECB60-285A-4C05-AD52-B87491FC32D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0131567" y="340650"/>
            <a:ext cx="1841844" cy="1702152"/>
          </a:xfrm>
          <a:prstGeom prst="rect">
            <a:avLst/>
          </a:prstGeom>
        </p:spPr>
      </p:pic>
      <p:pic>
        <p:nvPicPr>
          <p:cNvPr id="15" name="Picture 14" descr="pink-flower-border-clip-art-nTXbk6yTB.png">
            <a:extLst>
              <a:ext uri="{FF2B5EF4-FFF2-40B4-BE49-F238E27FC236}">
                <a16:creationId xmlns:a16="http://schemas.microsoft.com/office/drawing/2014/main" id="{B82E33C9-DCE7-4615-9C58-0EAA2ABBF8E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9950550" y="4762877"/>
            <a:ext cx="1949932" cy="18020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86F9FD-6B32-4473-B74B-1DFFB0E32EE9}"/>
              </a:ext>
            </a:extLst>
          </p:cNvPr>
          <p:cNvSpPr txBox="1"/>
          <p:nvPr/>
        </p:nvSpPr>
        <p:spPr>
          <a:xfrm>
            <a:off x="2699826" y="4297501"/>
            <a:ext cx="6766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00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240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DF2DA-6E0A-43F3-91A7-E09478C3976F}"/>
              </a:ext>
            </a:extLst>
          </p:cNvPr>
          <p:cNvSpPr txBox="1"/>
          <p:nvPr/>
        </p:nvSpPr>
        <p:spPr>
          <a:xfrm>
            <a:off x="4984434" y="322106"/>
            <a:ext cx="354416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7651E-9556-4AE0-83ED-CD4BD92248DF}"/>
              </a:ext>
            </a:extLst>
          </p:cNvPr>
          <p:cNvSpPr/>
          <p:nvPr/>
        </p:nvSpPr>
        <p:spPr>
          <a:xfrm>
            <a:off x="470593" y="2960572"/>
            <a:ext cx="4043143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ভৌমিক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latin typeface="NikoshBAN" pitchFamily="2" charset="0"/>
                <a:cs typeface="NikoshBAN" pitchFamily="2" charset="0"/>
              </a:rPr>
              <a:t>প্রাণিবিদ্যা</a:t>
            </a:r>
            <a:r>
              <a:rPr lang="en-US" sz="4400" b="1" i="1" dirty="0">
                <a:latin typeface="NikoshBAN" pitchFamily="2" charset="0"/>
                <a:cs typeface="NikoshBAN" pitchFamily="2" charset="0"/>
              </a:rPr>
              <a:t> ,</a:t>
            </a:r>
            <a:r>
              <a:rPr lang="bn-IN" sz="44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গৃদকালিন্দিয়া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হাজেরা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হাসমত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ফরিদগঞ্জ,চাঁদপুর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defRPr/>
            </a:pP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-15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EDDDA-B0F0-4520-BE32-F1C98811EB0D}"/>
              </a:ext>
            </a:extLst>
          </p:cNvPr>
          <p:cNvSpPr txBox="1"/>
          <p:nvPr/>
        </p:nvSpPr>
        <p:spPr>
          <a:xfrm>
            <a:off x="6008908" y="2819080"/>
            <a:ext cx="61722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8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ধারাবাহিকতা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) </a:t>
            </a:r>
            <a:endParaRPr lang="bn-IN" sz="48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7A4BA09F-0D5A-4569-86E2-1430E422E8F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26857" y="1406463"/>
            <a:ext cx="1830150" cy="5157180"/>
            <a:chOff x="10824688" y="2148337"/>
            <a:chExt cx="1367312" cy="4709663"/>
          </a:xfrm>
        </p:grpSpPr>
        <p:pic>
          <p:nvPicPr>
            <p:cNvPr id="6154" name="Picture 9">
              <a:extLst>
                <a:ext uri="{FF2B5EF4-FFF2-40B4-BE49-F238E27FC236}">
                  <a16:creationId xmlns:a16="http://schemas.microsoft.com/office/drawing/2014/main" id="{0F35A135-756F-4944-8EDE-6331D675E9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9391416" y="4057416"/>
              <a:ext cx="4286434" cy="131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0">
              <a:extLst>
                <a:ext uri="{FF2B5EF4-FFF2-40B4-BE49-F238E27FC236}">
                  <a16:creationId xmlns:a16="http://schemas.microsoft.com/office/drawing/2014/main" id="{95F9B68F-8307-46E8-B9E1-E0E3C8B2B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210261" flipH="1">
              <a:off x="10849978" y="2123047"/>
              <a:ext cx="1200750" cy="125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9E2120E-8281-45B7-8AD5-CEB96E507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53" y="358934"/>
            <a:ext cx="2381810" cy="25978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71FA753F-F282-43FD-9741-65587490C7F4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3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5E5E6-90DD-4BF2-BDC0-66F50B99A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5" y="1127387"/>
            <a:ext cx="4569637" cy="2410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4465D-B4A9-486E-8DB7-FD0615D10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r="11761"/>
          <a:stretch/>
        </p:blipFill>
        <p:spPr>
          <a:xfrm>
            <a:off x="4484911" y="3747409"/>
            <a:ext cx="4337310" cy="2207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7A45C-7CC5-48A6-BAFA-6CBDA76EA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r="10849"/>
          <a:stretch/>
        </p:blipFill>
        <p:spPr>
          <a:xfrm>
            <a:off x="401798" y="3683794"/>
            <a:ext cx="3981515" cy="2271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1FA21-6D48-4295-B5E6-1A19447BB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7425" y="1127386"/>
            <a:ext cx="3713198" cy="25024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76A126-D976-4E35-B6DB-E02F0E126D48}"/>
              </a:ext>
            </a:extLst>
          </p:cNvPr>
          <p:cNvSpPr txBox="1"/>
          <p:nvPr/>
        </p:nvSpPr>
        <p:spPr>
          <a:xfrm>
            <a:off x="1907977" y="296834"/>
            <a:ext cx="7961735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1A20E-9BD2-40FD-BCC5-B8E33801ED2A}"/>
              </a:ext>
            </a:extLst>
          </p:cNvPr>
          <p:cNvSpPr txBox="1"/>
          <p:nvPr/>
        </p:nvSpPr>
        <p:spPr>
          <a:xfrm>
            <a:off x="8817179" y="1048575"/>
            <a:ext cx="3054936" cy="452431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প্রজননে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ডিম্বাশয়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ডিম্বাণু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নিষিক্ত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পুনঃরায়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জরায়ুতে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340E09-33B3-4495-9AFE-37DE29D805A0}"/>
              </a:ext>
            </a:extLst>
          </p:cNvPr>
          <p:cNvSpPr txBox="1"/>
          <p:nvPr/>
        </p:nvSpPr>
        <p:spPr>
          <a:xfrm>
            <a:off x="8888461" y="1427013"/>
            <a:ext cx="3143884" cy="3416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b="1" dirty="0">
              <a:solidFill>
                <a:srgbClr val="1D1DD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054F479-41DE-4226-A063-E79904FD4885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B2718D-8558-4696-81B9-7BD1EB6F320D}"/>
              </a:ext>
            </a:extLst>
          </p:cNvPr>
          <p:cNvSpPr/>
          <p:nvPr/>
        </p:nvSpPr>
        <p:spPr>
          <a:xfrm>
            <a:off x="284802" y="468738"/>
            <a:ext cx="1357322" cy="38761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27F4E-D78E-413B-A13D-6F2CD57F0BB1}"/>
              </a:ext>
            </a:extLst>
          </p:cNvPr>
          <p:cNvSpPr txBox="1"/>
          <p:nvPr/>
        </p:nvSpPr>
        <p:spPr>
          <a:xfrm>
            <a:off x="9550394" y="4807209"/>
            <a:ext cx="1774845" cy="1200329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IVF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205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5E5E6-90DD-4BF2-BDC0-66F50B99A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584" y="1481203"/>
            <a:ext cx="4537535" cy="219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4465D-B4A9-486E-8DB7-FD0615D10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r="6151"/>
          <a:stretch/>
        </p:blipFill>
        <p:spPr>
          <a:xfrm>
            <a:off x="4990503" y="3813009"/>
            <a:ext cx="4537536" cy="2718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77A45C-7CC5-48A6-BAFA-6CBDA76EA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r="3380"/>
          <a:stretch/>
        </p:blipFill>
        <p:spPr>
          <a:xfrm>
            <a:off x="349584" y="3798495"/>
            <a:ext cx="4537536" cy="27374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51FA21-6D48-4295-B5E6-1A19447BB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0502" y="1452934"/>
            <a:ext cx="4428376" cy="2194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76A126-D976-4E35-B6DB-E02F0E126D48}"/>
              </a:ext>
            </a:extLst>
          </p:cNvPr>
          <p:cNvSpPr txBox="1"/>
          <p:nvPr/>
        </p:nvSpPr>
        <p:spPr>
          <a:xfrm>
            <a:off x="2409382" y="267806"/>
            <a:ext cx="6981366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ছবিগুলোও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054F479-41DE-4226-A063-E79904FD4885}"/>
              </a:ext>
            </a:extLst>
          </p:cNvPr>
          <p:cNvSpPr/>
          <p:nvPr/>
        </p:nvSpPr>
        <p:spPr>
          <a:xfrm>
            <a:off x="-3571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83A72A-D277-4B4D-B8D0-0E4BAB745EE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592" y="567691"/>
            <a:ext cx="1482015" cy="1801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BF3C15-424F-43BF-B451-E7EDFBD2196D}"/>
              </a:ext>
            </a:extLst>
          </p:cNvPr>
          <p:cNvSpPr/>
          <p:nvPr/>
        </p:nvSpPr>
        <p:spPr>
          <a:xfrm>
            <a:off x="292061" y="261256"/>
            <a:ext cx="1100767" cy="4614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পর্ব-2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333F0-A956-4BC5-86ED-E772D9D02066}"/>
              </a:ext>
            </a:extLst>
          </p:cNvPr>
          <p:cNvSpPr txBox="1"/>
          <p:nvPr/>
        </p:nvSpPr>
        <p:spPr>
          <a:xfrm>
            <a:off x="9631422" y="2224233"/>
            <a:ext cx="2313841" cy="25853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সমস্যাকে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962395-8A92-4201-9B9F-5E7BB515C7AF}"/>
              </a:ext>
            </a:extLst>
          </p:cNvPr>
          <p:cNvSpPr txBox="1"/>
          <p:nvPr/>
        </p:nvSpPr>
        <p:spPr>
          <a:xfrm>
            <a:off x="9673184" y="4634680"/>
            <a:ext cx="2214024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অক্ষমতা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1D1DD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E8D3B868-099E-4AB1-A4DB-8A2DEE48D878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758EB4-ECC7-4CE8-8D21-1C859FAA5C58}"/>
              </a:ext>
            </a:extLst>
          </p:cNvPr>
          <p:cNvSpPr/>
          <p:nvPr/>
        </p:nvSpPr>
        <p:spPr>
          <a:xfrm>
            <a:off x="267286" y="346276"/>
            <a:ext cx="1166211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1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15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err="1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আইভিএফ</a:t>
            </a:r>
            <a:r>
              <a:rPr lang="en-US" sz="88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88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88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b="1" dirty="0" err="1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8800" b="1" dirty="0">
                <a:solidFill>
                  <a:srgbClr val="4B1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অক্ষমতা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258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C90B6F0-E6B9-415A-926D-C576104D34DC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9A23CB1-70B5-4ED8-8545-8BB66787514D}"/>
              </a:ext>
            </a:extLst>
          </p:cNvPr>
          <p:cNvSpPr/>
          <p:nvPr/>
        </p:nvSpPr>
        <p:spPr>
          <a:xfrm>
            <a:off x="4093694" y="233704"/>
            <a:ext cx="3587264" cy="1923771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B85DEEA-49F7-478B-82E2-1834D5C2D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049870"/>
              </p:ext>
            </p:extLst>
          </p:nvPr>
        </p:nvGraphicFramePr>
        <p:xfrm>
          <a:off x="250954" y="2213743"/>
          <a:ext cx="11664385" cy="418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20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C94DAE38-3C18-4EC4-A17F-9011D6240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0158D0D-3361-4877-9279-D46803F62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8B416DF-1C77-4AF9-8361-197697AA1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4374EFDD-1F53-4916-9BAF-4BC86ECE9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BD6F226-90C3-44D8-BDD7-5CC8B2759551}"/>
              </a:ext>
            </a:extLst>
          </p:cNvPr>
          <p:cNvSpPr/>
          <p:nvPr/>
        </p:nvSpPr>
        <p:spPr>
          <a:xfrm>
            <a:off x="-5204" y="0"/>
            <a:ext cx="12195571" cy="6858001"/>
          </a:xfrm>
          <a:prstGeom prst="frame">
            <a:avLst>
              <a:gd name="adj1" fmla="val 3686"/>
            </a:avLst>
          </a:prstGeom>
          <a:solidFill>
            <a:srgbClr val="FF2F8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D3CB90B-D721-4022-9A4F-7DBCC0F7F7E6}"/>
              </a:ext>
            </a:extLst>
          </p:cNvPr>
          <p:cNvSpPr txBox="1">
            <a:spLocks/>
          </p:cNvSpPr>
          <p:nvPr/>
        </p:nvSpPr>
        <p:spPr>
          <a:xfrm>
            <a:off x="286868" y="134260"/>
            <a:ext cx="5660572" cy="8898377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itro</a:t>
            </a:r>
            <a:r>
              <a:rPr lang="en-US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4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ertilization</a:t>
            </a:r>
          </a:p>
          <a:p>
            <a:pPr algn="l"/>
            <a:r>
              <a:rPr lang="en-US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 Vitro=</a:t>
            </a:r>
          </a:p>
          <a:p>
            <a:pPr algn="l"/>
            <a:r>
              <a:rPr lang="en-US" sz="32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Within the glass=</a:t>
            </a:r>
          </a:p>
          <a:p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কাঁচের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l"/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শুক্রাণু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ডিম্বাণুকে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টেষ্টটিউবে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নিষেক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ভ্রূণকে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জরায়ুতে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স্থাপনপূর্বক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পদ্ধতিই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8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আইভিএফ</a:t>
            </a:r>
            <a:r>
              <a:rPr lang="en-US" sz="3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41A664D3-F3B4-4F6A-8D86-C376BCB22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529053"/>
              </p:ext>
            </p:extLst>
          </p:nvPr>
        </p:nvGraphicFramePr>
        <p:xfrm>
          <a:off x="3829966" y="293914"/>
          <a:ext cx="9479634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80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8C662E1-5B2F-44A5-AD8C-1EB6A99A5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>
                                            <p:graphicEl>
                                              <a:dgm id="{F8C662E1-5B2F-44A5-AD8C-1EB6A99A5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graphicEl>
                                              <a:dgm id="{F8C662E1-5B2F-44A5-AD8C-1EB6A99A5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graphicEl>
                                              <a:dgm id="{F8C662E1-5B2F-44A5-AD8C-1EB6A99A5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DF8DDC16-193A-4FAF-A2E6-6DA09FBC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graphicEl>
                                              <a:dgm id="{DF8DDC16-193A-4FAF-A2E6-6DA09FBC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graphicEl>
                                              <a:dgm id="{DF8DDC16-193A-4FAF-A2E6-6DA09FBC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graphicEl>
                                              <a:dgm id="{DF8DDC16-193A-4FAF-A2E6-6DA09FBC8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F732ECC-9B9D-408A-94F8-62D64428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graphicEl>
                                              <a:dgm id="{CF732ECC-9B9D-408A-94F8-62D64428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graphicEl>
                                              <a:dgm id="{CF732ECC-9B9D-408A-94F8-62D644282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graphicEl>
                                              <a:dgm id="{CF732ECC-9B9D-408A-94F8-62D644282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B66BE84-F8DF-44B9-8E95-AD59749C0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>
                                            <p:graphicEl>
                                              <a:dgm id="{AB66BE84-F8DF-44B9-8E95-AD59749C0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graphicEl>
                                              <a:dgm id="{AB66BE84-F8DF-44B9-8E95-AD59749C0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graphicEl>
                                              <a:dgm id="{AB66BE84-F8DF-44B9-8E95-AD59749C0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9E33F6C-2107-4CAA-9DDA-B104F86FB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>
                                            <p:graphicEl>
                                              <a:dgm id="{29E33F6C-2107-4CAA-9DDA-B104F86FB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>
                                            <p:graphicEl>
                                              <a:dgm id="{29E33F6C-2107-4CAA-9DDA-B104F86FB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graphicEl>
                                              <a:dgm id="{29E33F6C-2107-4CAA-9DDA-B104F86FB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E6E8E48-B3E1-4402-81E7-9C88DD4EA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graphicEl>
                                              <a:dgm id="{CE6E8E48-B3E1-4402-81E7-9C88DD4EA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graphicEl>
                                              <a:dgm id="{CE6E8E48-B3E1-4402-81E7-9C88DD4EA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graphicEl>
                                              <a:dgm id="{CE6E8E48-B3E1-4402-81E7-9C88DD4EA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5F37BD7-7045-45C2-9E84-D9F594EC1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graphicEl>
                                              <a:dgm id="{75F37BD7-7045-45C2-9E84-D9F594EC1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graphicEl>
                                              <a:dgm id="{75F37BD7-7045-45C2-9E84-D9F594EC1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>
                                            <p:graphicEl>
                                              <a:dgm id="{75F37BD7-7045-45C2-9E84-D9F594EC1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740A341-9546-451A-ACDF-946C1704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>
                                            <p:graphicEl>
                                              <a:dgm id="{9740A341-9546-451A-ACDF-946C1704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>
                                            <p:graphicEl>
                                              <a:dgm id="{9740A341-9546-451A-ACDF-946C1704D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graphicEl>
                                              <a:dgm id="{9740A341-9546-451A-ACDF-946C1704D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94934AB-F004-4422-B8DC-FB31A0D4D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>
                                            <p:graphicEl>
                                              <a:dgm id="{894934AB-F004-4422-B8DC-FB31A0D4D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>
                                            <p:graphicEl>
                                              <a:dgm id="{894934AB-F004-4422-B8DC-FB31A0D4D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>
                                            <p:graphicEl>
                                              <a:dgm id="{894934AB-F004-4422-B8DC-FB31A0D4D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2664758-983B-48B3-BC62-905A241D8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>
                                            <p:graphicEl>
                                              <a:dgm id="{52664758-983B-48B3-BC62-905A241D8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>
                                            <p:graphicEl>
                                              <a:dgm id="{52664758-983B-48B3-BC62-905A241D8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>
                                            <p:graphicEl>
                                              <a:dgm id="{52664758-983B-48B3-BC62-905A241D8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FF204DC-7653-4D48-904A-FBCC1C6D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>
                                            <p:graphicEl>
                                              <a:dgm id="{1FF204DC-7653-4D48-904A-FBCC1C6D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>
                                            <p:graphicEl>
                                              <a:dgm id="{1FF204DC-7653-4D48-904A-FBCC1C6D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>
                                            <p:graphicEl>
                                              <a:dgm id="{1FF204DC-7653-4D48-904A-FBCC1C6D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350DAC3-1759-4874-A6F9-2D97A6BA2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>
                                            <p:graphicEl>
                                              <a:dgm id="{2350DAC3-1759-4874-A6F9-2D97A6BA2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graphicEl>
                                              <a:dgm id="{2350DAC3-1759-4874-A6F9-2D97A6BA2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>
                                            <p:graphicEl>
                                              <a:dgm id="{2350DAC3-1759-4874-A6F9-2D97A6BA2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D95DB02-25AC-4663-8121-6B8BD9B13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>
                                            <p:graphicEl>
                                              <a:dgm id="{4D95DB02-25AC-4663-8121-6B8BD9B13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>
                                            <p:graphicEl>
                                              <a:dgm id="{4D95DB02-25AC-4663-8121-6B8BD9B13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>
                                            <p:graphicEl>
                                              <a:dgm id="{4D95DB02-25AC-4663-8121-6B8BD9B13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F036C9B4-F0E2-42ED-B0D2-55ED3B52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>
                                            <p:graphicEl>
                                              <a:dgm id="{F036C9B4-F0E2-42ED-B0D2-55ED3B52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>
                                            <p:graphicEl>
                                              <a:dgm id="{F036C9B4-F0E2-42ED-B0D2-55ED3B522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>
                                            <p:graphicEl>
                                              <a:dgm id="{F036C9B4-F0E2-42ED-B0D2-55ED3B522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22B962E-B356-4676-8F06-8BDB3263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>
                                            <p:graphicEl>
                                              <a:dgm id="{422B962E-B356-4676-8F06-8BDB3263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>
                                            <p:graphicEl>
                                              <a:dgm id="{422B962E-B356-4676-8F06-8BDB3263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>
                                            <p:graphicEl>
                                              <a:dgm id="{422B962E-B356-4676-8F06-8BDB32630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Graphic spid="2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4864</TotalTime>
  <Words>820</Words>
  <Application>Microsoft Office PowerPoint</Application>
  <PresentationFormat>Widescreen</PresentationFormat>
  <Paragraphs>143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Sanjoy Bhowmik</dc:creator>
  <cp:lastModifiedBy>Sanjoy Bhowmik</cp:lastModifiedBy>
  <cp:revision>531</cp:revision>
  <dcterms:created xsi:type="dcterms:W3CDTF">2020-09-18T14:03:22Z</dcterms:created>
  <dcterms:modified xsi:type="dcterms:W3CDTF">2020-11-24T03:44:27Z</dcterms:modified>
</cp:coreProperties>
</file>