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8" r:id="rId5"/>
    <p:sldId id="27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8D25-81B1-4D1D-AD89-929D8F34C3D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F6E49-C97E-40A2-B55A-20B215631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9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F6E49-C97E-40A2-B55A-20B215631C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F6E49-C97E-40A2-B55A-20B215631C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F6E49-C97E-40A2-B55A-20B215631C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lue%20bi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153400" cy="4572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বাংলাদেশের নদী সম্পর্কে ৫টি বাক্য লেখ।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২।বাংলাদেশ সম্পর্কে ৫টি বাক্য লেখ।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animated-fract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229600" cy="46482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4114800" cy="304698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পরিচিতি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লায়লা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আঞ্জুমান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প্রধানশিক্ষক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জয়দেবপুর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সঃ প্রাঃ বিঃ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ঘোড়াঘাট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দিনাজপুর। </a:t>
            </a:r>
          </a:p>
          <a:p>
            <a:pPr algn="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191000"/>
            <a:ext cx="868680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পাঠঃ এই দেশ এই মানুষ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পাঠ্যাংশঃ বাংলাদেশের জনজীবন...আমাদের জীবন।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295399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696200" cy="2209800"/>
          </a:xfrm>
          <a:solidFill>
            <a:schemeClr val="bg2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১। বাংলাদেশের প্রাকৃতিক বৈচিত্র বিষয়ের বর্ণনা লিখতে পারবে।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২। বাংলাদেশের প্রাকৃতিক বৈশিষ্ট্য বিষয় সংশ্লিষ্ট প্রশ্নোত্তর লিখতে পারবে।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K2-Mountains-natu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4114800" cy="3048000"/>
          </a:xfrm>
          <a:ln w="28575">
            <a:solidFill>
              <a:schemeClr val="tx1"/>
            </a:solidFill>
          </a:ln>
        </p:spPr>
      </p:pic>
      <p:pic>
        <p:nvPicPr>
          <p:cNvPr id="8" name="Content Placeholder 7" descr="ClickHandler.ashx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71450"/>
            <a:ext cx="4114800" cy="3028950"/>
          </a:xfrm>
          <a:ln w="28575">
            <a:solidFill>
              <a:schemeClr val="tx1"/>
            </a:solidFill>
          </a:ln>
        </p:spPr>
      </p:pic>
      <p:pic>
        <p:nvPicPr>
          <p:cNvPr id="9" name="Content Placeholder 4" descr="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429000"/>
            <a:ext cx="41148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Content Placeholder 5" descr="BangladeshNaturalBeautyAlb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429000"/>
            <a:ext cx="40386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648200"/>
          </a:xfr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এই দেশ এই মানুষ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2057400"/>
          </a:xfr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শিক্ষকের পাঠ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latin typeface="NikoshBAN" pitchFamily="2" charset="0"/>
                <a:cs typeface="NikoshBAN" pitchFamily="2" charset="0"/>
              </a:rPr>
              <a:t>শিক্ষার্থীর পাঠ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8077200" cy="4648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নতুন শব্দের সাথে পরিচয়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133600"/>
            <a:ext cx="8382000" cy="206210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পাহাড় – পর্বত।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জনপদ – লোকালয়।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সমুদ্র – সাগর।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বেলাভূমি – সমুদ্রের  তীর।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K2-Mountains-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09800"/>
            <a:ext cx="1066800" cy="457200"/>
          </a:xfrm>
          <a:prstGeom prst="rect">
            <a:avLst/>
          </a:prstGeom>
        </p:spPr>
      </p:pic>
      <p:pic>
        <p:nvPicPr>
          <p:cNvPr id="7" name="Picture 6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12" y="3581400"/>
            <a:ext cx="1004888" cy="457200"/>
          </a:xfrm>
          <a:prstGeom prst="rect">
            <a:avLst/>
          </a:prstGeom>
        </p:spPr>
      </p:pic>
      <p:pic>
        <p:nvPicPr>
          <p:cNvPr id="9" name="Picture 8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24200"/>
            <a:ext cx="9906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যুক্ত বর্ণ চিনি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2362200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80833"/>
            <a:ext cx="8229600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আত্নীয়= ত্ন- ত+ন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স্বজন=  স্ব - স +ব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বন্ধু=  ন্ধ- ন+ধ 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07720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১,৩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নং দল শূন্যস্থান পূরণ করঃ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ক) দেশ হলো আসলে...  মতো।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খ) বাংলাদেশের জন জীবন... বৈচিত্র্যময়।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২,৪ নং দল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শব্দার্থ লিখঃ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ক) বেলাভুমি-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খ) সমুদ্র-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গ)পাহাড়-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168</Words>
  <Application>Microsoft Office PowerPoint</Application>
  <PresentationFormat>On-screen Show (4:3)</PresentationFormat>
  <Paragraphs>39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NikoshBAN</vt:lpstr>
      <vt:lpstr>Office Theme</vt:lpstr>
      <vt:lpstr>শুভেচ্ছা </vt:lpstr>
      <vt:lpstr>PowerPoint Presentation</vt:lpstr>
      <vt:lpstr>শিখনফল </vt:lpstr>
      <vt:lpstr>PowerPoint Presentation</vt:lpstr>
      <vt:lpstr>এই দেশ এই মানুষ </vt:lpstr>
      <vt:lpstr>শিক্ষকের পাঠ  শিক্ষার্থীর পাঠ  </vt:lpstr>
      <vt:lpstr>নতুন শব্দের সাথে পরিচয় </vt:lpstr>
      <vt:lpstr>যুক্ত বর্ণ চিনি </vt:lpstr>
      <vt:lpstr>দলীয় কাজ </vt:lpstr>
      <vt:lpstr>মূল্যায়ন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শুভেচ্চা </dc:title>
  <dc:creator>Dinajpur-PTI</dc:creator>
  <cp:lastModifiedBy>Md. Abdul Wazed</cp:lastModifiedBy>
  <cp:revision>36</cp:revision>
  <dcterms:created xsi:type="dcterms:W3CDTF">2006-08-16T00:00:00Z</dcterms:created>
  <dcterms:modified xsi:type="dcterms:W3CDTF">2020-11-25T15:47:45Z</dcterms:modified>
</cp:coreProperties>
</file>