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72" r:id="rId7"/>
    <p:sldId id="274" r:id="rId8"/>
    <p:sldId id="267" r:id="rId9"/>
    <p:sldId id="264" r:id="rId10"/>
    <p:sldId id="263" r:id="rId11"/>
    <p:sldId id="262" r:id="rId12"/>
    <p:sldId id="265" r:id="rId13"/>
    <p:sldId id="269" r:id="rId14"/>
    <p:sldId id="266" r:id="rId15"/>
    <p:sldId id="270" r:id="rId16"/>
    <p:sldId id="271" r:id="rId17"/>
    <p:sldId id="268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D3777-1299-4F32-876F-EE9B68A52181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1AA2B-BE23-4FCB-9463-056D2C293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6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AA2B-BE23-4FCB-9463-056D2C293BE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1AA2B-BE23-4FCB-9463-056D2C293BE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4572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5400" b="1" i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i="1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i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Hyper Tech Soluation\Downloads\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7162800" cy="4724400"/>
          </a:xfrm>
          <a:prstGeom prst="rect">
            <a:avLst/>
          </a:prstGeom>
          <a:noFill/>
        </p:spPr>
      </p:pic>
      <p:sp>
        <p:nvSpPr>
          <p:cNvPr id="4" name="Flowchart: Punched Tape 3"/>
          <p:cNvSpPr/>
          <p:nvPr/>
        </p:nvSpPr>
        <p:spPr>
          <a:xfrm>
            <a:off x="2362200" y="228600"/>
            <a:ext cx="4114800" cy="1447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524000" y="304800"/>
            <a:ext cx="1066800" cy="13716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১১০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990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১০০ </a:t>
            </a:r>
            <a:r>
              <a:rPr lang="en-US" dirty="0" err="1" smtClean="0"/>
              <a:t>মিলি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3048000" y="228600"/>
            <a:ext cx="990600" cy="14478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১১০</a:t>
            </a:r>
            <a:endParaRPr lang="en-US" dirty="0"/>
          </a:p>
        </p:txBody>
      </p:sp>
      <p:sp>
        <p:nvSpPr>
          <p:cNvPr id="5" name="Can 4"/>
          <p:cNvSpPr/>
          <p:nvPr/>
        </p:nvSpPr>
        <p:spPr>
          <a:xfrm>
            <a:off x="4648200" y="228600"/>
            <a:ext cx="990600" cy="14478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১১০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1066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৯০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1066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১৪০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0" y="28956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51816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8200" y="6096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3886200" y="16764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n 29"/>
          <p:cNvSpPr/>
          <p:nvPr/>
        </p:nvSpPr>
        <p:spPr>
          <a:xfrm>
            <a:off x="2971800" y="2438400"/>
            <a:ext cx="1143000" cy="15240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১১০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9718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৩৩০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2438400" y="3962400"/>
            <a:ext cx="83978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048000" y="9906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0" y="9144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3163094" y="43045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H="1">
            <a:off x="3656806" y="3886994"/>
            <a:ext cx="762000" cy="760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n 53"/>
          <p:cNvSpPr/>
          <p:nvPr/>
        </p:nvSpPr>
        <p:spPr>
          <a:xfrm>
            <a:off x="4191000" y="4648200"/>
            <a:ext cx="990600" cy="14478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১১০</a:t>
            </a:r>
            <a:endParaRPr lang="en-US" dirty="0"/>
          </a:p>
        </p:txBody>
      </p:sp>
      <p:sp>
        <p:nvSpPr>
          <p:cNvPr id="55" name="Can 54"/>
          <p:cNvSpPr/>
          <p:nvPr/>
        </p:nvSpPr>
        <p:spPr>
          <a:xfrm>
            <a:off x="1524000" y="4648200"/>
            <a:ext cx="990600" cy="14478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১১০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19100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১১০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24000" y="525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১১০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971800" y="5334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১১০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মিলি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2895600" y="51816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524000" y="51816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800600" y="23622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(১০০ + ৯০ +১৪০ )=৩৩০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মিলি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৩৩০    ৩ = ১১০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মিলি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133600" y="16764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239294" y="19423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2819400" y="4648200"/>
            <a:ext cx="990600" cy="14478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১১০</a:t>
            </a:r>
            <a:endParaRPr lang="en-US" dirty="0"/>
          </a:p>
        </p:txBody>
      </p:sp>
      <p:sp>
        <p:nvSpPr>
          <p:cNvPr id="46" name="Division 45"/>
          <p:cNvSpPr/>
          <p:nvPr/>
        </p:nvSpPr>
        <p:spPr>
          <a:xfrm>
            <a:off x="5638800" y="3733800"/>
            <a:ext cx="381000" cy="121919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 animBg="1"/>
      <p:bldP spid="5" grpId="0" animBg="1"/>
      <p:bldP spid="6" grpId="0"/>
      <p:bldP spid="7" grpId="0"/>
      <p:bldP spid="30" grpId="0" animBg="1"/>
      <p:bldP spid="35" grpId="0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/>
      <p:bldP spid="57" grpId="0"/>
      <p:bldP spid="58" grpId="0"/>
      <p:bldP spid="64" grpId="0"/>
      <p:bldP spid="38" grpId="0" animBg="1"/>
      <p:bldP spid="38" grpId="1" animBg="1"/>
      <p:bldP spid="38" grpId="2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১০০ + ৯০ +১৪০ =৩৩০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৩৩০    ৩ = ১১০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438400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রাশি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           ১০০, ৯০ , ১৪০ 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যোগফল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          ৩৩০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          ১১০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09800" y="2743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95800" y="33528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0" y="3810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ivision 6"/>
          <p:cNvSpPr/>
          <p:nvPr/>
        </p:nvSpPr>
        <p:spPr>
          <a:xfrm>
            <a:off x="3276600" y="1371600"/>
            <a:ext cx="381000" cy="121919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2286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276600" y="1066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3200" y="2133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করঃ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6670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শাপলা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                   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১। ৪,৩,৭,৫,৩                    ১। ৮,১০,১৩,৭,৯,১০</a:t>
            </a: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২। ৮,৯,১২,১১,৭,১০             ২। ১৭,১৬,২০,১৯,১৫,২১</a:t>
            </a: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                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গোলাপ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                   ১। ৩৮,৩৪,৩২,৪১,৩০,৩৫,৩৩,৩৭</a:t>
            </a:r>
          </a:p>
          <a:p>
            <a:r>
              <a:rPr lang="en-US" sz="3200" dirty="0" smtClean="0">
                <a:latin typeface="Nikosh" pitchFamily="2" charset="0"/>
                <a:cs typeface="Nikosh" pitchFamily="2" charset="0"/>
              </a:rPr>
              <a:t>                   ২।৩,৫,৮,৪,২,৫,২,৪,৩,৭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6941" y="533400"/>
            <a:ext cx="18466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সমাধান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84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যোগফল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= ( ৪+৩+৭+৫+৩+)=২২</a:t>
            </a:r>
          </a:p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       = (২২   ৫)=৪.৪</a:t>
            </a:r>
          </a:p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২।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4381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যোগফল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= (৮+৯+১২+১১+৭+১০)=৫৭</a:t>
            </a:r>
          </a:p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       =( ৫৭      ৬) =৯.৬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2438400"/>
            <a:ext cx="4800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যোগফল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=(৮+১০+১৩+৭+৯+১০)=৫৭</a:t>
            </a:r>
          </a:p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      =(৫৭   ৬) = ৯.৫</a:t>
            </a:r>
          </a:p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যোগফল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=(১৭+১৬+২০+১৯+১৫+২১)=১০৮</a:t>
            </a:r>
          </a:p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= (১০৮      ৬)=১৮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5181600"/>
            <a:ext cx="5562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যোগফল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=(৩৮+৩৪+৩২+৪১+৩০+৩৫+৩৩+৩৭)=২৮০</a:t>
            </a:r>
          </a:p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          =(২৮০      ৮)=৩৫</a:t>
            </a:r>
          </a:p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২।রাশিগুলোর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যোগফল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=(৩+৫+৮+৪+২+৫+২+৪+৩+৭)=৪৩</a:t>
            </a:r>
          </a:p>
          <a:p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          =(৪৩    ১০) =৪.৩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1752600"/>
            <a:ext cx="15985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শাপলা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5181600" y="1752600"/>
            <a:ext cx="1205779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1524000" y="4419600"/>
            <a:ext cx="15824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গোলাপ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দল</a:t>
            </a:r>
            <a:endParaRPr lang="en-US" sz="3200" dirty="0"/>
          </a:p>
        </p:txBody>
      </p:sp>
      <p:sp>
        <p:nvSpPr>
          <p:cNvPr id="4" name="Division 3"/>
          <p:cNvSpPr/>
          <p:nvPr/>
        </p:nvSpPr>
        <p:spPr>
          <a:xfrm>
            <a:off x="914400" y="203775"/>
            <a:ext cx="1981200" cy="1447800"/>
          </a:xfrm>
          <a:prstGeom prst="mathDivid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vision 4"/>
          <p:cNvSpPr/>
          <p:nvPr/>
        </p:nvSpPr>
        <p:spPr>
          <a:xfrm flipH="1">
            <a:off x="4229099" y="5917682"/>
            <a:ext cx="304801" cy="159051"/>
          </a:xfrm>
          <a:prstGeom prst="mathDivid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vision 14"/>
          <p:cNvSpPr/>
          <p:nvPr/>
        </p:nvSpPr>
        <p:spPr>
          <a:xfrm flipH="1">
            <a:off x="2425059" y="2867174"/>
            <a:ext cx="246318" cy="130314"/>
          </a:xfrm>
          <a:prstGeom prst="mathDivid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vision 20"/>
          <p:cNvSpPr/>
          <p:nvPr/>
        </p:nvSpPr>
        <p:spPr>
          <a:xfrm flipH="1">
            <a:off x="6705600" y="3766929"/>
            <a:ext cx="246318" cy="130314"/>
          </a:xfrm>
          <a:prstGeom prst="mathDivid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52400"/>
            <a:ext cx="1981200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400" i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066800"/>
            <a:ext cx="6858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১। ৬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ওজন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৯২৪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বইগুলোর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ওজন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২। ৮টি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ডিমের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ওজন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নিম্নরূপ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:</a:t>
            </a:r>
          </a:p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৫৪ গ্রাম,৫৬ গ্রাম,৫৫ গ্রাম,৫৮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৫৭ গ্রাম,৫০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৫৩ গ্রাম,৫১ গ্রাম।৮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ডিমের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ওজন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কর।ুু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16002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সমাধান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975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১। ৬টি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ওজন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৯২৪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গ্রাম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    ৬টি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বইয়ের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ওজন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(৯২৪       ৬)</a:t>
            </a: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                                =১৫৪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২ ।৮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ওজন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=(৫৪+৫৬+৫৫+৫৮+৫৭+৫০+৫৩+৫১)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গ্রাম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                                   =৪৩৪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গ্রাম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    ৮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ডিমের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ওজন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= (৪৩৪           ৮)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গ্রাম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                                  =৫৪.২৫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গ্রাম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ivision 3"/>
          <p:cNvSpPr/>
          <p:nvPr/>
        </p:nvSpPr>
        <p:spPr>
          <a:xfrm>
            <a:off x="4229100" y="4343400"/>
            <a:ext cx="381000" cy="152400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vision 5"/>
          <p:cNvSpPr/>
          <p:nvPr/>
        </p:nvSpPr>
        <p:spPr>
          <a:xfrm>
            <a:off x="3733800" y="2209800"/>
            <a:ext cx="381000" cy="121919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57200"/>
            <a:ext cx="33528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400" b="1" i="1" u="sng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4400" b="1" i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i="1" u="sng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4400" b="1" i="1" u="sng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86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সম্পর্কিত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সমাধান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482" name="Picture 2" descr="C:\Users\Hyper Tech Soluation\Downloads\h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117" y="1143000"/>
            <a:ext cx="4340883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09600"/>
            <a:ext cx="33528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4000" b="1" i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i="1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endParaRPr lang="en-US" sz="4000" b="1" i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482" name="Picture 2" descr="C:\Users\Hyper Tech Soluation\Downloads\b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71674"/>
            <a:ext cx="8000999" cy="39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19200"/>
            <a:ext cx="5486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5400" i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কারো</a:t>
            </a:r>
            <a:r>
              <a:rPr lang="en-US" sz="5400" i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মনে</a:t>
            </a:r>
            <a:r>
              <a:rPr lang="en-US" sz="5400" i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কষ্ট</a:t>
            </a:r>
            <a:r>
              <a:rPr lang="en-US" sz="5400" i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দিও</a:t>
            </a:r>
            <a:r>
              <a:rPr lang="en-US" sz="5400" i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i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না</a:t>
            </a:r>
            <a:r>
              <a:rPr lang="en-US" sz="5400" i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5400" i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2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4196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পপি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রানী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শিক্ষক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দক্ষিণ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জয়দেবপুর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বিদ্যালয়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ঘোড়াঘাট,দিনাজপুর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28056"/>
            <a:ext cx="2830815" cy="2885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32004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400" i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i="1" dirty="0" err="1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4400" i="1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5720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পাঠের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শিরোনাম:গড়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: 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4D44916-FD92-4677-9B9F-9C9DBFD47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8800"/>
            <a:ext cx="1800974" cy="228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25146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7432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১৬.১.১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১৬.২.১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১৬.৩.১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সম্পর্কিত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সহজ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সমাধান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62400" y="1600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81000"/>
            <a:ext cx="2590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" pitchFamily="2" charset="0"/>
                <a:cs typeface="Nikosh" pitchFamily="2" charset="0"/>
              </a:rPr>
              <a:t>আবেগ</a:t>
            </a:r>
            <a:r>
              <a:rPr lang="en-US" sz="4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atin typeface="Nikosh" pitchFamily="2" charset="0"/>
                <a:cs typeface="Nikosh" pitchFamily="2" charset="0"/>
              </a:rPr>
              <a:t>সৃষ্টি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600200"/>
            <a:ext cx="3886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Nikosh" pitchFamily="2" charset="0"/>
                <a:cs typeface="Nikosh" pitchFamily="2" charset="0"/>
              </a:rPr>
              <a:t>চলো</a:t>
            </a:r>
            <a:r>
              <a:rPr lang="en-US" sz="3600" i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i="1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i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i="1" dirty="0" err="1" smtClean="0"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3600" i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i="1" dirty="0" err="1" smtClean="0">
                <a:latin typeface="Nikosh" pitchFamily="2" charset="0"/>
                <a:cs typeface="Nikosh" pitchFamily="2" charset="0"/>
              </a:rPr>
              <a:t>দেখি</a:t>
            </a:r>
            <a:endParaRPr lang="en-US" sz="3600" i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0" y="609600"/>
            <a:ext cx="2971800" cy="18288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3200400" y="609600"/>
            <a:ext cx="2667000" cy="2057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6400800" y="685800"/>
            <a:ext cx="2743200" cy="2133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85800" y="10668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209800" y="9906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752600" y="10668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143000" y="9906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657600" y="1295400"/>
            <a:ext cx="4572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343400" y="12192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029200" y="12192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781800" y="15240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28600" y="10668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239000" y="14478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382000" y="13716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7848600" y="1524000"/>
            <a:ext cx="457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381000" y="3657600"/>
            <a:ext cx="8077200" cy="1752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0 L 0.01667 0.4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4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025 0.4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25 0.42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25 0.422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-0.075 0.3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9167 0.38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09167 0.388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 0.355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8334 0.366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6666 0.35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15 0.377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533400" y="4495800"/>
            <a:ext cx="2743200" cy="23622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3810000" y="4343400"/>
            <a:ext cx="2438400" cy="23622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6477000" y="4191000"/>
            <a:ext cx="2438400" cy="23622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2362200" y="914400"/>
            <a:ext cx="6096000" cy="2362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819400" y="1295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819400" y="236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3581400" y="1219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419600" y="1295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181600" y="1295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6248400" y="1295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7162800" y="1295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657600" y="2438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4419600" y="236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410200" y="236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6248400" y="236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7162800" y="228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5834 0.5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-0.26667 0.58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0834 0.394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0.05 L -0.13333 0.383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666 0.53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833 0.54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5 0.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025 0.4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10833 0.51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13333 0.53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3333 0.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75 0.377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09600"/>
            <a:ext cx="243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পাঠ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67200" y="1295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800" y="2590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" pitchFamily="2" charset="0"/>
                <a:cs typeface="Nikosh" pitchFamily="2" charset="0"/>
              </a:rPr>
              <a:t>গড়</a:t>
            </a:r>
            <a:endParaRPr lang="en-US" sz="5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বুঝ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295400"/>
            <a:ext cx="563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যোগফলকে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দ্বারা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তাকে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048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=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যোগফল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    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রাশিগুলোর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সংখ্যা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Division 6"/>
          <p:cNvSpPr/>
          <p:nvPr/>
        </p:nvSpPr>
        <p:spPr>
          <a:xfrm>
            <a:off x="4267200" y="3048000"/>
            <a:ext cx="609600" cy="381000"/>
          </a:xfrm>
          <a:prstGeom prst="mathDivid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404</Words>
  <Application>Microsoft Office PowerPoint</Application>
  <PresentationFormat>On-screen Show (4:3)</PresentationFormat>
  <Paragraphs>86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Hyper Tech Soluation</dc:creator>
  <cp:lastModifiedBy>Hyper Tech Soluation</cp:lastModifiedBy>
  <cp:revision>110</cp:revision>
  <dcterms:created xsi:type="dcterms:W3CDTF">2006-08-16T00:00:00Z</dcterms:created>
  <dcterms:modified xsi:type="dcterms:W3CDTF">2020-11-25T14:34:36Z</dcterms:modified>
</cp:coreProperties>
</file>