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308" r:id="rId2"/>
    <p:sldId id="262" r:id="rId3"/>
    <p:sldId id="327" r:id="rId4"/>
    <p:sldId id="326" r:id="rId5"/>
    <p:sldId id="320" r:id="rId6"/>
    <p:sldId id="391" r:id="rId7"/>
    <p:sldId id="310" r:id="rId8"/>
    <p:sldId id="386" r:id="rId9"/>
    <p:sldId id="385" r:id="rId10"/>
    <p:sldId id="394" r:id="rId11"/>
    <p:sldId id="329" r:id="rId12"/>
    <p:sldId id="339" r:id="rId13"/>
    <p:sldId id="343" r:id="rId14"/>
    <p:sldId id="344" r:id="rId15"/>
    <p:sldId id="381" r:id="rId16"/>
    <p:sldId id="340" r:id="rId17"/>
    <p:sldId id="352" r:id="rId18"/>
    <p:sldId id="353" r:id="rId19"/>
    <p:sldId id="356" r:id="rId20"/>
    <p:sldId id="358" r:id="rId21"/>
    <p:sldId id="360" r:id="rId22"/>
    <p:sldId id="361" r:id="rId23"/>
    <p:sldId id="341" r:id="rId24"/>
    <p:sldId id="351" r:id="rId25"/>
    <p:sldId id="342" r:id="rId26"/>
    <p:sldId id="395" r:id="rId27"/>
    <p:sldId id="362" r:id="rId28"/>
    <p:sldId id="384" r:id="rId29"/>
    <p:sldId id="383" r:id="rId30"/>
    <p:sldId id="346" r:id="rId31"/>
    <p:sldId id="347" r:id="rId32"/>
    <p:sldId id="348" r:id="rId33"/>
    <p:sldId id="397" r:id="rId34"/>
    <p:sldId id="3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99"/>
    <a:srgbClr val="00FFFF"/>
    <a:srgbClr val="FFFFFF"/>
    <a:srgbClr val="99FF99"/>
    <a:srgbClr val="FFFF00"/>
    <a:srgbClr val="CC0066"/>
    <a:srgbClr val="0000FF"/>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Grid="0" showGuides="1">
      <p:cViewPr varScale="1">
        <p:scale>
          <a:sx n="70" d="100"/>
          <a:sy n="70" d="100"/>
        </p:scale>
        <p:origin x="1464" y="72"/>
      </p:cViewPr>
      <p:guideLst>
        <p:guide orient="horz" pos="2112"/>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1" Type="http://schemas.openxmlformats.org/officeDocument/2006/relationships/hyperlink" Target="Model%20Creative%20question%201.docx"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54915-A316-4BAF-9F2A-4C3C3207DEEC}"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F32CC069-615B-467A-A11F-AE63BA40AFEA}">
      <dgm:prSet phldrT="[Text]" custT="1">
        <dgm:style>
          <a:lnRef idx="0">
            <a:schemeClr val="accent2"/>
          </a:lnRef>
          <a:fillRef idx="3">
            <a:schemeClr val="accent2"/>
          </a:fillRef>
          <a:effectRef idx="3">
            <a:schemeClr val="accent2"/>
          </a:effectRef>
          <a:fontRef idx="minor">
            <a:schemeClr val="lt1"/>
          </a:fontRef>
        </dgm:style>
      </dgm:prSet>
      <dgm:spPr>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bn-BD" sz="4400" b="1" dirty="0" smtClean="0">
              <a:latin typeface="Kalpurush" panose="02000600000000000000" pitchFamily="2" charset="0"/>
              <a:cs typeface="Kalpurush" panose="02000600000000000000" pitchFamily="2" charset="0"/>
            </a:rPr>
            <a:t>Learning Domains / শিখন ক্ষেত্র</a:t>
          </a:r>
          <a:endParaRPr lang="en-US" sz="4400" b="1" dirty="0" smtClean="0">
            <a:latin typeface="Kalpurush" panose="02000600000000000000" pitchFamily="2" charset="0"/>
            <a:cs typeface="Kalpurush" panose="02000600000000000000" pitchFamily="2" charset="0"/>
          </a:endParaRPr>
        </a:p>
        <a:p>
          <a:pPr defTabSz="2889250">
            <a:lnSpc>
              <a:spcPct val="90000"/>
            </a:lnSpc>
            <a:spcBef>
              <a:spcPct val="0"/>
            </a:spcBef>
            <a:spcAft>
              <a:spcPct val="35000"/>
            </a:spcAft>
          </a:pPr>
          <a:endParaRPr lang="en-US" sz="900" dirty="0"/>
        </a:p>
      </dgm:t>
    </dgm:pt>
    <dgm:pt modelId="{FC0E5834-B191-4280-9F46-2A3682070CB9}" type="parTrans" cxnId="{30D6A8C0-2745-4804-B172-D493C6A8EB04}">
      <dgm:prSet/>
      <dgm:spPr/>
      <dgm:t>
        <a:bodyPr/>
        <a:lstStyle/>
        <a:p>
          <a:endParaRPr lang="en-US" sz="1600"/>
        </a:p>
      </dgm:t>
    </dgm:pt>
    <dgm:pt modelId="{4538F87B-B5B6-4B81-8E7C-ED72B70A8AF3}" type="sibTrans" cxnId="{30D6A8C0-2745-4804-B172-D493C6A8EB04}">
      <dgm:prSet/>
      <dgm:spPr/>
      <dgm:t>
        <a:bodyPr/>
        <a:lstStyle/>
        <a:p>
          <a:endParaRPr lang="en-US" sz="1600"/>
        </a:p>
      </dgm:t>
    </dgm:pt>
    <dgm:pt modelId="{58C50EA6-2EC3-429F-9199-B5648E97FC92}">
      <dgm:prSet phldrT="[Text]" custT="1"/>
      <dgm:spPr>
        <a:solidFill>
          <a:srgbClr val="CC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4000" b="1" dirty="0" smtClean="0">
              <a:solidFill>
                <a:srgbClr val="00FFFF"/>
              </a:solidFill>
              <a:latin typeface="Kalpurush" panose="02000600000000000000" pitchFamily="2" charset="0"/>
              <a:cs typeface="Kalpurush" panose="02000600000000000000" pitchFamily="2" charset="0"/>
            </a:rPr>
            <a:t>জ্ঞানগত</a:t>
          </a:r>
          <a:endParaRPr lang="en-US" sz="4000" b="1" dirty="0">
            <a:solidFill>
              <a:srgbClr val="00FFFF"/>
            </a:solidFill>
            <a:latin typeface="Kalpurush" panose="02000600000000000000" pitchFamily="2" charset="0"/>
            <a:cs typeface="Kalpurush" panose="02000600000000000000" pitchFamily="2" charset="0"/>
          </a:endParaRPr>
        </a:p>
      </dgm:t>
    </dgm:pt>
    <dgm:pt modelId="{F37A6926-4D9C-4C66-A491-C38F4CCE4381}" type="parTrans" cxnId="{9FB70239-373A-4076-A287-C4FCE7D4DDC8}">
      <dgm:prSet/>
      <dgm:spPr/>
      <dgm:t>
        <a:bodyPr/>
        <a:lstStyle/>
        <a:p>
          <a:endParaRPr lang="en-US" sz="1600"/>
        </a:p>
      </dgm:t>
    </dgm:pt>
    <dgm:pt modelId="{B70A8E49-3997-4573-930E-5BDEAB15095B}" type="sibTrans" cxnId="{9FB70239-373A-4076-A287-C4FCE7D4DDC8}">
      <dgm:prSet/>
      <dgm:spPr/>
      <dgm:t>
        <a:bodyPr/>
        <a:lstStyle/>
        <a:p>
          <a:endParaRPr lang="en-US" sz="1600"/>
        </a:p>
      </dgm:t>
    </dgm:pt>
    <dgm:pt modelId="{E8EA835D-C9F0-4190-8933-FD280D25E07C}">
      <dgm:prSet custT="1">
        <dgm:style>
          <a:lnRef idx="1">
            <a:schemeClr val="accent1"/>
          </a:lnRef>
          <a:fillRef idx="2">
            <a:schemeClr val="accent1"/>
          </a:fillRef>
          <a:effectRef idx="1">
            <a:schemeClr val="accent1"/>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জ্ঞান</a:t>
          </a:r>
          <a:endParaRPr lang="en-US" sz="3600" b="0" dirty="0">
            <a:latin typeface="BenSenHandwriting" panose="02000500020000020004" pitchFamily="2" charset="0"/>
            <a:cs typeface="BenSenHandwriting" panose="02000500020000020004" pitchFamily="2" charset="0"/>
          </a:endParaRPr>
        </a:p>
      </dgm:t>
    </dgm:pt>
    <dgm:pt modelId="{8967F9E0-7298-4FE4-9FF6-AB40447AE604}" type="parTrans" cxnId="{6DF9035B-46FC-4982-AF8E-14F8DE832E13}">
      <dgm:prSet/>
      <dgm:spPr/>
      <dgm:t>
        <a:bodyPr/>
        <a:lstStyle/>
        <a:p>
          <a:endParaRPr lang="en-US" sz="1600"/>
        </a:p>
      </dgm:t>
    </dgm:pt>
    <dgm:pt modelId="{F54BB56B-63B1-42E4-80FD-AFE41830BA9D}" type="sibTrans" cxnId="{6DF9035B-46FC-4982-AF8E-14F8DE832E13}">
      <dgm:prSet/>
      <dgm:spPr/>
      <dgm:t>
        <a:bodyPr/>
        <a:lstStyle/>
        <a:p>
          <a:endParaRPr lang="en-US" sz="1600"/>
        </a:p>
      </dgm:t>
    </dgm:pt>
    <dgm:pt modelId="{032CF89A-9BDA-4C7E-822C-298DB5B0D66C}">
      <dgm:prSet custT="1">
        <dgm:style>
          <a:lnRef idx="1">
            <a:schemeClr val="accent1"/>
          </a:lnRef>
          <a:fillRef idx="2">
            <a:schemeClr val="accent1"/>
          </a:fillRef>
          <a:effectRef idx="1">
            <a:schemeClr val="accent1"/>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অনুধাবন</a:t>
          </a:r>
          <a:endParaRPr lang="en-US" sz="3600" b="0" dirty="0">
            <a:latin typeface="BenSenHandwriting" panose="02000500020000020004" pitchFamily="2" charset="0"/>
            <a:cs typeface="BenSenHandwriting" panose="02000500020000020004" pitchFamily="2" charset="0"/>
          </a:endParaRPr>
        </a:p>
      </dgm:t>
    </dgm:pt>
    <dgm:pt modelId="{A0A2CDBD-649A-4D5D-A8B4-B50FC4B51F5B}" type="parTrans" cxnId="{81451C4B-2A45-4904-8201-053A722F38D6}">
      <dgm:prSet/>
      <dgm:spPr/>
      <dgm:t>
        <a:bodyPr/>
        <a:lstStyle/>
        <a:p>
          <a:endParaRPr lang="en-US" sz="1600"/>
        </a:p>
      </dgm:t>
    </dgm:pt>
    <dgm:pt modelId="{2C9B23B9-FC3E-4CD9-B6CE-BAFDF9531118}" type="sibTrans" cxnId="{81451C4B-2A45-4904-8201-053A722F38D6}">
      <dgm:prSet/>
      <dgm:spPr/>
      <dgm:t>
        <a:bodyPr/>
        <a:lstStyle/>
        <a:p>
          <a:endParaRPr lang="en-US" sz="1600"/>
        </a:p>
      </dgm:t>
    </dgm:pt>
    <dgm:pt modelId="{5872851A-E192-476D-AA80-96446BE340BC}">
      <dgm:prSet custT="1">
        <dgm:style>
          <a:lnRef idx="1">
            <a:schemeClr val="accent1"/>
          </a:lnRef>
          <a:fillRef idx="2">
            <a:schemeClr val="accent1"/>
          </a:fillRef>
          <a:effectRef idx="1">
            <a:schemeClr val="accent1"/>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প্রয়োগ</a:t>
          </a:r>
          <a:endParaRPr lang="en-US" sz="3600" b="0" dirty="0">
            <a:latin typeface="BenSenHandwriting" panose="02000500020000020004" pitchFamily="2" charset="0"/>
            <a:cs typeface="BenSenHandwriting" panose="02000500020000020004" pitchFamily="2" charset="0"/>
          </a:endParaRPr>
        </a:p>
      </dgm:t>
    </dgm:pt>
    <dgm:pt modelId="{9984C80A-1B20-4A37-B492-D9003B162831}" type="parTrans" cxnId="{A89337F1-629B-4787-AE2B-BE6E94CAB19E}">
      <dgm:prSet/>
      <dgm:spPr/>
      <dgm:t>
        <a:bodyPr/>
        <a:lstStyle/>
        <a:p>
          <a:endParaRPr lang="en-US" sz="1600"/>
        </a:p>
      </dgm:t>
    </dgm:pt>
    <dgm:pt modelId="{B1DB308A-3683-4542-AB50-29B9867F87DD}" type="sibTrans" cxnId="{A89337F1-629B-4787-AE2B-BE6E94CAB19E}">
      <dgm:prSet/>
      <dgm:spPr/>
      <dgm:t>
        <a:bodyPr/>
        <a:lstStyle/>
        <a:p>
          <a:endParaRPr lang="en-US" sz="1600"/>
        </a:p>
      </dgm:t>
    </dgm:pt>
    <dgm:pt modelId="{DE1CA419-8564-43EB-A585-1FACEF64E1BF}">
      <dgm:prSet custT="1">
        <dgm:style>
          <a:lnRef idx="1">
            <a:schemeClr val="accent1"/>
          </a:lnRef>
          <a:fillRef idx="2">
            <a:schemeClr val="accent1"/>
          </a:fillRef>
          <a:effectRef idx="1">
            <a:schemeClr val="accent1"/>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বিশ্লেষণ</a:t>
          </a:r>
          <a:endParaRPr lang="en-US" sz="3600" b="0" dirty="0">
            <a:latin typeface="BenSenHandwriting" panose="02000500020000020004" pitchFamily="2" charset="0"/>
            <a:cs typeface="BenSenHandwriting" panose="02000500020000020004" pitchFamily="2" charset="0"/>
          </a:endParaRPr>
        </a:p>
      </dgm:t>
    </dgm:pt>
    <dgm:pt modelId="{5DF94E07-6878-4B73-B8D9-1DA2E4B59863}" type="parTrans" cxnId="{19AD6962-635B-4B01-956B-32F68D596B7B}">
      <dgm:prSet/>
      <dgm:spPr/>
      <dgm:t>
        <a:bodyPr/>
        <a:lstStyle/>
        <a:p>
          <a:endParaRPr lang="en-US" sz="1600"/>
        </a:p>
      </dgm:t>
    </dgm:pt>
    <dgm:pt modelId="{60B9EF11-33DD-4C8E-9432-55953E1DD650}" type="sibTrans" cxnId="{19AD6962-635B-4B01-956B-32F68D596B7B}">
      <dgm:prSet/>
      <dgm:spPr/>
      <dgm:t>
        <a:bodyPr/>
        <a:lstStyle/>
        <a:p>
          <a:endParaRPr lang="en-US" sz="1600"/>
        </a:p>
      </dgm:t>
    </dgm:pt>
    <dgm:pt modelId="{FEEF4745-0066-4EB2-B5F6-B41CF12F1F23}">
      <dgm:prSet custT="1">
        <dgm:style>
          <a:lnRef idx="1">
            <a:schemeClr val="accent1"/>
          </a:lnRef>
          <a:fillRef idx="2">
            <a:schemeClr val="accent1"/>
          </a:fillRef>
          <a:effectRef idx="1">
            <a:schemeClr val="accent1"/>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সংশ্লেষণ</a:t>
          </a:r>
          <a:endParaRPr lang="en-US" sz="3600" b="0" dirty="0">
            <a:latin typeface="BenSenHandwriting" panose="02000500020000020004" pitchFamily="2" charset="0"/>
            <a:cs typeface="BenSenHandwriting" panose="02000500020000020004" pitchFamily="2" charset="0"/>
          </a:endParaRPr>
        </a:p>
      </dgm:t>
    </dgm:pt>
    <dgm:pt modelId="{AC5AFDE0-8F2C-4F4D-8C08-0D820939BA8C}" type="parTrans" cxnId="{4D1F62B2-FE30-490D-9E3A-F5866F2F1D3F}">
      <dgm:prSet/>
      <dgm:spPr/>
      <dgm:t>
        <a:bodyPr/>
        <a:lstStyle/>
        <a:p>
          <a:endParaRPr lang="en-US" sz="1600"/>
        </a:p>
      </dgm:t>
    </dgm:pt>
    <dgm:pt modelId="{E0CFE80C-EA82-4BBF-8048-B88547D3F87C}" type="sibTrans" cxnId="{4D1F62B2-FE30-490D-9E3A-F5866F2F1D3F}">
      <dgm:prSet/>
      <dgm:spPr/>
      <dgm:t>
        <a:bodyPr/>
        <a:lstStyle/>
        <a:p>
          <a:endParaRPr lang="en-US" sz="1600"/>
        </a:p>
      </dgm:t>
    </dgm:pt>
    <dgm:pt modelId="{BB26CF0B-E41B-4ABB-8D7E-9681DE96ED7F}">
      <dgm:prSet custT="1">
        <dgm:style>
          <a:lnRef idx="1">
            <a:schemeClr val="accent1"/>
          </a:lnRef>
          <a:fillRef idx="2">
            <a:schemeClr val="accent1"/>
          </a:fillRef>
          <a:effectRef idx="1">
            <a:schemeClr val="accent1"/>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মূল্যায়ন</a:t>
          </a:r>
          <a:endParaRPr lang="en-US" sz="3600" b="0" dirty="0">
            <a:latin typeface="BenSenHandwriting" panose="02000500020000020004" pitchFamily="2" charset="0"/>
            <a:cs typeface="BenSenHandwriting" panose="02000500020000020004" pitchFamily="2" charset="0"/>
          </a:endParaRPr>
        </a:p>
      </dgm:t>
    </dgm:pt>
    <dgm:pt modelId="{09CB7067-76CD-4B96-A4B8-519CDF341DD0}" type="parTrans" cxnId="{06374210-10A5-4C59-BDBF-4501AB33E0EC}">
      <dgm:prSet/>
      <dgm:spPr/>
      <dgm:t>
        <a:bodyPr/>
        <a:lstStyle/>
        <a:p>
          <a:endParaRPr lang="en-US" sz="1600"/>
        </a:p>
      </dgm:t>
    </dgm:pt>
    <dgm:pt modelId="{DB7CF06A-886C-4C55-8637-3F342BB47013}" type="sibTrans" cxnId="{06374210-10A5-4C59-BDBF-4501AB33E0EC}">
      <dgm:prSet/>
      <dgm:spPr/>
      <dgm:t>
        <a:bodyPr/>
        <a:lstStyle/>
        <a:p>
          <a:endParaRPr lang="en-US" sz="1600"/>
        </a:p>
      </dgm:t>
    </dgm:pt>
    <dgm:pt modelId="{9E516C2C-6733-4571-B787-6FB6A9D2A0E1}" type="pres">
      <dgm:prSet presAssocID="{90D54915-A316-4BAF-9F2A-4C3C3207DEEC}" presName="hierChild1" presStyleCnt="0">
        <dgm:presLayoutVars>
          <dgm:orgChart val="1"/>
          <dgm:chPref val="1"/>
          <dgm:dir/>
          <dgm:animOne val="branch"/>
          <dgm:animLvl val="lvl"/>
          <dgm:resizeHandles/>
        </dgm:presLayoutVars>
      </dgm:prSet>
      <dgm:spPr/>
      <dgm:t>
        <a:bodyPr/>
        <a:lstStyle/>
        <a:p>
          <a:endParaRPr lang="en-US"/>
        </a:p>
      </dgm:t>
    </dgm:pt>
    <dgm:pt modelId="{EB4DB198-B2C5-46D3-A959-8EA6A1CDEB61}" type="pres">
      <dgm:prSet presAssocID="{F32CC069-615B-467A-A11F-AE63BA40AFEA}" presName="hierRoot1" presStyleCnt="0">
        <dgm:presLayoutVars>
          <dgm:hierBranch val="init"/>
        </dgm:presLayoutVars>
      </dgm:prSet>
      <dgm:spPr/>
    </dgm:pt>
    <dgm:pt modelId="{E2E35B9F-78FD-4183-B884-D9E5ABE886F7}" type="pres">
      <dgm:prSet presAssocID="{F32CC069-615B-467A-A11F-AE63BA40AFEA}" presName="rootComposite1" presStyleCnt="0"/>
      <dgm:spPr/>
    </dgm:pt>
    <dgm:pt modelId="{13A418CC-3CCC-4256-A4FF-D967B773918A}" type="pres">
      <dgm:prSet presAssocID="{F32CC069-615B-467A-A11F-AE63BA40AFEA}" presName="rootText1" presStyleLbl="node0" presStyleIdx="0" presStyleCnt="1" custScaleX="836915" custScaleY="168129" custLinFactNeighborX="0" custLinFactNeighborY="-68818">
        <dgm:presLayoutVars>
          <dgm:chPref val="3"/>
        </dgm:presLayoutVars>
      </dgm:prSet>
      <dgm:spPr/>
      <dgm:t>
        <a:bodyPr/>
        <a:lstStyle/>
        <a:p>
          <a:endParaRPr lang="en-US"/>
        </a:p>
      </dgm:t>
    </dgm:pt>
    <dgm:pt modelId="{1113CC79-834A-47F2-A0DA-1D19F91EF021}" type="pres">
      <dgm:prSet presAssocID="{F32CC069-615B-467A-A11F-AE63BA40AFEA}" presName="rootConnector1" presStyleLbl="node1" presStyleIdx="0" presStyleCnt="0"/>
      <dgm:spPr/>
      <dgm:t>
        <a:bodyPr/>
        <a:lstStyle/>
        <a:p>
          <a:endParaRPr lang="en-US"/>
        </a:p>
      </dgm:t>
    </dgm:pt>
    <dgm:pt modelId="{4F47C015-E83F-4972-B7F9-4758E4BA9C78}" type="pres">
      <dgm:prSet presAssocID="{F32CC069-615B-467A-A11F-AE63BA40AFEA}" presName="hierChild2" presStyleCnt="0"/>
      <dgm:spPr/>
    </dgm:pt>
    <dgm:pt modelId="{3BA1FA67-02D4-4BCC-8282-64AC26FDC43C}" type="pres">
      <dgm:prSet presAssocID="{F37A6926-4D9C-4C66-A491-C38F4CCE4381}" presName="Name37" presStyleLbl="parChTrans1D2" presStyleIdx="0" presStyleCnt="1"/>
      <dgm:spPr/>
      <dgm:t>
        <a:bodyPr/>
        <a:lstStyle/>
        <a:p>
          <a:endParaRPr lang="en-US"/>
        </a:p>
      </dgm:t>
    </dgm:pt>
    <dgm:pt modelId="{121C1088-DD3C-43CA-B16B-D812047C1501}" type="pres">
      <dgm:prSet presAssocID="{58C50EA6-2EC3-429F-9199-B5648E97FC92}" presName="hierRoot2" presStyleCnt="0">
        <dgm:presLayoutVars>
          <dgm:hierBranch val="init"/>
        </dgm:presLayoutVars>
      </dgm:prSet>
      <dgm:spPr/>
    </dgm:pt>
    <dgm:pt modelId="{6B6C0344-46E7-40B0-847D-88890A9C01EB}" type="pres">
      <dgm:prSet presAssocID="{58C50EA6-2EC3-429F-9199-B5648E97FC92}" presName="rootComposite" presStyleCnt="0"/>
      <dgm:spPr/>
    </dgm:pt>
    <dgm:pt modelId="{C35DED0F-33CC-4FA8-B558-71C95D58DEE8}" type="pres">
      <dgm:prSet presAssocID="{58C50EA6-2EC3-429F-9199-B5648E97FC92}" presName="rootText" presStyleLbl="node2" presStyleIdx="0" presStyleCnt="1" custScaleX="557185" custScaleY="132973" custLinFactX="-13793" custLinFactNeighborX="-100000" custLinFactNeighborY="-4889">
        <dgm:presLayoutVars>
          <dgm:chPref val="3"/>
        </dgm:presLayoutVars>
      </dgm:prSet>
      <dgm:spPr/>
      <dgm:t>
        <a:bodyPr/>
        <a:lstStyle/>
        <a:p>
          <a:endParaRPr lang="en-US"/>
        </a:p>
      </dgm:t>
    </dgm:pt>
    <dgm:pt modelId="{2EAD3935-6C04-468C-A26E-2CD0D877B739}" type="pres">
      <dgm:prSet presAssocID="{58C50EA6-2EC3-429F-9199-B5648E97FC92}" presName="rootConnector" presStyleLbl="node2" presStyleIdx="0" presStyleCnt="1"/>
      <dgm:spPr/>
      <dgm:t>
        <a:bodyPr/>
        <a:lstStyle/>
        <a:p>
          <a:endParaRPr lang="en-US"/>
        </a:p>
      </dgm:t>
    </dgm:pt>
    <dgm:pt modelId="{0FFDB171-F86B-4F60-A24A-142C184CEE9C}" type="pres">
      <dgm:prSet presAssocID="{58C50EA6-2EC3-429F-9199-B5648E97FC92}" presName="hierChild4" presStyleCnt="0"/>
      <dgm:spPr/>
    </dgm:pt>
    <dgm:pt modelId="{59B9A86E-450B-4EA5-B00D-C0EEBD8FD3B8}" type="pres">
      <dgm:prSet presAssocID="{8967F9E0-7298-4FE4-9FF6-AB40447AE604}" presName="Name37" presStyleLbl="parChTrans1D3" presStyleIdx="0" presStyleCnt="6"/>
      <dgm:spPr/>
      <dgm:t>
        <a:bodyPr/>
        <a:lstStyle/>
        <a:p>
          <a:endParaRPr lang="en-US"/>
        </a:p>
      </dgm:t>
    </dgm:pt>
    <dgm:pt modelId="{0D65DBD4-FC79-4FD7-B715-ABD379A7085E}" type="pres">
      <dgm:prSet presAssocID="{E8EA835D-C9F0-4190-8933-FD280D25E07C}" presName="hierRoot2" presStyleCnt="0">
        <dgm:presLayoutVars>
          <dgm:hierBranch val="init"/>
        </dgm:presLayoutVars>
      </dgm:prSet>
      <dgm:spPr/>
    </dgm:pt>
    <dgm:pt modelId="{DFEEDC9A-C20F-4265-B0AC-85AE355A9A1B}" type="pres">
      <dgm:prSet presAssocID="{E8EA835D-C9F0-4190-8933-FD280D25E07C}" presName="rootComposite" presStyleCnt="0"/>
      <dgm:spPr/>
    </dgm:pt>
    <dgm:pt modelId="{7B0E7BBF-A4C6-4BA1-825D-82598C3630F3}" type="pres">
      <dgm:prSet presAssocID="{E8EA835D-C9F0-4190-8933-FD280D25E07C}" presName="rootText" presStyleLbl="node3" presStyleIdx="0" presStyleCnt="6" custScaleX="448671" custScaleY="100000" custLinFactNeighborX="-43678" custLinFactNeighborY="-18865">
        <dgm:presLayoutVars>
          <dgm:chPref val="3"/>
        </dgm:presLayoutVars>
      </dgm:prSet>
      <dgm:spPr/>
      <dgm:t>
        <a:bodyPr/>
        <a:lstStyle/>
        <a:p>
          <a:endParaRPr lang="en-US"/>
        </a:p>
      </dgm:t>
    </dgm:pt>
    <dgm:pt modelId="{27D645C1-AE5C-41D1-B11E-A08A49FED3EB}" type="pres">
      <dgm:prSet presAssocID="{E8EA835D-C9F0-4190-8933-FD280D25E07C}" presName="rootConnector" presStyleLbl="node3" presStyleIdx="0" presStyleCnt="6"/>
      <dgm:spPr/>
      <dgm:t>
        <a:bodyPr/>
        <a:lstStyle/>
        <a:p>
          <a:endParaRPr lang="en-US"/>
        </a:p>
      </dgm:t>
    </dgm:pt>
    <dgm:pt modelId="{F3E92954-0C97-47CC-8B94-B87ACFE986E5}" type="pres">
      <dgm:prSet presAssocID="{E8EA835D-C9F0-4190-8933-FD280D25E07C}" presName="hierChild4" presStyleCnt="0"/>
      <dgm:spPr/>
    </dgm:pt>
    <dgm:pt modelId="{DAEC8D88-5A8A-44B0-BD9A-EEE1CDA94DBB}" type="pres">
      <dgm:prSet presAssocID="{E8EA835D-C9F0-4190-8933-FD280D25E07C}" presName="hierChild5" presStyleCnt="0"/>
      <dgm:spPr/>
    </dgm:pt>
    <dgm:pt modelId="{B6B9C2B3-05BB-4BFC-A83E-F9984DA8E3FD}" type="pres">
      <dgm:prSet presAssocID="{A0A2CDBD-649A-4D5D-A8B4-B50FC4B51F5B}" presName="Name37" presStyleLbl="parChTrans1D3" presStyleIdx="1" presStyleCnt="6"/>
      <dgm:spPr/>
      <dgm:t>
        <a:bodyPr/>
        <a:lstStyle/>
        <a:p>
          <a:endParaRPr lang="en-US"/>
        </a:p>
      </dgm:t>
    </dgm:pt>
    <dgm:pt modelId="{5167C952-E8D7-4E1D-BE36-F81BF37E5CCD}" type="pres">
      <dgm:prSet presAssocID="{032CF89A-9BDA-4C7E-822C-298DB5B0D66C}" presName="hierRoot2" presStyleCnt="0">
        <dgm:presLayoutVars>
          <dgm:hierBranch val="init"/>
        </dgm:presLayoutVars>
      </dgm:prSet>
      <dgm:spPr/>
    </dgm:pt>
    <dgm:pt modelId="{9428BCB5-F71C-46E2-8619-80649B002504}" type="pres">
      <dgm:prSet presAssocID="{032CF89A-9BDA-4C7E-822C-298DB5B0D66C}" presName="rootComposite" presStyleCnt="0"/>
      <dgm:spPr/>
    </dgm:pt>
    <dgm:pt modelId="{5A1EC0D0-123F-4E68-85CE-1E821B93BCC2}" type="pres">
      <dgm:prSet presAssocID="{032CF89A-9BDA-4C7E-822C-298DB5B0D66C}" presName="rootText" presStyleLbl="node3" presStyleIdx="1" presStyleCnt="6" custScaleX="448671" custScaleY="100000" custLinFactNeighborX="-43678" custLinFactNeighborY="-18865">
        <dgm:presLayoutVars>
          <dgm:chPref val="3"/>
        </dgm:presLayoutVars>
      </dgm:prSet>
      <dgm:spPr/>
      <dgm:t>
        <a:bodyPr/>
        <a:lstStyle/>
        <a:p>
          <a:endParaRPr lang="en-US"/>
        </a:p>
      </dgm:t>
    </dgm:pt>
    <dgm:pt modelId="{DDFE222A-40A9-4B5F-AC4D-2449DEBCA03A}" type="pres">
      <dgm:prSet presAssocID="{032CF89A-9BDA-4C7E-822C-298DB5B0D66C}" presName="rootConnector" presStyleLbl="node3" presStyleIdx="1" presStyleCnt="6"/>
      <dgm:spPr/>
      <dgm:t>
        <a:bodyPr/>
        <a:lstStyle/>
        <a:p>
          <a:endParaRPr lang="en-US"/>
        </a:p>
      </dgm:t>
    </dgm:pt>
    <dgm:pt modelId="{1CE0D3A0-74C9-495D-BC72-0F9F8BEB328C}" type="pres">
      <dgm:prSet presAssocID="{032CF89A-9BDA-4C7E-822C-298DB5B0D66C}" presName="hierChild4" presStyleCnt="0"/>
      <dgm:spPr/>
    </dgm:pt>
    <dgm:pt modelId="{C12FD8F5-6A92-48C0-AB19-A102E2BA4F31}" type="pres">
      <dgm:prSet presAssocID="{032CF89A-9BDA-4C7E-822C-298DB5B0D66C}" presName="hierChild5" presStyleCnt="0"/>
      <dgm:spPr/>
    </dgm:pt>
    <dgm:pt modelId="{AAD52D2E-9CAB-4CB7-9A4A-4ADECB537EFF}" type="pres">
      <dgm:prSet presAssocID="{9984C80A-1B20-4A37-B492-D9003B162831}" presName="Name37" presStyleLbl="parChTrans1D3" presStyleIdx="2" presStyleCnt="6"/>
      <dgm:spPr/>
      <dgm:t>
        <a:bodyPr/>
        <a:lstStyle/>
        <a:p>
          <a:endParaRPr lang="en-US"/>
        </a:p>
      </dgm:t>
    </dgm:pt>
    <dgm:pt modelId="{DDFBCE8E-D9CE-4DC5-BB34-0511350A8BC4}" type="pres">
      <dgm:prSet presAssocID="{5872851A-E192-476D-AA80-96446BE340BC}" presName="hierRoot2" presStyleCnt="0">
        <dgm:presLayoutVars>
          <dgm:hierBranch val="init"/>
        </dgm:presLayoutVars>
      </dgm:prSet>
      <dgm:spPr/>
    </dgm:pt>
    <dgm:pt modelId="{2B381107-6B6B-43A2-8229-5F5B66EF3C6C}" type="pres">
      <dgm:prSet presAssocID="{5872851A-E192-476D-AA80-96446BE340BC}" presName="rootComposite" presStyleCnt="0"/>
      <dgm:spPr/>
    </dgm:pt>
    <dgm:pt modelId="{BFC76239-AD08-4D3B-813C-1AA6965BE20A}" type="pres">
      <dgm:prSet presAssocID="{5872851A-E192-476D-AA80-96446BE340BC}" presName="rootText" presStyleLbl="node3" presStyleIdx="2" presStyleCnt="6" custScaleX="448671" custScaleY="100000" custLinFactNeighborX="-43678" custLinFactNeighborY="-18865">
        <dgm:presLayoutVars>
          <dgm:chPref val="3"/>
        </dgm:presLayoutVars>
      </dgm:prSet>
      <dgm:spPr/>
      <dgm:t>
        <a:bodyPr/>
        <a:lstStyle/>
        <a:p>
          <a:endParaRPr lang="en-US"/>
        </a:p>
      </dgm:t>
    </dgm:pt>
    <dgm:pt modelId="{D61FC6FD-561E-41FB-97E9-6C41AC86CD24}" type="pres">
      <dgm:prSet presAssocID="{5872851A-E192-476D-AA80-96446BE340BC}" presName="rootConnector" presStyleLbl="node3" presStyleIdx="2" presStyleCnt="6"/>
      <dgm:spPr/>
      <dgm:t>
        <a:bodyPr/>
        <a:lstStyle/>
        <a:p>
          <a:endParaRPr lang="en-US"/>
        </a:p>
      </dgm:t>
    </dgm:pt>
    <dgm:pt modelId="{CA5062B4-FF3E-4042-B1CB-49D3AD9A8E7E}" type="pres">
      <dgm:prSet presAssocID="{5872851A-E192-476D-AA80-96446BE340BC}" presName="hierChild4" presStyleCnt="0"/>
      <dgm:spPr/>
    </dgm:pt>
    <dgm:pt modelId="{F35E3728-0E37-498A-ADC9-3B9ABD4147AA}" type="pres">
      <dgm:prSet presAssocID="{5872851A-E192-476D-AA80-96446BE340BC}" presName="hierChild5" presStyleCnt="0"/>
      <dgm:spPr/>
    </dgm:pt>
    <dgm:pt modelId="{D9062585-ECF8-4676-9269-2B7D86CEC55D}" type="pres">
      <dgm:prSet presAssocID="{5DF94E07-6878-4B73-B8D9-1DA2E4B59863}" presName="Name37" presStyleLbl="parChTrans1D3" presStyleIdx="3" presStyleCnt="6"/>
      <dgm:spPr/>
      <dgm:t>
        <a:bodyPr/>
        <a:lstStyle/>
        <a:p>
          <a:endParaRPr lang="en-US"/>
        </a:p>
      </dgm:t>
    </dgm:pt>
    <dgm:pt modelId="{81690594-6B69-4D7A-B268-54226E7F6ADC}" type="pres">
      <dgm:prSet presAssocID="{DE1CA419-8564-43EB-A585-1FACEF64E1BF}" presName="hierRoot2" presStyleCnt="0">
        <dgm:presLayoutVars>
          <dgm:hierBranch val="init"/>
        </dgm:presLayoutVars>
      </dgm:prSet>
      <dgm:spPr/>
    </dgm:pt>
    <dgm:pt modelId="{508FA0ED-4C80-4729-A8AB-CB0D9DAAB396}" type="pres">
      <dgm:prSet presAssocID="{DE1CA419-8564-43EB-A585-1FACEF64E1BF}" presName="rootComposite" presStyleCnt="0"/>
      <dgm:spPr/>
    </dgm:pt>
    <dgm:pt modelId="{F2A9280A-53F7-43AF-9E04-5BE9CFDFF19D}" type="pres">
      <dgm:prSet presAssocID="{DE1CA419-8564-43EB-A585-1FACEF64E1BF}" presName="rootText" presStyleLbl="node3" presStyleIdx="3" presStyleCnt="6" custScaleX="448671" custScaleY="100000" custLinFactNeighborX="-43678" custLinFactNeighborY="-18865">
        <dgm:presLayoutVars>
          <dgm:chPref val="3"/>
        </dgm:presLayoutVars>
      </dgm:prSet>
      <dgm:spPr/>
      <dgm:t>
        <a:bodyPr/>
        <a:lstStyle/>
        <a:p>
          <a:endParaRPr lang="en-US"/>
        </a:p>
      </dgm:t>
    </dgm:pt>
    <dgm:pt modelId="{77F4E0C3-49D9-49B2-AEB2-3766D7FC76A5}" type="pres">
      <dgm:prSet presAssocID="{DE1CA419-8564-43EB-A585-1FACEF64E1BF}" presName="rootConnector" presStyleLbl="node3" presStyleIdx="3" presStyleCnt="6"/>
      <dgm:spPr/>
      <dgm:t>
        <a:bodyPr/>
        <a:lstStyle/>
        <a:p>
          <a:endParaRPr lang="en-US"/>
        </a:p>
      </dgm:t>
    </dgm:pt>
    <dgm:pt modelId="{C967A0C7-33EF-4F7E-9C0D-CB06DD479794}" type="pres">
      <dgm:prSet presAssocID="{DE1CA419-8564-43EB-A585-1FACEF64E1BF}" presName="hierChild4" presStyleCnt="0"/>
      <dgm:spPr/>
    </dgm:pt>
    <dgm:pt modelId="{EE4B0F60-3198-463C-BFC0-3476D61984EF}" type="pres">
      <dgm:prSet presAssocID="{DE1CA419-8564-43EB-A585-1FACEF64E1BF}" presName="hierChild5" presStyleCnt="0"/>
      <dgm:spPr/>
    </dgm:pt>
    <dgm:pt modelId="{68165F20-9B46-40DA-A2C3-777CDE011AFF}" type="pres">
      <dgm:prSet presAssocID="{AC5AFDE0-8F2C-4F4D-8C08-0D820939BA8C}" presName="Name37" presStyleLbl="parChTrans1D3" presStyleIdx="4" presStyleCnt="6"/>
      <dgm:spPr/>
      <dgm:t>
        <a:bodyPr/>
        <a:lstStyle/>
        <a:p>
          <a:endParaRPr lang="en-US"/>
        </a:p>
      </dgm:t>
    </dgm:pt>
    <dgm:pt modelId="{18FB3492-9DD8-43E4-9A9A-B5453C732DFD}" type="pres">
      <dgm:prSet presAssocID="{FEEF4745-0066-4EB2-B5F6-B41CF12F1F23}" presName="hierRoot2" presStyleCnt="0">
        <dgm:presLayoutVars>
          <dgm:hierBranch val="init"/>
        </dgm:presLayoutVars>
      </dgm:prSet>
      <dgm:spPr/>
    </dgm:pt>
    <dgm:pt modelId="{838EAFB5-EB2C-47F4-9996-F8AF0CE8DB24}" type="pres">
      <dgm:prSet presAssocID="{FEEF4745-0066-4EB2-B5F6-B41CF12F1F23}" presName="rootComposite" presStyleCnt="0"/>
      <dgm:spPr/>
    </dgm:pt>
    <dgm:pt modelId="{DA6859AC-6859-447B-A8DF-3C5B5156A061}" type="pres">
      <dgm:prSet presAssocID="{FEEF4745-0066-4EB2-B5F6-B41CF12F1F23}" presName="rootText" presStyleLbl="node3" presStyleIdx="4" presStyleCnt="6" custScaleX="448671" custScaleY="100000" custLinFactNeighborX="-43678" custLinFactNeighborY="-18865">
        <dgm:presLayoutVars>
          <dgm:chPref val="3"/>
        </dgm:presLayoutVars>
      </dgm:prSet>
      <dgm:spPr/>
      <dgm:t>
        <a:bodyPr/>
        <a:lstStyle/>
        <a:p>
          <a:endParaRPr lang="en-US"/>
        </a:p>
      </dgm:t>
    </dgm:pt>
    <dgm:pt modelId="{E2407F3C-C888-4D61-A63F-06A3B85597E4}" type="pres">
      <dgm:prSet presAssocID="{FEEF4745-0066-4EB2-B5F6-B41CF12F1F23}" presName="rootConnector" presStyleLbl="node3" presStyleIdx="4" presStyleCnt="6"/>
      <dgm:spPr/>
      <dgm:t>
        <a:bodyPr/>
        <a:lstStyle/>
        <a:p>
          <a:endParaRPr lang="en-US"/>
        </a:p>
      </dgm:t>
    </dgm:pt>
    <dgm:pt modelId="{C75B74C4-A333-48A8-A8F9-6D657F14605D}" type="pres">
      <dgm:prSet presAssocID="{FEEF4745-0066-4EB2-B5F6-B41CF12F1F23}" presName="hierChild4" presStyleCnt="0"/>
      <dgm:spPr/>
    </dgm:pt>
    <dgm:pt modelId="{AEBAA054-6930-433F-892F-FA3F4C883DD6}" type="pres">
      <dgm:prSet presAssocID="{FEEF4745-0066-4EB2-B5F6-B41CF12F1F23}" presName="hierChild5" presStyleCnt="0"/>
      <dgm:spPr/>
    </dgm:pt>
    <dgm:pt modelId="{66028C74-F2C8-4657-9BA6-1AE1D3BF6BE6}" type="pres">
      <dgm:prSet presAssocID="{09CB7067-76CD-4B96-A4B8-519CDF341DD0}" presName="Name37" presStyleLbl="parChTrans1D3" presStyleIdx="5" presStyleCnt="6"/>
      <dgm:spPr/>
      <dgm:t>
        <a:bodyPr/>
        <a:lstStyle/>
        <a:p>
          <a:endParaRPr lang="en-US"/>
        </a:p>
      </dgm:t>
    </dgm:pt>
    <dgm:pt modelId="{FFD559B9-5C9F-426B-A913-CE1BFD482C2B}" type="pres">
      <dgm:prSet presAssocID="{BB26CF0B-E41B-4ABB-8D7E-9681DE96ED7F}" presName="hierRoot2" presStyleCnt="0">
        <dgm:presLayoutVars>
          <dgm:hierBranch val="init"/>
        </dgm:presLayoutVars>
      </dgm:prSet>
      <dgm:spPr/>
    </dgm:pt>
    <dgm:pt modelId="{BDEF4B21-B8AA-4DE6-840F-5F0878C5686F}" type="pres">
      <dgm:prSet presAssocID="{BB26CF0B-E41B-4ABB-8D7E-9681DE96ED7F}" presName="rootComposite" presStyleCnt="0"/>
      <dgm:spPr/>
    </dgm:pt>
    <dgm:pt modelId="{504E82B3-CA22-4F28-877F-DA9DC00F906B}" type="pres">
      <dgm:prSet presAssocID="{BB26CF0B-E41B-4ABB-8D7E-9681DE96ED7F}" presName="rootText" presStyleLbl="node3" presStyleIdx="5" presStyleCnt="6" custScaleX="446945" custScaleY="100000" custLinFactNeighborX="-43678" custLinFactNeighborY="-18865">
        <dgm:presLayoutVars>
          <dgm:chPref val="3"/>
        </dgm:presLayoutVars>
      </dgm:prSet>
      <dgm:spPr/>
      <dgm:t>
        <a:bodyPr/>
        <a:lstStyle/>
        <a:p>
          <a:endParaRPr lang="en-US"/>
        </a:p>
      </dgm:t>
    </dgm:pt>
    <dgm:pt modelId="{E1CF6B74-E009-4A71-B4B1-4E9A442D920B}" type="pres">
      <dgm:prSet presAssocID="{BB26CF0B-E41B-4ABB-8D7E-9681DE96ED7F}" presName="rootConnector" presStyleLbl="node3" presStyleIdx="5" presStyleCnt="6"/>
      <dgm:spPr/>
      <dgm:t>
        <a:bodyPr/>
        <a:lstStyle/>
        <a:p>
          <a:endParaRPr lang="en-US"/>
        </a:p>
      </dgm:t>
    </dgm:pt>
    <dgm:pt modelId="{A65F9C88-2110-40D4-8703-42F467D77E40}" type="pres">
      <dgm:prSet presAssocID="{BB26CF0B-E41B-4ABB-8D7E-9681DE96ED7F}" presName="hierChild4" presStyleCnt="0"/>
      <dgm:spPr/>
    </dgm:pt>
    <dgm:pt modelId="{65152548-1E3A-4FC1-A8D5-E8FD550698FA}" type="pres">
      <dgm:prSet presAssocID="{BB26CF0B-E41B-4ABB-8D7E-9681DE96ED7F}" presName="hierChild5" presStyleCnt="0"/>
      <dgm:spPr/>
    </dgm:pt>
    <dgm:pt modelId="{59F95FA9-67A9-42CE-BF5D-782A1BFAB8B7}" type="pres">
      <dgm:prSet presAssocID="{58C50EA6-2EC3-429F-9199-B5648E97FC92}" presName="hierChild5" presStyleCnt="0"/>
      <dgm:spPr/>
    </dgm:pt>
    <dgm:pt modelId="{704606DA-54FA-429B-B3D0-B36D2ADC7B33}" type="pres">
      <dgm:prSet presAssocID="{F32CC069-615B-467A-A11F-AE63BA40AFEA}" presName="hierChild3" presStyleCnt="0"/>
      <dgm:spPr/>
    </dgm:pt>
  </dgm:ptLst>
  <dgm:cxnLst>
    <dgm:cxn modelId="{ABC3F5BF-790A-48C5-9FDD-415A02EFA511}" type="presOf" srcId="{9984C80A-1B20-4A37-B492-D9003B162831}" destId="{AAD52D2E-9CAB-4CB7-9A4A-4ADECB537EFF}" srcOrd="0" destOrd="0" presId="urn:microsoft.com/office/officeart/2005/8/layout/orgChart1"/>
    <dgm:cxn modelId="{352928AE-35F4-475E-80F0-0F213B9D0ECC}" type="presOf" srcId="{DE1CA419-8564-43EB-A585-1FACEF64E1BF}" destId="{F2A9280A-53F7-43AF-9E04-5BE9CFDFF19D}" srcOrd="0" destOrd="0" presId="urn:microsoft.com/office/officeart/2005/8/layout/orgChart1"/>
    <dgm:cxn modelId="{FC200E95-F269-42DD-89B5-29C5763505A8}" type="presOf" srcId="{E8EA835D-C9F0-4190-8933-FD280D25E07C}" destId="{27D645C1-AE5C-41D1-B11E-A08A49FED3EB}" srcOrd="1" destOrd="0" presId="urn:microsoft.com/office/officeart/2005/8/layout/orgChart1"/>
    <dgm:cxn modelId="{06374210-10A5-4C59-BDBF-4501AB33E0EC}" srcId="{58C50EA6-2EC3-429F-9199-B5648E97FC92}" destId="{BB26CF0B-E41B-4ABB-8D7E-9681DE96ED7F}" srcOrd="5" destOrd="0" parTransId="{09CB7067-76CD-4B96-A4B8-519CDF341DD0}" sibTransId="{DB7CF06A-886C-4C55-8637-3F342BB47013}"/>
    <dgm:cxn modelId="{81451C4B-2A45-4904-8201-053A722F38D6}" srcId="{58C50EA6-2EC3-429F-9199-B5648E97FC92}" destId="{032CF89A-9BDA-4C7E-822C-298DB5B0D66C}" srcOrd="1" destOrd="0" parTransId="{A0A2CDBD-649A-4D5D-A8B4-B50FC4B51F5B}" sibTransId="{2C9B23B9-FC3E-4CD9-B6CE-BAFDF9531118}"/>
    <dgm:cxn modelId="{27B09E4B-39E7-4C7B-8796-F1C987CFCDB1}" type="presOf" srcId="{F37A6926-4D9C-4C66-A491-C38F4CCE4381}" destId="{3BA1FA67-02D4-4BCC-8282-64AC26FDC43C}" srcOrd="0" destOrd="0" presId="urn:microsoft.com/office/officeart/2005/8/layout/orgChart1"/>
    <dgm:cxn modelId="{427E3BBC-17EA-47C4-9554-5892395D6A3E}" type="presOf" srcId="{FEEF4745-0066-4EB2-B5F6-B41CF12F1F23}" destId="{E2407F3C-C888-4D61-A63F-06A3B85597E4}" srcOrd="1" destOrd="0" presId="urn:microsoft.com/office/officeart/2005/8/layout/orgChart1"/>
    <dgm:cxn modelId="{ED9DEBF6-2780-46F8-81FF-0BD5F267D686}" type="presOf" srcId="{BB26CF0B-E41B-4ABB-8D7E-9681DE96ED7F}" destId="{504E82B3-CA22-4F28-877F-DA9DC00F906B}" srcOrd="0" destOrd="0" presId="urn:microsoft.com/office/officeart/2005/8/layout/orgChart1"/>
    <dgm:cxn modelId="{A31C95EF-3049-457C-85F0-02226857E86D}" type="presOf" srcId="{F32CC069-615B-467A-A11F-AE63BA40AFEA}" destId="{13A418CC-3CCC-4256-A4FF-D967B773918A}" srcOrd="0" destOrd="0" presId="urn:microsoft.com/office/officeart/2005/8/layout/orgChart1"/>
    <dgm:cxn modelId="{A89337F1-629B-4787-AE2B-BE6E94CAB19E}" srcId="{58C50EA6-2EC3-429F-9199-B5648E97FC92}" destId="{5872851A-E192-476D-AA80-96446BE340BC}" srcOrd="2" destOrd="0" parTransId="{9984C80A-1B20-4A37-B492-D9003B162831}" sibTransId="{B1DB308A-3683-4542-AB50-29B9867F87DD}"/>
    <dgm:cxn modelId="{EA57A7F8-4698-4AF1-99CA-429E0DDD8520}" type="presOf" srcId="{90D54915-A316-4BAF-9F2A-4C3C3207DEEC}" destId="{9E516C2C-6733-4571-B787-6FB6A9D2A0E1}" srcOrd="0" destOrd="0" presId="urn:microsoft.com/office/officeart/2005/8/layout/orgChart1"/>
    <dgm:cxn modelId="{AD27EB06-6F17-456F-9DA8-1AF7A0DCD378}" type="presOf" srcId="{BB26CF0B-E41B-4ABB-8D7E-9681DE96ED7F}" destId="{E1CF6B74-E009-4A71-B4B1-4E9A442D920B}" srcOrd="1" destOrd="0" presId="urn:microsoft.com/office/officeart/2005/8/layout/orgChart1"/>
    <dgm:cxn modelId="{E674EE07-5E68-4E9F-82A3-B2AC9FB12FD2}" type="presOf" srcId="{DE1CA419-8564-43EB-A585-1FACEF64E1BF}" destId="{77F4E0C3-49D9-49B2-AEB2-3766D7FC76A5}" srcOrd="1" destOrd="0" presId="urn:microsoft.com/office/officeart/2005/8/layout/orgChart1"/>
    <dgm:cxn modelId="{30D6A8C0-2745-4804-B172-D493C6A8EB04}" srcId="{90D54915-A316-4BAF-9F2A-4C3C3207DEEC}" destId="{F32CC069-615B-467A-A11F-AE63BA40AFEA}" srcOrd="0" destOrd="0" parTransId="{FC0E5834-B191-4280-9F46-2A3682070CB9}" sibTransId="{4538F87B-B5B6-4B81-8E7C-ED72B70A8AF3}"/>
    <dgm:cxn modelId="{19AD6962-635B-4B01-956B-32F68D596B7B}" srcId="{58C50EA6-2EC3-429F-9199-B5648E97FC92}" destId="{DE1CA419-8564-43EB-A585-1FACEF64E1BF}" srcOrd="3" destOrd="0" parTransId="{5DF94E07-6878-4B73-B8D9-1DA2E4B59863}" sibTransId="{60B9EF11-33DD-4C8E-9432-55953E1DD650}"/>
    <dgm:cxn modelId="{FDAEAE45-5384-4B10-B6F5-AE415A6AAC03}" type="presOf" srcId="{032CF89A-9BDA-4C7E-822C-298DB5B0D66C}" destId="{DDFE222A-40A9-4B5F-AC4D-2449DEBCA03A}" srcOrd="1" destOrd="0" presId="urn:microsoft.com/office/officeart/2005/8/layout/orgChart1"/>
    <dgm:cxn modelId="{5A878CD5-86B0-4B2D-B1D9-C730D5E3A2F9}" type="presOf" srcId="{58C50EA6-2EC3-429F-9199-B5648E97FC92}" destId="{2EAD3935-6C04-468C-A26E-2CD0D877B739}" srcOrd="1" destOrd="0" presId="urn:microsoft.com/office/officeart/2005/8/layout/orgChart1"/>
    <dgm:cxn modelId="{28CC93F8-5D5F-4EF7-9EC1-8752429DDE16}" type="presOf" srcId="{F32CC069-615B-467A-A11F-AE63BA40AFEA}" destId="{1113CC79-834A-47F2-A0DA-1D19F91EF021}" srcOrd="1" destOrd="0" presId="urn:microsoft.com/office/officeart/2005/8/layout/orgChart1"/>
    <dgm:cxn modelId="{9FB70239-373A-4076-A287-C4FCE7D4DDC8}" srcId="{F32CC069-615B-467A-A11F-AE63BA40AFEA}" destId="{58C50EA6-2EC3-429F-9199-B5648E97FC92}" srcOrd="0" destOrd="0" parTransId="{F37A6926-4D9C-4C66-A491-C38F4CCE4381}" sibTransId="{B70A8E49-3997-4573-930E-5BDEAB15095B}"/>
    <dgm:cxn modelId="{A35F0F40-34B9-4807-B5F2-A844F9AD88E5}" type="presOf" srcId="{5872851A-E192-476D-AA80-96446BE340BC}" destId="{D61FC6FD-561E-41FB-97E9-6C41AC86CD24}" srcOrd="1" destOrd="0" presId="urn:microsoft.com/office/officeart/2005/8/layout/orgChart1"/>
    <dgm:cxn modelId="{D4F6E71F-5186-4321-A9FA-A32C71E03CF4}" type="presOf" srcId="{E8EA835D-C9F0-4190-8933-FD280D25E07C}" destId="{7B0E7BBF-A4C6-4BA1-825D-82598C3630F3}" srcOrd="0" destOrd="0" presId="urn:microsoft.com/office/officeart/2005/8/layout/orgChart1"/>
    <dgm:cxn modelId="{C398B905-B6DE-4121-854F-130BF116916E}" type="presOf" srcId="{5872851A-E192-476D-AA80-96446BE340BC}" destId="{BFC76239-AD08-4D3B-813C-1AA6965BE20A}" srcOrd="0" destOrd="0" presId="urn:microsoft.com/office/officeart/2005/8/layout/orgChart1"/>
    <dgm:cxn modelId="{6935719A-6D7D-4293-8600-FF4DCF947B1B}" type="presOf" srcId="{FEEF4745-0066-4EB2-B5F6-B41CF12F1F23}" destId="{DA6859AC-6859-447B-A8DF-3C5B5156A061}" srcOrd="0" destOrd="0" presId="urn:microsoft.com/office/officeart/2005/8/layout/orgChart1"/>
    <dgm:cxn modelId="{FED740B7-233E-4B23-8BFA-592D6C267209}" type="presOf" srcId="{A0A2CDBD-649A-4D5D-A8B4-B50FC4B51F5B}" destId="{B6B9C2B3-05BB-4BFC-A83E-F9984DA8E3FD}" srcOrd="0" destOrd="0" presId="urn:microsoft.com/office/officeart/2005/8/layout/orgChart1"/>
    <dgm:cxn modelId="{AAFF1121-0CE7-4EF6-8486-A78F9EA22E08}" type="presOf" srcId="{AC5AFDE0-8F2C-4F4D-8C08-0D820939BA8C}" destId="{68165F20-9B46-40DA-A2C3-777CDE011AFF}" srcOrd="0" destOrd="0" presId="urn:microsoft.com/office/officeart/2005/8/layout/orgChart1"/>
    <dgm:cxn modelId="{5FF5F10A-D241-48E8-A022-B486CC4E71F1}" type="presOf" srcId="{09CB7067-76CD-4B96-A4B8-519CDF341DD0}" destId="{66028C74-F2C8-4657-9BA6-1AE1D3BF6BE6}" srcOrd="0" destOrd="0" presId="urn:microsoft.com/office/officeart/2005/8/layout/orgChart1"/>
    <dgm:cxn modelId="{4D1F62B2-FE30-490D-9E3A-F5866F2F1D3F}" srcId="{58C50EA6-2EC3-429F-9199-B5648E97FC92}" destId="{FEEF4745-0066-4EB2-B5F6-B41CF12F1F23}" srcOrd="4" destOrd="0" parTransId="{AC5AFDE0-8F2C-4F4D-8C08-0D820939BA8C}" sibTransId="{E0CFE80C-EA82-4BBF-8048-B88547D3F87C}"/>
    <dgm:cxn modelId="{6DF9035B-46FC-4982-AF8E-14F8DE832E13}" srcId="{58C50EA6-2EC3-429F-9199-B5648E97FC92}" destId="{E8EA835D-C9F0-4190-8933-FD280D25E07C}" srcOrd="0" destOrd="0" parTransId="{8967F9E0-7298-4FE4-9FF6-AB40447AE604}" sibTransId="{F54BB56B-63B1-42E4-80FD-AFE41830BA9D}"/>
    <dgm:cxn modelId="{E872F70E-4A01-4633-8142-AD3CFF0656D2}" type="presOf" srcId="{8967F9E0-7298-4FE4-9FF6-AB40447AE604}" destId="{59B9A86E-450B-4EA5-B00D-C0EEBD8FD3B8}" srcOrd="0" destOrd="0" presId="urn:microsoft.com/office/officeart/2005/8/layout/orgChart1"/>
    <dgm:cxn modelId="{950998AA-88A0-4E3D-925C-DE6E84CCD0C6}" type="presOf" srcId="{5DF94E07-6878-4B73-B8D9-1DA2E4B59863}" destId="{D9062585-ECF8-4676-9269-2B7D86CEC55D}" srcOrd="0" destOrd="0" presId="urn:microsoft.com/office/officeart/2005/8/layout/orgChart1"/>
    <dgm:cxn modelId="{71FE735E-1D84-430F-98A0-2F508456D594}" type="presOf" srcId="{032CF89A-9BDA-4C7E-822C-298DB5B0D66C}" destId="{5A1EC0D0-123F-4E68-85CE-1E821B93BCC2}" srcOrd="0" destOrd="0" presId="urn:microsoft.com/office/officeart/2005/8/layout/orgChart1"/>
    <dgm:cxn modelId="{4AA23F73-CB3D-429B-A8EA-A07C737DCA62}" type="presOf" srcId="{58C50EA6-2EC3-429F-9199-B5648E97FC92}" destId="{C35DED0F-33CC-4FA8-B558-71C95D58DEE8}" srcOrd="0" destOrd="0" presId="urn:microsoft.com/office/officeart/2005/8/layout/orgChart1"/>
    <dgm:cxn modelId="{F35493B8-DB15-4BBB-A158-77690AB645D2}" type="presParOf" srcId="{9E516C2C-6733-4571-B787-6FB6A9D2A0E1}" destId="{EB4DB198-B2C5-46D3-A959-8EA6A1CDEB61}" srcOrd="0" destOrd="0" presId="urn:microsoft.com/office/officeart/2005/8/layout/orgChart1"/>
    <dgm:cxn modelId="{8011471E-E9B2-41E2-AE24-73B651071792}" type="presParOf" srcId="{EB4DB198-B2C5-46D3-A959-8EA6A1CDEB61}" destId="{E2E35B9F-78FD-4183-B884-D9E5ABE886F7}" srcOrd="0" destOrd="0" presId="urn:microsoft.com/office/officeart/2005/8/layout/orgChart1"/>
    <dgm:cxn modelId="{55A80F3B-03F5-49A1-B955-2C9C0418E606}" type="presParOf" srcId="{E2E35B9F-78FD-4183-B884-D9E5ABE886F7}" destId="{13A418CC-3CCC-4256-A4FF-D967B773918A}" srcOrd="0" destOrd="0" presId="urn:microsoft.com/office/officeart/2005/8/layout/orgChart1"/>
    <dgm:cxn modelId="{8F4D1D60-643F-4D8B-AECB-29C1866CDB4E}" type="presParOf" srcId="{E2E35B9F-78FD-4183-B884-D9E5ABE886F7}" destId="{1113CC79-834A-47F2-A0DA-1D19F91EF021}" srcOrd="1" destOrd="0" presId="urn:microsoft.com/office/officeart/2005/8/layout/orgChart1"/>
    <dgm:cxn modelId="{29F1A281-848D-417D-8096-F8165A0911FA}" type="presParOf" srcId="{EB4DB198-B2C5-46D3-A959-8EA6A1CDEB61}" destId="{4F47C015-E83F-4972-B7F9-4758E4BA9C78}" srcOrd="1" destOrd="0" presId="urn:microsoft.com/office/officeart/2005/8/layout/orgChart1"/>
    <dgm:cxn modelId="{5F329048-FBDD-47E3-8F89-AF82EB8EB047}" type="presParOf" srcId="{4F47C015-E83F-4972-B7F9-4758E4BA9C78}" destId="{3BA1FA67-02D4-4BCC-8282-64AC26FDC43C}" srcOrd="0" destOrd="0" presId="urn:microsoft.com/office/officeart/2005/8/layout/orgChart1"/>
    <dgm:cxn modelId="{F5612D66-25F5-4011-B974-F21BD08FC0CC}" type="presParOf" srcId="{4F47C015-E83F-4972-B7F9-4758E4BA9C78}" destId="{121C1088-DD3C-43CA-B16B-D812047C1501}" srcOrd="1" destOrd="0" presId="urn:microsoft.com/office/officeart/2005/8/layout/orgChart1"/>
    <dgm:cxn modelId="{06260534-53F7-4472-8A98-BD79A7030121}" type="presParOf" srcId="{121C1088-DD3C-43CA-B16B-D812047C1501}" destId="{6B6C0344-46E7-40B0-847D-88890A9C01EB}" srcOrd="0" destOrd="0" presId="urn:microsoft.com/office/officeart/2005/8/layout/orgChart1"/>
    <dgm:cxn modelId="{923C6FB1-C0EB-45F5-A54C-17C0B18426C6}" type="presParOf" srcId="{6B6C0344-46E7-40B0-847D-88890A9C01EB}" destId="{C35DED0F-33CC-4FA8-B558-71C95D58DEE8}" srcOrd="0" destOrd="0" presId="urn:microsoft.com/office/officeart/2005/8/layout/orgChart1"/>
    <dgm:cxn modelId="{FF087D56-33F7-4D84-85FD-4202628CC293}" type="presParOf" srcId="{6B6C0344-46E7-40B0-847D-88890A9C01EB}" destId="{2EAD3935-6C04-468C-A26E-2CD0D877B739}" srcOrd="1" destOrd="0" presId="urn:microsoft.com/office/officeart/2005/8/layout/orgChart1"/>
    <dgm:cxn modelId="{4525FCFB-3D17-4247-9988-5FB50A6922B2}" type="presParOf" srcId="{121C1088-DD3C-43CA-B16B-D812047C1501}" destId="{0FFDB171-F86B-4F60-A24A-142C184CEE9C}" srcOrd="1" destOrd="0" presId="urn:microsoft.com/office/officeart/2005/8/layout/orgChart1"/>
    <dgm:cxn modelId="{E8EC4D54-E19D-4B5D-B6C0-05A8CA149731}" type="presParOf" srcId="{0FFDB171-F86B-4F60-A24A-142C184CEE9C}" destId="{59B9A86E-450B-4EA5-B00D-C0EEBD8FD3B8}" srcOrd="0" destOrd="0" presId="urn:microsoft.com/office/officeart/2005/8/layout/orgChart1"/>
    <dgm:cxn modelId="{5C694C41-45A3-4252-9E1E-9236D95A2312}" type="presParOf" srcId="{0FFDB171-F86B-4F60-A24A-142C184CEE9C}" destId="{0D65DBD4-FC79-4FD7-B715-ABD379A7085E}" srcOrd="1" destOrd="0" presId="urn:microsoft.com/office/officeart/2005/8/layout/orgChart1"/>
    <dgm:cxn modelId="{91DD899B-A26B-4EC7-AA55-719706C1ED48}" type="presParOf" srcId="{0D65DBD4-FC79-4FD7-B715-ABD379A7085E}" destId="{DFEEDC9A-C20F-4265-B0AC-85AE355A9A1B}" srcOrd="0" destOrd="0" presId="urn:microsoft.com/office/officeart/2005/8/layout/orgChart1"/>
    <dgm:cxn modelId="{2EACC836-8D56-4E78-96F4-6FBF30E16FFD}" type="presParOf" srcId="{DFEEDC9A-C20F-4265-B0AC-85AE355A9A1B}" destId="{7B0E7BBF-A4C6-4BA1-825D-82598C3630F3}" srcOrd="0" destOrd="0" presId="urn:microsoft.com/office/officeart/2005/8/layout/orgChart1"/>
    <dgm:cxn modelId="{8356F61F-5FAD-4D47-B4BC-C9E0CD2297D3}" type="presParOf" srcId="{DFEEDC9A-C20F-4265-B0AC-85AE355A9A1B}" destId="{27D645C1-AE5C-41D1-B11E-A08A49FED3EB}" srcOrd="1" destOrd="0" presId="urn:microsoft.com/office/officeart/2005/8/layout/orgChart1"/>
    <dgm:cxn modelId="{136CE2C8-8672-44BA-AD30-532C76282C3F}" type="presParOf" srcId="{0D65DBD4-FC79-4FD7-B715-ABD379A7085E}" destId="{F3E92954-0C97-47CC-8B94-B87ACFE986E5}" srcOrd="1" destOrd="0" presId="urn:microsoft.com/office/officeart/2005/8/layout/orgChart1"/>
    <dgm:cxn modelId="{3F292030-85BC-4095-91E5-DFFCE4AFEE71}" type="presParOf" srcId="{0D65DBD4-FC79-4FD7-B715-ABD379A7085E}" destId="{DAEC8D88-5A8A-44B0-BD9A-EEE1CDA94DBB}" srcOrd="2" destOrd="0" presId="urn:microsoft.com/office/officeart/2005/8/layout/orgChart1"/>
    <dgm:cxn modelId="{6039F14B-203D-4820-B58E-4157B1400EFC}" type="presParOf" srcId="{0FFDB171-F86B-4F60-A24A-142C184CEE9C}" destId="{B6B9C2B3-05BB-4BFC-A83E-F9984DA8E3FD}" srcOrd="2" destOrd="0" presId="urn:microsoft.com/office/officeart/2005/8/layout/orgChart1"/>
    <dgm:cxn modelId="{AA9BBD77-8FC7-4271-8E30-5B2CAAAA6BDC}" type="presParOf" srcId="{0FFDB171-F86B-4F60-A24A-142C184CEE9C}" destId="{5167C952-E8D7-4E1D-BE36-F81BF37E5CCD}" srcOrd="3" destOrd="0" presId="urn:microsoft.com/office/officeart/2005/8/layout/orgChart1"/>
    <dgm:cxn modelId="{D7437934-EFD2-4683-A11B-AB929AAD6E07}" type="presParOf" srcId="{5167C952-E8D7-4E1D-BE36-F81BF37E5CCD}" destId="{9428BCB5-F71C-46E2-8619-80649B002504}" srcOrd="0" destOrd="0" presId="urn:microsoft.com/office/officeart/2005/8/layout/orgChart1"/>
    <dgm:cxn modelId="{C6E58FBA-B5FA-47CD-8FC4-839179702FC3}" type="presParOf" srcId="{9428BCB5-F71C-46E2-8619-80649B002504}" destId="{5A1EC0D0-123F-4E68-85CE-1E821B93BCC2}" srcOrd="0" destOrd="0" presId="urn:microsoft.com/office/officeart/2005/8/layout/orgChart1"/>
    <dgm:cxn modelId="{E95A90C5-556B-42C1-A25F-3F1D64F57CAF}" type="presParOf" srcId="{9428BCB5-F71C-46E2-8619-80649B002504}" destId="{DDFE222A-40A9-4B5F-AC4D-2449DEBCA03A}" srcOrd="1" destOrd="0" presId="urn:microsoft.com/office/officeart/2005/8/layout/orgChart1"/>
    <dgm:cxn modelId="{AD72F7B1-22AE-4C93-AEC8-7C3FD3ED5008}" type="presParOf" srcId="{5167C952-E8D7-4E1D-BE36-F81BF37E5CCD}" destId="{1CE0D3A0-74C9-495D-BC72-0F9F8BEB328C}" srcOrd="1" destOrd="0" presId="urn:microsoft.com/office/officeart/2005/8/layout/orgChart1"/>
    <dgm:cxn modelId="{ADBC4C32-4776-44CB-93F4-BEAE02E00419}" type="presParOf" srcId="{5167C952-E8D7-4E1D-BE36-F81BF37E5CCD}" destId="{C12FD8F5-6A92-48C0-AB19-A102E2BA4F31}" srcOrd="2" destOrd="0" presId="urn:microsoft.com/office/officeart/2005/8/layout/orgChart1"/>
    <dgm:cxn modelId="{360E8234-C625-448B-983F-E389990A3452}" type="presParOf" srcId="{0FFDB171-F86B-4F60-A24A-142C184CEE9C}" destId="{AAD52D2E-9CAB-4CB7-9A4A-4ADECB537EFF}" srcOrd="4" destOrd="0" presId="urn:microsoft.com/office/officeart/2005/8/layout/orgChart1"/>
    <dgm:cxn modelId="{7420EA90-5012-4CEE-9C44-4A86592A9254}" type="presParOf" srcId="{0FFDB171-F86B-4F60-A24A-142C184CEE9C}" destId="{DDFBCE8E-D9CE-4DC5-BB34-0511350A8BC4}" srcOrd="5" destOrd="0" presId="urn:microsoft.com/office/officeart/2005/8/layout/orgChart1"/>
    <dgm:cxn modelId="{98A0F051-2B51-4DF1-9D49-958B35D33C29}" type="presParOf" srcId="{DDFBCE8E-D9CE-4DC5-BB34-0511350A8BC4}" destId="{2B381107-6B6B-43A2-8229-5F5B66EF3C6C}" srcOrd="0" destOrd="0" presId="urn:microsoft.com/office/officeart/2005/8/layout/orgChart1"/>
    <dgm:cxn modelId="{A530DC23-C243-41AE-83AD-168666FD3BC7}" type="presParOf" srcId="{2B381107-6B6B-43A2-8229-5F5B66EF3C6C}" destId="{BFC76239-AD08-4D3B-813C-1AA6965BE20A}" srcOrd="0" destOrd="0" presId="urn:microsoft.com/office/officeart/2005/8/layout/orgChart1"/>
    <dgm:cxn modelId="{A177A574-9CED-4AF3-9952-D6961E10FF50}" type="presParOf" srcId="{2B381107-6B6B-43A2-8229-5F5B66EF3C6C}" destId="{D61FC6FD-561E-41FB-97E9-6C41AC86CD24}" srcOrd="1" destOrd="0" presId="urn:microsoft.com/office/officeart/2005/8/layout/orgChart1"/>
    <dgm:cxn modelId="{63616DBF-BFC4-4C4D-BA7E-E4A6737343F4}" type="presParOf" srcId="{DDFBCE8E-D9CE-4DC5-BB34-0511350A8BC4}" destId="{CA5062B4-FF3E-4042-B1CB-49D3AD9A8E7E}" srcOrd="1" destOrd="0" presId="urn:microsoft.com/office/officeart/2005/8/layout/orgChart1"/>
    <dgm:cxn modelId="{7A68D683-2C10-4AAF-8EB9-75D6CF43F2BE}" type="presParOf" srcId="{DDFBCE8E-D9CE-4DC5-BB34-0511350A8BC4}" destId="{F35E3728-0E37-498A-ADC9-3B9ABD4147AA}" srcOrd="2" destOrd="0" presId="urn:microsoft.com/office/officeart/2005/8/layout/orgChart1"/>
    <dgm:cxn modelId="{0C714060-8FFB-4A15-AD5E-2A9BC451FA13}" type="presParOf" srcId="{0FFDB171-F86B-4F60-A24A-142C184CEE9C}" destId="{D9062585-ECF8-4676-9269-2B7D86CEC55D}" srcOrd="6" destOrd="0" presId="urn:microsoft.com/office/officeart/2005/8/layout/orgChart1"/>
    <dgm:cxn modelId="{7D45B486-3D41-45C9-BA21-FF11678BC9B8}" type="presParOf" srcId="{0FFDB171-F86B-4F60-A24A-142C184CEE9C}" destId="{81690594-6B69-4D7A-B268-54226E7F6ADC}" srcOrd="7" destOrd="0" presId="urn:microsoft.com/office/officeart/2005/8/layout/orgChart1"/>
    <dgm:cxn modelId="{38EAF7B2-C002-457D-BD3D-70B66A4A8C8D}" type="presParOf" srcId="{81690594-6B69-4D7A-B268-54226E7F6ADC}" destId="{508FA0ED-4C80-4729-A8AB-CB0D9DAAB396}" srcOrd="0" destOrd="0" presId="urn:microsoft.com/office/officeart/2005/8/layout/orgChart1"/>
    <dgm:cxn modelId="{33753B62-DCA6-4AB6-8481-6A4BA7A78408}" type="presParOf" srcId="{508FA0ED-4C80-4729-A8AB-CB0D9DAAB396}" destId="{F2A9280A-53F7-43AF-9E04-5BE9CFDFF19D}" srcOrd="0" destOrd="0" presId="urn:microsoft.com/office/officeart/2005/8/layout/orgChart1"/>
    <dgm:cxn modelId="{E4A47044-5F55-495C-A5A8-90CB65805D8B}" type="presParOf" srcId="{508FA0ED-4C80-4729-A8AB-CB0D9DAAB396}" destId="{77F4E0C3-49D9-49B2-AEB2-3766D7FC76A5}" srcOrd="1" destOrd="0" presId="urn:microsoft.com/office/officeart/2005/8/layout/orgChart1"/>
    <dgm:cxn modelId="{DE3B0BBD-1921-4C04-9B2A-3904F22FE010}" type="presParOf" srcId="{81690594-6B69-4D7A-B268-54226E7F6ADC}" destId="{C967A0C7-33EF-4F7E-9C0D-CB06DD479794}" srcOrd="1" destOrd="0" presId="urn:microsoft.com/office/officeart/2005/8/layout/orgChart1"/>
    <dgm:cxn modelId="{D9BEB6AB-046C-43EE-AE8E-9539ACEAD2DB}" type="presParOf" srcId="{81690594-6B69-4D7A-B268-54226E7F6ADC}" destId="{EE4B0F60-3198-463C-BFC0-3476D61984EF}" srcOrd="2" destOrd="0" presId="urn:microsoft.com/office/officeart/2005/8/layout/orgChart1"/>
    <dgm:cxn modelId="{0093AC78-2FE1-4E10-942E-7C6453A3FF53}" type="presParOf" srcId="{0FFDB171-F86B-4F60-A24A-142C184CEE9C}" destId="{68165F20-9B46-40DA-A2C3-777CDE011AFF}" srcOrd="8" destOrd="0" presId="urn:microsoft.com/office/officeart/2005/8/layout/orgChart1"/>
    <dgm:cxn modelId="{DD295597-7F29-4D54-AB20-06E20CE6EFCC}" type="presParOf" srcId="{0FFDB171-F86B-4F60-A24A-142C184CEE9C}" destId="{18FB3492-9DD8-43E4-9A9A-B5453C732DFD}" srcOrd="9" destOrd="0" presId="urn:microsoft.com/office/officeart/2005/8/layout/orgChart1"/>
    <dgm:cxn modelId="{4F543B2B-7886-42C1-BEFC-FDC8C25AB416}" type="presParOf" srcId="{18FB3492-9DD8-43E4-9A9A-B5453C732DFD}" destId="{838EAFB5-EB2C-47F4-9996-F8AF0CE8DB24}" srcOrd="0" destOrd="0" presId="urn:microsoft.com/office/officeart/2005/8/layout/orgChart1"/>
    <dgm:cxn modelId="{B1423BB0-9BF9-4CAA-8116-6B81EEEDD7F8}" type="presParOf" srcId="{838EAFB5-EB2C-47F4-9996-F8AF0CE8DB24}" destId="{DA6859AC-6859-447B-A8DF-3C5B5156A061}" srcOrd="0" destOrd="0" presId="urn:microsoft.com/office/officeart/2005/8/layout/orgChart1"/>
    <dgm:cxn modelId="{1F09522B-D10F-48E2-BA52-690A55F6801C}" type="presParOf" srcId="{838EAFB5-EB2C-47F4-9996-F8AF0CE8DB24}" destId="{E2407F3C-C888-4D61-A63F-06A3B85597E4}" srcOrd="1" destOrd="0" presId="urn:microsoft.com/office/officeart/2005/8/layout/orgChart1"/>
    <dgm:cxn modelId="{85E90096-A761-4815-A0BD-B0F71A951BFF}" type="presParOf" srcId="{18FB3492-9DD8-43E4-9A9A-B5453C732DFD}" destId="{C75B74C4-A333-48A8-A8F9-6D657F14605D}" srcOrd="1" destOrd="0" presId="urn:microsoft.com/office/officeart/2005/8/layout/orgChart1"/>
    <dgm:cxn modelId="{D25EF3A2-BCB8-4B74-934F-D18079DF8E49}" type="presParOf" srcId="{18FB3492-9DD8-43E4-9A9A-B5453C732DFD}" destId="{AEBAA054-6930-433F-892F-FA3F4C883DD6}" srcOrd="2" destOrd="0" presId="urn:microsoft.com/office/officeart/2005/8/layout/orgChart1"/>
    <dgm:cxn modelId="{FB65964D-C2F6-4E90-A41D-7E0954159BB1}" type="presParOf" srcId="{0FFDB171-F86B-4F60-A24A-142C184CEE9C}" destId="{66028C74-F2C8-4657-9BA6-1AE1D3BF6BE6}" srcOrd="10" destOrd="0" presId="urn:microsoft.com/office/officeart/2005/8/layout/orgChart1"/>
    <dgm:cxn modelId="{69F01311-11C0-4B10-8C6F-EC68BAC1BCE8}" type="presParOf" srcId="{0FFDB171-F86B-4F60-A24A-142C184CEE9C}" destId="{FFD559B9-5C9F-426B-A913-CE1BFD482C2B}" srcOrd="11" destOrd="0" presId="urn:microsoft.com/office/officeart/2005/8/layout/orgChart1"/>
    <dgm:cxn modelId="{EFEF9268-DD1F-458E-B14F-7A86848CF67E}" type="presParOf" srcId="{FFD559B9-5C9F-426B-A913-CE1BFD482C2B}" destId="{BDEF4B21-B8AA-4DE6-840F-5F0878C5686F}" srcOrd="0" destOrd="0" presId="urn:microsoft.com/office/officeart/2005/8/layout/orgChart1"/>
    <dgm:cxn modelId="{D467CB08-2B1A-41CA-8E32-A2EAD1F9E43E}" type="presParOf" srcId="{BDEF4B21-B8AA-4DE6-840F-5F0878C5686F}" destId="{504E82B3-CA22-4F28-877F-DA9DC00F906B}" srcOrd="0" destOrd="0" presId="urn:microsoft.com/office/officeart/2005/8/layout/orgChart1"/>
    <dgm:cxn modelId="{86B725B4-6EED-47D3-B1EC-2F8F8DC954FB}" type="presParOf" srcId="{BDEF4B21-B8AA-4DE6-840F-5F0878C5686F}" destId="{E1CF6B74-E009-4A71-B4B1-4E9A442D920B}" srcOrd="1" destOrd="0" presId="urn:microsoft.com/office/officeart/2005/8/layout/orgChart1"/>
    <dgm:cxn modelId="{CE2680B8-E6FA-42F2-8671-D5A239C2921C}" type="presParOf" srcId="{FFD559B9-5C9F-426B-A913-CE1BFD482C2B}" destId="{A65F9C88-2110-40D4-8703-42F467D77E40}" srcOrd="1" destOrd="0" presId="urn:microsoft.com/office/officeart/2005/8/layout/orgChart1"/>
    <dgm:cxn modelId="{6097D826-2F4D-4451-BFDB-AC65D2136824}" type="presParOf" srcId="{FFD559B9-5C9F-426B-A913-CE1BFD482C2B}" destId="{65152548-1E3A-4FC1-A8D5-E8FD550698FA}" srcOrd="2" destOrd="0" presId="urn:microsoft.com/office/officeart/2005/8/layout/orgChart1"/>
    <dgm:cxn modelId="{28768CC1-67B3-484F-8FAF-4E53B7459F4F}" type="presParOf" srcId="{121C1088-DD3C-43CA-B16B-D812047C1501}" destId="{59F95FA9-67A9-42CE-BF5D-782A1BFAB8B7}" srcOrd="2" destOrd="0" presId="urn:microsoft.com/office/officeart/2005/8/layout/orgChart1"/>
    <dgm:cxn modelId="{F60C8BED-4AD0-4475-96E6-BCF5ED12AC16}" type="presParOf" srcId="{EB4DB198-B2C5-46D3-A959-8EA6A1CDEB61}" destId="{704606DA-54FA-429B-B3D0-B36D2ADC7B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0D54915-A316-4BAF-9F2A-4C3C3207DEEC}"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F32CC069-615B-467A-A11F-AE63BA40AFEA}">
      <dgm:prSet phldrT="[Text]" custT="1">
        <dgm:style>
          <a:lnRef idx="0">
            <a:schemeClr val="accent2"/>
          </a:lnRef>
          <a:fillRef idx="3">
            <a:schemeClr val="accent2"/>
          </a:fillRef>
          <a:effectRef idx="3">
            <a:schemeClr val="accent2"/>
          </a:effectRef>
          <a:fontRef idx="minor">
            <a:schemeClr val="lt1"/>
          </a:fontRef>
        </dgm:style>
      </dgm:prSet>
      <dgm:spPr>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bn-BD" sz="4400" b="1" dirty="0" smtClean="0">
              <a:latin typeface="Kalpurush" panose="02000600000000000000" pitchFamily="2" charset="0"/>
              <a:cs typeface="Kalpurush" panose="02000600000000000000" pitchFamily="2" charset="0"/>
            </a:rPr>
            <a:t>Learning Domains / শিখন ক্ষেত্র</a:t>
          </a:r>
          <a:endParaRPr lang="en-US" sz="4400" b="1" dirty="0" smtClean="0">
            <a:latin typeface="Kalpurush" panose="02000600000000000000" pitchFamily="2" charset="0"/>
            <a:cs typeface="Kalpurush" panose="02000600000000000000" pitchFamily="2" charset="0"/>
          </a:endParaRPr>
        </a:p>
        <a:p>
          <a:pPr defTabSz="2889250">
            <a:lnSpc>
              <a:spcPct val="90000"/>
            </a:lnSpc>
            <a:spcBef>
              <a:spcPct val="0"/>
            </a:spcBef>
            <a:spcAft>
              <a:spcPct val="35000"/>
            </a:spcAft>
          </a:pPr>
          <a:endParaRPr lang="en-US" sz="900" dirty="0"/>
        </a:p>
      </dgm:t>
    </dgm:pt>
    <dgm:pt modelId="{FC0E5834-B191-4280-9F46-2A3682070CB9}" type="parTrans" cxnId="{30D6A8C0-2745-4804-B172-D493C6A8EB04}">
      <dgm:prSet/>
      <dgm:spPr/>
      <dgm:t>
        <a:bodyPr/>
        <a:lstStyle/>
        <a:p>
          <a:endParaRPr lang="en-US" sz="1600"/>
        </a:p>
      </dgm:t>
    </dgm:pt>
    <dgm:pt modelId="{4538F87B-B5B6-4B81-8E7C-ED72B70A8AF3}" type="sibTrans" cxnId="{30D6A8C0-2745-4804-B172-D493C6A8EB04}">
      <dgm:prSet/>
      <dgm:spPr/>
      <dgm:t>
        <a:bodyPr/>
        <a:lstStyle/>
        <a:p>
          <a:endParaRPr lang="en-US" sz="1600"/>
        </a:p>
      </dgm:t>
    </dgm:pt>
    <dgm:pt modelId="{4E0616AC-9DAA-4519-93AB-062A139FE535}">
      <dgm:prSet phldrT="[Tex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4000" b="1" dirty="0" smtClean="0">
              <a:solidFill>
                <a:sysClr val="windowText" lastClr="000000"/>
              </a:solidFill>
              <a:latin typeface="Kalpurush" panose="02000600000000000000" pitchFamily="2" charset="0"/>
              <a:cs typeface="Kalpurush" panose="02000600000000000000" pitchFamily="2" charset="0"/>
            </a:rPr>
            <a:t>আবেগিক</a:t>
          </a:r>
          <a:endParaRPr lang="en-US" sz="4000" b="1" dirty="0">
            <a:solidFill>
              <a:sysClr val="windowText" lastClr="000000"/>
            </a:solidFill>
            <a:latin typeface="Kalpurush" panose="02000600000000000000" pitchFamily="2" charset="0"/>
            <a:cs typeface="Kalpurush" panose="02000600000000000000" pitchFamily="2" charset="0"/>
          </a:endParaRPr>
        </a:p>
      </dgm:t>
    </dgm:pt>
    <dgm:pt modelId="{F9E87EF0-DAFB-482B-B6D3-6FD98BC7460F}" type="parTrans" cxnId="{29B1CB7C-ABD8-415F-B392-628842CEF30C}">
      <dgm:prSet/>
      <dgm:spPr/>
      <dgm:t>
        <a:bodyPr/>
        <a:lstStyle/>
        <a:p>
          <a:endParaRPr lang="en-US" sz="1600"/>
        </a:p>
      </dgm:t>
    </dgm:pt>
    <dgm:pt modelId="{8112DF78-7DFE-4465-A068-EB0374A0A3BB}" type="sibTrans" cxnId="{29B1CB7C-ABD8-415F-B392-628842CEF30C}">
      <dgm:prSet/>
      <dgm:spPr/>
      <dgm:t>
        <a:bodyPr/>
        <a:lstStyle/>
        <a:p>
          <a:endParaRPr lang="en-US" sz="1600"/>
        </a:p>
      </dgm:t>
    </dgm:pt>
    <dgm:pt modelId="{5E2332B4-3B14-495A-A372-8C9E980E1F7F}">
      <dgm:prSet custT="1">
        <dgm:style>
          <a:lnRef idx="1">
            <a:schemeClr val="accent4"/>
          </a:lnRef>
          <a:fillRef idx="2">
            <a:schemeClr val="accent4"/>
          </a:fillRef>
          <a:effectRef idx="1">
            <a:schemeClr val="accent4"/>
          </a:effectRef>
          <a:fontRef idx="minor">
            <a:schemeClr val="dk1"/>
          </a:fontRef>
        </dgm:style>
      </dgm:prSet>
      <dgm:spPr>
        <a:solidFill>
          <a:srgbClr val="99FF99"/>
        </a:solidFill>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গ্রহণ</a:t>
          </a:r>
          <a:endParaRPr lang="en-US" sz="3600" b="0" dirty="0">
            <a:latin typeface="BenSenHandwriting" panose="02000500020000020004" pitchFamily="2" charset="0"/>
            <a:cs typeface="BenSenHandwriting" panose="02000500020000020004" pitchFamily="2" charset="0"/>
          </a:endParaRPr>
        </a:p>
      </dgm:t>
    </dgm:pt>
    <dgm:pt modelId="{9546F5B9-B985-4A07-BC16-8ECC1608369C}" type="parTrans" cxnId="{1332A1DF-6EDB-4554-9D93-B16414F316EC}">
      <dgm:prSet/>
      <dgm:spPr/>
      <dgm:t>
        <a:bodyPr/>
        <a:lstStyle/>
        <a:p>
          <a:endParaRPr lang="en-US" sz="3600" b="0"/>
        </a:p>
      </dgm:t>
    </dgm:pt>
    <dgm:pt modelId="{86A2C067-04C0-4247-9CE9-67E4C9B2C445}" type="sibTrans" cxnId="{1332A1DF-6EDB-4554-9D93-B16414F316EC}">
      <dgm:prSet/>
      <dgm:spPr/>
      <dgm:t>
        <a:bodyPr/>
        <a:lstStyle/>
        <a:p>
          <a:endParaRPr lang="en-US" sz="1600"/>
        </a:p>
      </dgm:t>
    </dgm:pt>
    <dgm:pt modelId="{5A1CFC8F-1091-447C-9DE7-59DFA0F005B5}">
      <dgm:prSet custT="1">
        <dgm:style>
          <a:lnRef idx="1">
            <a:schemeClr val="accent4"/>
          </a:lnRef>
          <a:fillRef idx="2">
            <a:schemeClr val="accent4"/>
          </a:fillRef>
          <a:effectRef idx="1">
            <a:schemeClr val="accent4"/>
          </a:effectRef>
          <a:fontRef idx="minor">
            <a:schemeClr val="dk1"/>
          </a:fontRef>
        </dgm:style>
      </dgm:prSet>
      <dgm:spPr>
        <a:solidFill>
          <a:srgbClr val="99FF99"/>
        </a:solidFill>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প্রতিক্রিয়া/প্রত্যুত্তর প্রদান</a:t>
          </a:r>
          <a:endParaRPr lang="en-US" sz="3600" b="0" dirty="0">
            <a:latin typeface="BenSenHandwriting" panose="02000500020000020004" pitchFamily="2" charset="0"/>
            <a:cs typeface="BenSenHandwriting" panose="02000500020000020004" pitchFamily="2" charset="0"/>
          </a:endParaRPr>
        </a:p>
      </dgm:t>
    </dgm:pt>
    <dgm:pt modelId="{56F04382-28DD-4338-90CD-BB6948A19560}" type="parTrans" cxnId="{8B3BB71E-FDB2-45F3-B9F5-9B072B2277DB}">
      <dgm:prSet/>
      <dgm:spPr/>
      <dgm:t>
        <a:bodyPr/>
        <a:lstStyle/>
        <a:p>
          <a:endParaRPr lang="en-US" sz="3600" b="0"/>
        </a:p>
      </dgm:t>
    </dgm:pt>
    <dgm:pt modelId="{2ECF8912-A843-4543-9FD6-27D72B57BCF8}" type="sibTrans" cxnId="{8B3BB71E-FDB2-45F3-B9F5-9B072B2277DB}">
      <dgm:prSet/>
      <dgm:spPr/>
      <dgm:t>
        <a:bodyPr/>
        <a:lstStyle/>
        <a:p>
          <a:endParaRPr lang="en-US" sz="1600"/>
        </a:p>
      </dgm:t>
    </dgm:pt>
    <dgm:pt modelId="{858F125A-3B8F-4D48-9E99-B21026CEC307}">
      <dgm:prSet custT="1">
        <dgm:style>
          <a:lnRef idx="1">
            <a:schemeClr val="accent4"/>
          </a:lnRef>
          <a:fillRef idx="2">
            <a:schemeClr val="accent4"/>
          </a:fillRef>
          <a:effectRef idx="1">
            <a:schemeClr val="accent4"/>
          </a:effectRef>
          <a:fontRef idx="minor">
            <a:schemeClr val="dk1"/>
          </a:fontRef>
        </dgm:style>
      </dgm:prSet>
      <dgm:spPr>
        <a:solidFill>
          <a:srgbClr val="99FF99"/>
        </a:solidFill>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গুরুত্ব প্রদান</a:t>
          </a:r>
          <a:endParaRPr lang="en-US" sz="3600" b="0" dirty="0">
            <a:latin typeface="BenSenHandwriting" panose="02000500020000020004" pitchFamily="2" charset="0"/>
            <a:cs typeface="BenSenHandwriting" panose="02000500020000020004" pitchFamily="2" charset="0"/>
          </a:endParaRPr>
        </a:p>
      </dgm:t>
    </dgm:pt>
    <dgm:pt modelId="{F9852473-A310-4255-A2F5-93CF89ADACD4}" type="parTrans" cxnId="{CB078CA9-1D6B-4767-8D48-D02ACAC14421}">
      <dgm:prSet/>
      <dgm:spPr/>
      <dgm:t>
        <a:bodyPr/>
        <a:lstStyle/>
        <a:p>
          <a:endParaRPr lang="en-US" sz="3600" b="0"/>
        </a:p>
      </dgm:t>
    </dgm:pt>
    <dgm:pt modelId="{4A47D2C8-28FF-4A9C-ADBE-AE3056209566}" type="sibTrans" cxnId="{CB078CA9-1D6B-4767-8D48-D02ACAC14421}">
      <dgm:prSet/>
      <dgm:spPr/>
      <dgm:t>
        <a:bodyPr/>
        <a:lstStyle/>
        <a:p>
          <a:endParaRPr lang="en-US" sz="1600"/>
        </a:p>
      </dgm:t>
    </dgm:pt>
    <dgm:pt modelId="{5D80A175-FFDF-4A16-A92F-247647F76C92}">
      <dgm:prSet custT="1">
        <dgm:style>
          <a:lnRef idx="1">
            <a:schemeClr val="accent4"/>
          </a:lnRef>
          <a:fillRef idx="2">
            <a:schemeClr val="accent4"/>
          </a:fillRef>
          <a:effectRef idx="1">
            <a:schemeClr val="accent4"/>
          </a:effectRef>
          <a:fontRef idx="minor">
            <a:schemeClr val="dk1"/>
          </a:fontRef>
        </dgm:style>
      </dgm:prSet>
      <dgm:spPr>
        <a:solidFill>
          <a:srgbClr val="99FF99"/>
        </a:solidFill>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সংগঠিতকরণ</a:t>
          </a:r>
          <a:endParaRPr lang="en-US" sz="3600" b="0" dirty="0">
            <a:latin typeface="BenSenHandwriting" panose="02000500020000020004" pitchFamily="2" charset="0"/>
            <a:cs typeface="BenSenHandwriting" panose="02000500020000020004" pitchFamily="2" charset="0"/>
          </a:endParaRPr>
        </a:p>
      </dgm:t>
    </dgm:pt>
    <dgm:pt modelId="{1BD5A796-9A33-4031-B253-3A6379A1EC7C}" type="parTrans" cxnId="{FE1D537B-36CD-45D8-8D07-D8BCD0C1CD58}">
      <dgm:prSet/>
      <dgm:spPr/>
      <dgm:t>
        <a:bodyPr/>
        <a:lstStyle/>
        <a:p>
          <a:endParaRPr lang="en-US" sz="3600" b="0"/>
        </a:p>
      </dgm:t>
    </dgm:pt>
    <dgm:pt modelId="{105BD371-6151-4EE6-A87C-73E3AFAE412C}" type="sibTrans" cxnId="{FE1D537B-36CD-45D8-8D07-D8BCD0C1CD58}">
      <dgm:prSet/>
      <dgm:spPr/>
      <dgm:t>
        <a:bodyPr/>
        <a:lstStyle/>
        <a:p>
          <a:endParaRPr lang="en-US" sz="1600"/>
        </a:p>
      </dgm:t>
    </dgm:pt>
    <dgm:pt modelId="{FEC63DFC-1144-4F9E-8D01-6BEC1CE98C22}">
      <dgm:prSet custT="1">
        <dgm:style>
          <a:lnRef idx="1">
            <a:schemeClr val="accent4"/>
          </a:lnRef>
          <a:fillRef idx="2">
            <a:schemeClr val="accent4"/>
          </a:fillRef>
          <a:effectRef idx="1">
            <a:schemeClr val="accent4"/>
          </a:effectRef>
          <a:fontRef idx="minor">
            <a:schemeClr val="dk1"/>
          </a:fontRef>
        </dgm:style>
      </dgm:prSet>
      <dgm:spPr>
        <a:solidFill>
          <a:srgbClr val="99FF99"/>
        </a:solidFill>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নিজস্ব সত্ত্বায় পরিণতকরণ</a:t>
          </a:r>
          <a:endParaRPr lang="en-US" sz="3600" b="0" dirty="0">
            <a:latin typeface="BenSenHandwriting" panose="02000500020000020004" pitchFamily="2" charset="0"/>
            <a:cs typeface="BenSenHandwriting" panose="02000500020000020004" pitchFamily="2" charset="0"/>
          </a:endParaRPr>
        </a:p>
      </dgm:t>
    </dgm:pt>
    <dgm:pt modelId="{25892ACE-156E-4CC9-B7CD-E37691DA2292}" type="parTrans" cxnId="{BFBE3A71-20B8-494C-9D2A-023382530E67}">
      <dgm:prSet/>
      <dgm:spPr/>
      <dgm:t>
        <a:bodyPr/>
        <a:lstStyle/>
        <a:p>
          <a:endParaRPr lang="en-US" sz="3600" b="0"/>
        </a:p>
      </dgm:t>
    </dgm:pt>
    <dgm:pt modelId="{21A8EEE1-2A6A-44AB-997E-9CA5D4906D33}" type="sibTrans" cxnId="{BFBE3A71-20B8-494C-9D2A-023382530E67}">
      <dgm:prSet/>
      <dgm:spPr/>
      <dgm:t>
        <a:bodyPr/>
        <a:lstStyle/>
        <a:p>
          <a:endParaRPr lang="en-US" sz="1600"/>
        </a:p>
      </dgm:t>
    </dgm:pt>
    <dgm:pt modelId="{9E516C2C-6733-4571-B787-6FB6A9D2A0E1}" type="pres">
      <dgm:prSet presAssocID="{90D54915-A316-4BAF-9F2A-4C3C3207DEEC}" presName="hierChild1" presStyleCnt="0">
        <dgm:presLayoutVars>
          <dgm:orgChart val="1"/>
          <dgm:chPref val="1"/>
          <dgm:dir/>
          <dgm:animOne val="branch"/>
          <dgm:animLvl val="lvl"/>
          <dgm:resizeHandles/>
        </dgm:presLayoutVars>
      </dgm:prSet>
      <dgm:spPr/>
      <dgm:t>
        <a:bodyPr/>
        <a:lstStyle/>
        <a:p>
          <a:endParaRPr lang="en-US"/>
        </a:p>
      </dgm:t>
    </dgm:pt>
    <dgm:pt modelId="{EB4DB198-B2C5-46D3-A959-8EA6A1CDEB61}" type="pres">
      <dgm:prSet presAssocID="{F32CC069-615B-467A-A11F-AE63BA40AFEA}" presName="hierRoot1" presStyleCnt="0">
        <dgm:presLayoutVars>
          <dgm:hierBranch val="init"/>
        </dgm:presLayoutVars>
      </dgm:prSet>
      <dgm:spPr/>
    </dgm:pt>
    <dgm:pt modelId="{E2E35B9F-78FD-4183-B884-D9E5ABE886F7}" type="pres">
      <dgm:prSet presAssocID="{F32CC069-615B-467A-A11F-AE63BA40AFEA}" presName="rootComposite1" presStyleCnt="0"/>
      <dgm:spPr/>
    </dgm:pt>
    <dgm:pt modelId="{13A418CC-3CCC-4256-A4FF-D967B773918A}" type="pres">
      <dgm:prSet presAssocID="{F32CC069-615B-467A-A11F-AE63BA40AFEA}" presName="rootText1" presStyleLbl="node0" presStyleIdx="0" presStyleCnt="1" custScaleX="836915" custScaleY="168527" custLinFactNeighborX="0" custLinFactNeighborY="-68818">
        <dgm:presLayoutVars>
          <dgm:chPref val="3"/>
        </dgm:presLayoutVars>
      </dgm:prSet>
      <dgm:spPr/>
      <dgm:t>
        <a:bodyPr/>
        <a:lstStyle/>
        <a:p>
          <a:endParaRPr lang="en-US"/>
        </a:p>
      </dgm:t>
    </dgm:pt>
    <dgm:pt modelId="{1113CC79-834A-47F2-A0DA-1D19F91EF021}" type="pres">
      <dgm:prSet presAssocID="{F32CC069-615B-467A-A11F-AE63BA40AFEA}" presName="rootConnector1" presStyleLbl="node1" presStyleIdx="0" presStyleCnt="0"/>
      <dgm:spPr/>
      <dgm:t>
        <a:bodyPr/>
        <a:lstStyle/>
        <a:p>
          <a:endParaRPr lang="en-US"/>
        </a:p>
      </dgm:t>
    </dgm:pt>
    <dgm:pt modelId="{4F47C015-E83F-4972-B7F9-4758E4BA9C78}" type="pres">
      <dgm:prSet presAssocID="{F32CC069-615B-467A-A11F-AE63BA40AFEA}" presName="hierChild2" presStyleCnt="0"/>
      <dgm:spPr/>
    </dgm:pt>
    <dgm:pt modelId="{91296DEE-E1BC-4C91-AA8D-76294B7429CB}" type="pres">
      <dgm:prSet presAssocID="{F9E87EF0-DAFB-482B-B6D3-6FD98BC7460F}" presName="Name37" presStyleLbl="parChTrans1D2" presStyleIdx="0" presStyleCnt="1"/>
      <dgm:spPr/>
      <dgm:t>
        <a:bodyPr/>
        <a:lstStyle/>
        <a:p>
          <a:endParaRPr lang="en-US"/>
        </a:p>
      </dgm:t>
    </dgm:pt>
    <dgm:pt modelId="{3571C28A-BB5E-4689-9D60-CF783D8B6E84}" type="pres">
      <dgm:prSet presAssocID="{4E0616AC-9DAA-4519-93AB-062A139FE535}" presName="hierRoot2" presStyleCnt="0">
        <dgm:presLayoutVars>
          <dgm:hierBranch val="init"/>
        </dgm:presLayoutVars>
      </dgm:prSet>
      <dgm:spPr/>
    </dgm:pt>
    <dgm:pt modelId="{0A720EBC-B9C7-40C2-94D9-8654136D1ACF}" type="pres">
      <dgm:prSet presAssocID="{4E0616AC-9DAA-4519-93AB-062A139FE535}" presName="rootComposite" presStyleCnt="0"/>
      <dgm:spPr/>
    </dgm:pt>
    <dgm:pt modelId="{E10E572E-0D5C-4A8B-94AE-1AE4847756A1}" type="pres">
      <dgm:prSet presAssocID="{4E0616AC-9DAA-4519-93AB-062A139FE535}" presName="rootText" presStyleLbl="node2" presStyleIdx="0" presStyleCnt="1" custScaleX="592842" custScaleY="148609" custLinFactX="-8578" custLinFactNeighborX="-100000" custLinFactNeighborY="-5192">
        <dgm:presLayoutVars>
          <dgm:chPref val="3"/>
        </dgm:presLayoutVars>
      </dgm:prSet>
      <dgm:spPr/>
      <dgm:t>
        <a:bodyPr/>
        <a:lstStyle/>
        <a:p>
          <a:endParaRPr lang="en-US"/>
        </a:p>
      </dgm:t>
    </dgm:pt>
    <dgm:pt modelId="{2F028865-CC93-4C04-BA65-C4BA2F2825B2}" type="pres">
      <dgm:prSet presAssocID="{4E0616AC-9DAA-4519-93AB-062A139FE535}" presName="rootConnector" presStyleLbl="node2" presStyleIdx="0" presStyleCnt="1"/>
      <dgm:spPr/>
      <dgm:t>
        <a:bodyPr/>
        <a:lstStyle/>
        <a:p>
          <a:endParaRPr lang="en-US"/>
        </a:p>
      </dgm:t>
    </dgm:pt>
    <dgm:pt modelId="{CF612F24-AA60-450C-9E12-BC75628803A0}" type="pres">
      <dgm:prSet presAssocID="{4E0616AC-9DAA-4519-93AB-062A139FE535}" presName="hierChild4" presStyleCnt="0"/>
      <dgm:spPr/>
    </dgm:pt>
    <dgm:pt modelId="{E95D1BCF-B51C-47C9-A5DE-643B98F43429}" type="pres">
      <dgm:prSet presAssocID="{9546F5B9-B985-4A07-BC16-8ECC1608369C}" presName="Name37" presStyleLbl="parChTrans1D3" presStyleIdx="0" presStyleCnt="5" custSzX="505219"/>
      <dgm:spPr/>
      <dgm:t>
        <a:bodyPr/>
        <a:lstStyle/>
        <a:p>
          <a:endParaRPr lang="en-US"/>
        </a:p>
      </dgm:t>
    </dgm:pt>
    <dgm:pt modelId="{26AC3700-447C-40AC-8FC2-F4A131A32FA7}" type="pres">
      <dgm:prSet presAssocID="{5E2332B4-3B14-495A-A372-8C9E980E1F7F}" presName="hierRoot2" presStyleCnt="0">
        <dgm:presLayoutVars>
          <dgm:hierBranch val="init"/>
        </dgm:presLayoutVars>
      </dgm:prSet>
      <dgm:spPr/>
    </dgm:pt>
    <dgm:pt modelId="{3502794A-0267-4493-8D02-8A87883A0E11}" type="pres">
      <dgm:prSet presAssocID="{5E2332B4-3B14-495A-A372-8C9E980E1F7F}" presName="rootComposite" presStyleCnt="0"/>
      <dgm:spPr/>
    </dgm:pt>
    <dgm:pt modelId="{C32A6281-FE76-4EE8-8BE2-D8EBD88DA955}" type="pres">
      <dgm:prSet presAssocID="{5E2332B4-3B14-495A-A372-8C9E980E1F7F}" presName="rootText" presStyleLbl="node3" presStyleIdx="0" presStyleCnt="5" custScaleX="497038" custLinFactNeighborX="-38590" custLinFactNeighborY="33432">
        <dgm:presLayoutVars>
          <dgm:chPref val="3"/>
        </dgm:presLayoutVars>
      </dgm:prSet>
      <dgm:spPr/>
      <dgm:t>
        <a:bodyPr/>
        <a:lstStyle/>
        <a:p>
          <a:endParaRPr lang="en-US"/>
        </a:p>
      </dgm:t>
    </dgm:pt>
    <dgm:pt modelId="{285A651E-5E06-4141-A6B1-D5318D1C49CE}" type="pres">
      <dgm:prSet presAssocID="{5E2332B4-3B14-495A-A372-8C9E980E1F7F}" presName="rootConnector" presStyleLbl="node3" presStyleIdx="0" presStyleCnt="5"/>
      <dgm:spPr/>
      <dgm:t>
        <a:bodyPr/>
        <a:lstStyle/>
        <a:p>
          <a:endParaRPr lang="en-US"/>
        </a:p>
      </dgm:t>
    </dgm:pt>
    <dgm:pt modelId="{77C74427-BFF3-4A2F-89CE-CB62295DE9CC}" type="pres">
      <dgm:prSet presAssocID="{5E2332B4-3B14-495A-A372-8C9E980E1F7F}" presName="hierChild4" presStyleCnt="0"/>
      <dgm:spPr/>
    </dgm:pt>
    <dgm:pt modelId="{74BA5A68-FEC2-4FF2-9000-CB8F691B60C9}" type="pres">
      <dgm:prSet presAssocID="{5E2332B4-3B14-495A-A372-8C9E980E1F7F}" presName="hierChild5" presStyleCnt="0"/>
      <dgm:spPr/>
    </dgm:pt>
    <dgm:pt modelId="{A3A65C61-1391-4790-B4EC-B702699F91D6}" type="pres">
      <dgm:prSet presAssocID="{56F04382-28DD-4338-90CD-BB6948A19560}" presName="Name37" presStyleLbl="parChTrans1D3" presStyleIdx="1" presStyleCnt="5" custSzX="505219"/>
      <dgm:spPr/>
      <dgm:t>
        <a:bodyPr/>
        <a:lstStyle/>
        <a:p>
          <a:endParaRPr lang="en-US"/>
        </a:p>
      </dgm:t>
    </dgm:pt>
    <dgm:pt modelId="{8244C89E-64C2-41EB-AD9E-282C1DF54FAF}" type="pres">
      <dgm:prSet presAssocID="{5A1CFC8F-1091-447C-9DE7-59DFA0F005B5}" presName="hierRoot2" presStyleCnt="0">
        <dgm:presLayoutVars>
          <dgm:hierBranch val="init"/>
        </dgm:presLayoutVars>
      </dgm:prSet>
      <dgm:spPr/>
    </dgm:pt>
    <dgm:pt modelId="{C89A5C6B-68FF-4BF7-A81B-D529B184AA50}" type="pres">
      <dgm:prSet presAssocID="{5A1CFC8F-1091-447C-9DE7-59DFA0F005B5}" presName="rootComposite" presStyleCnt="0"/>
      <dgm:spPr/>
    </dgm:pt>
    <dgm:pt modelId="{D84678FE-89B4-41EA-B17F-3B1A6DBDCF60}" type="pres">
      <dgm:prSet presAssocID="{5A1CFC8F-1091-447C-9DE7-59DFA0F005B5}" presName="rootText" presStyleLbl="node3" presStyleIdx="1" presStyleCnt="5" custScaleX="497038" custLinFactNeighborX="-38590" custLinFactNeighborY="33432">
        <dgm:presLayoutVars>
          <dgm:chPref val="3"/>
        </dgm:presLayoutVars>
      </dgm:prSet>
      <dgm:spPr/>
      <dgm:t>
        <a:bodyPr/>
        <a:lstStyle/>
        <a:p>
          <a:endParaRPr lang="en-US"/>
        </a:p>
      </dgm:t>
    </dgm:pt>
    <dgm:pt modelId="{A6EB5773-0EC0-44F0-9E19-23C9C8E4CB8D}" type="pres">
      <dgm:prSet presAssocID="{5A1CFC8F-1091-447C-9DE7-59DFA0F005B5}" presName="rootConnector" presStyleLbl="node3" presStyleIdx="1" presStyleCnt="5"/>
      <dgm:spPr/>
      <dgm:t>
        <a:bodyPr/>
        <a:lstStyle/>
        <a:p>
          <a:endParaRPr lang="en-US"/>
        </a:p>
      </dgm:t>
    </dgm:pt>
    <dgm:pt modelId="{37C0AE28-A26B-4D1F-8BF1-962EA635188A}" type="pres">
      <dgm:prSet presAssocID="{5A1CFC8F-1091-447C-9DE7-59DFA0F005B5}" presName="hierChild4" presStyleCnt="0"/>
      <dgm:spPr/>
    </dgm:pt>
    <dgm:pt modelId="{9C57E4EB-FD21-48EF-B4BB-206D97089FC2}" type="pres">
      <dgm:prSet presAssocID="{5A1CFC8F-1091-447C-9DE7-59DFA0F005B5}" presName="hierChild5" presStyleCnt="0"/>
      <dgm:spPr/>
    </dgm:pt>
    <dgm:pt modelId="{BFBF91E1-04E0-44B0-B276-5B6A7FFB8EFB}" type="pres">
      <dgm:prSet presAssocID="{F9852473-A310-4255-A2F5-93CF89ADACD4}" presName="Name37" presStyleLbl="parChTrans1D3" presStyleIdx="2" presStyleCnt="5" custSzX="505219"/>
      <dgm:spPr/>
      <dgm:t>
        <a:bodyPr/>
        <a:lstStyle/>
        <a:p>
          <a:endParaRPr lang="en-US"/>
        </a:p>
      </dgm:t>
    </dgm:pt>
    <dgm:pt modelId="{357DED34-608F-4511-A3D6-E7AE8D4C4AA0}" type="pres">
      <dgm:prSet presAssocID="{858F125A-3B8F-4D48-9E99-B21026CEC307}" presName="hierRoot2" presStyleCnt="0">
        <dgm:presLayoutVars>
          <dgm:hierBranch val="init"/>
        </dgm:presLayoutVars>
      </dgm:prSet>
      <dgm:spPr/>
    </dgm:pt>
    <dgm:pt modelId="{8B9E46A7-3B54-48D0-9971-8368B7CE2ED2}" type="pres">
      <dgm:prSet presAssocID="{858F125A-3B8F-4D48-9E99-B21026CEC307}" presName="rootComposite" presStyleCnt="0"/>
      <dgm:spPr/>
    </dgm:pt>
    <dgm:pt modelId="{A1ACAA40-DB32-4586-AA0B-F7DF299E5E5D}" type="pres">
      <dgm:prSet presAssocID="{858F125A-3B8F-4D48-9E99-B21026CEC307}" presName="rootText" presStyleLbl="node3" presStyleIdx="2" presStyleCnt="5" custScaleX="497038" custLinFactNeighborX="-38590" custLinFactNeighborY="33432">
        <dgm:presLayoutVars>
          <dgm:chPref val="3"/>
        </dgm:presLayoutVars>
      </dgm:prSet>
      <dgm:spPr/>
      <dgm:t>
        <a:bodyPr/>
        <a:lstStyle/>
        <a:p>
          <a:endParaRPr lang="en-US"/>
        </a:p>
      </dgm:t>
    </dgm:pt>
    <dgm:pt modelId="{06A87F20-3722-4C7C-BBAD-C1EFE092B83B}" type="pres">
      <dgm:prSet presAssocID="{858F125A-3B8F-4D48-9E99-B21026CEC307}" presName="rootConnector" presStyleLbl="node3" presStyleIdx="2" presStyleCnt="5"/>
      <dgm:spPr/>
      <dgm:t>
        <a:bodyPr/>
        <a:lstStyle/>
        <a:p>
          <a:endParaRPr lang="en-US"/>
        </a:p>
      </dgm:t>
    </dgm:pt>
    <dgm:pt modelId="{503A06C0-F530-4217-83DE-FF58D26E5721}" type="pres">
      <dgm:prSet presAssocID="{858F125A-3B8F-4D48-9E99-B21026CEC307}" presName="hierChild4" presStyleCnt="0"/>
      <dgm:spPr/>
    </dgm:pt>
    <dgm:pt modelId="{3B62978B-EE90-4E09-9E16-87E7B60D0214}" type="pres">
      <dgm:prSet presAssocID="{858F125A-3B8F-4D48-9E99-B21026CEC307}" presName="hierChild5" presStyleCnt="0"/>
      <dgm:spPr/>
    </dgm:pt>
    <dgm:pt modelId="{DEBF9C35-51DF-4332-A1C9-6D3E19ED3DED}" type="pres">
      <dgm:prSet presAssocID="{1BD5A796-9A33-4031-B253-3A6379A1EC7C}" presName="Name37" presStyleLbl="parChTrans1D3" presStyleIdx="3" presStyleCnt="5" custSzX="505219"/>
      <dgm:spPr/>
      <dgm:t>
        <a:bodyPr/>
        <a:lstStyle/>
        <a:p>
          <a:endParaRPr lang="en-US"/>
        </a:p>
      </dgm:t>
    </dgm:pt>
    <dgm:pt modelId="{CE89219C-5D72-4BE3-BF92-28ED5589D854}" type="pres">
      <dgm:prSet presAssocID="{5D80A175-FFDF-4A16-A92F-247647F76C92}" presName="hierRoot2" presStyleCnt="0">
        <dgm:presLayoutVars>
          <dgm:hierBranch val="init"/>
        </dgm:presLayoutVars>
      </dgm:prSet>
      <dgm:spPr/>
    </dgm:pt>
    <dgm:pt modelId="{4275248B-4F53-45B7-A371-02E74A4ACF14}" type="pres">
      <dgm:prSet presAssocID="{5D80A175-FFDF-4A16-A92F-247647F76C92}" presName="rootComposite" presStyleCnt="0"/>
      <dgm:spPr/>
    </dgm:pt>
    <dgm:pt modelId="{1B6608F4-410B-4AC1-9982-E15514BAD844}" type="pres">
      <dgm:prSet presAssocID="{5D80A175-FFDF-4A16-A92F-247647F76C92}" presName="rootText" presStyleLbl="node3" presStyleIdx="3" presStyleCnt="5" custScaleX="497038" custLinFactNeighborX="-38590" custLinFactNeighborY="33432">
        <dgm:presLayoutVars>
          <dgm:chPref val="3"/>
        </dgm:presLayoutVars>
      </dgm:prSet>
      <dgm:spPr/>
      <dgm:t>
        <a:bodyPr/>
        <a:lstStyle/>
        <a:p>
          <a:endParaRPr lang="en-US"/>
        </a:p>
      </dgm:t>
    </dgm:pt>
    <dgm:pt modelId="{EF388300-9E40-42C4-8551-522108FC8B79}" type="pres">
      <dgm:prSet presAssocID="{5D80A175-FFDF-4A16-A92F-247647F76C92}" presName="rootConnector" presStyleLbl="node3" presStyleIdx="3" presStyleCnt="5"/>
      <dgm:spPr/>
      <dgm:t>
        <a:bodyPr/>
        <a:lstStyle/>
        <a:p>
          <a:endParaRPr lang="en-US"/>
        </a:p>
      </dgm:t>
    </dgm:pt>
    <dgm:pt modelId="{73387B4C-C047-49A9-9662-F4005CE51464}" type="pres">
      <dgm:prSet presAssocID="{5D80A175-FFDF-4A16-A92F-247647F76C92}" presName="hierChild4" presStyleCnt="0"/>
      <dgm:spPr/>
    </dgm:pt>
    <dgm:pt modelId="{5B9DF2BB-85A0-46AE-9C6A-9DFE16622734}" type="pres">
      <dgm:prSet presAssocID="{5D80A175-FFDF-4A16-A92F-247647F76C92}" presName="hierChild5" presStyleCnt="0"/>
      <dgm:spPr/>
    </dgm:pt>
    <dgm:pt modelId="{1ECCF07F-0703-47B2-A5B4-B4C6CCC270B6}" type="pres">
      <dgm:prSet presAssocID="{25892ACE-156E-4CC9-B7CD-E37691DA2292}" presName="Name37" presStyleLbl="parChTrans1D3" presStyleIdx="4" presStyleCnt="5" custSzX="505219"/>
      <dgm:spPr/>
      <dgm:t>
        <a:bodyPr/>
        <a:lstStyle/>
        <a:p>
          <a:endParaRPr lang="en-US"/>
        </a:p>
      </dgm:t>
    </dgm:pt>
    <dgm:pt modelId="{254EF030-6D32-47EF-ADE3-C5AB61A5F17B}" type="pres">
      <dgm:prSet presAssocID="{FEC63DFC-1144-4F9E-8D01-6BEC1CE98C22}" presName="hierRoot2" presStyleCnt="0">
        <dgm:presLayoutVars>
          <dgm:hierBranch val="init"/>
        </dgm:presLayoutVars>
      </dgm:prSet>
      <dgm:spPr/>
    </dgm:pt>
    <dgm:pt modelId="{320477FE-3372-4AA6-818E-9235A206F973}" type="pres">
      <dgm:prSet presAssocID="{FEC63DFC-1144-4F9E-8D01-6BEC1CE98C22}" presName="rootComposite" presStyleCnt="0"/>
      <dgm:spPr/>
    </dgm:pt>
    <dgm:pt modelId="{3FA0DD41-2234-404B-A7D2-98F1B0278D45}" type="pres">
      <dgm:prSet presAssocID="{FEC63DFC-1144-4F9E-8D01-6BEC1CE98C22}" presName="rootText" presStyleLbl="node3" presStyleIdx="4" presStyleCnt="5" custScaleX="497038" custLinFactNeighborX="-38590" custLinFactNeighborY="33432">
        <dgm:presLayoutVars>
          <dgm:chPref val="3"/>
        </dgm:presLayoutVars>
      </dgm:prSet>
      <dgm:spPr/>
      <dgm:t>
        <a:bodyPr/>
        <a:lstStyle/>
        <a:p>
          <a:endParaRPr lang="en-US"/>
        </a:p>
      </dgm:t>
    </dgm:pt>
    <dgm:pt modelId="{9ACFBEEE-814B-4C0D-B5D3-A7467E8D2E51}" type="pres">
      <dgm:prSet presAssocID="{FEC63DFC-1144-4F9E-8D01-6BEC1CE98C22}" presName="rootConnector" presStyleLbl="node3" presStyleIdx="4" presStyleCnt="5"/>
      <dgm:spPr/>
      <dgm:t>
        <a:bodyPr/>
        <a:lstStyle/>
        <a:p>
          <a:endParaRPr lang="en-US"/>
        </a:p>
      </dgm:t>
    </dgm:pt>
    <dgm:pt modelId="{D2F64BC9-536B-489D-A239-B3916D92B84C}" type="pres">
      <dgm:prSet presAssocID="{FEC63DFC-1144-4F9E-8D01-6BEC1CE98C22}" presName="hierChild4" presStyleCnt="0"/>
      <dgm:spPr/>
    </dgm:pt>
    <dgm:pt modelId="{A68C5629-1421-445C-9723-F3CE69EAE455}" type="pres">
      <dgm:prSet presAssocID="{FEC63DFC-1144-4F9E-8D01-6BEC1CE98C22}" presName="hierChild5" presStyleCnt="0"/>
      <dgm:spPr/>
    </dgm:pt>
    <dgm:pt modelId="{64C74978-510C-4131-8DB2-0E60F10E0DDE}" type="pres">
      <dgm:prSet presAssocID="{4E0616AC-9DAA-4519-93AB-062A139FE535}" presName="hierChild5" presStyleCnt="0"/>
      <dgm:spPr/>
    </dgm:pt>
    <dgm:pt modelId="{704606DA-54FA-429B-B3D0-B36D2ADC7B33}" type="pres">
      <dgm:prSet presAssocID="{F32CC069-615B-467A-A11F-AE63BA40AFEA}" presName="hierChild3" presStyleCnt="0"/>
      <dgm:spPr/>
    </dgm:pt>
  </dgm:ptLst>
  <dgm:cxnLst>
    <dgm:cxn modelId="{A26D9D5D-9116-4A76-A0E0-591ACEDA9D18}" type="presOf" srcId="{5D80A175-FFDF-4A16-A92F-247647F76C92}" destId="{1B6608F4-410B-4AC1-9982-E15514BAD844}" srcOrd="0" destOrd="0" presId="urn:microsoft.com/office/officeart/2005/8/layout/orgChart1"/>
    <dgm:cxn modelId="{ABFC8EA7-75F9-4D71-B9D8-80E3355DA97B}" type="presOf" srcId="{FEC63DFC-1144-4F9E-8D01-6BEC1CE98C22}" destId="{9ACFBEEE-814B-4C0D-B5D3-A7467E8D2E51}" srcOrd="1" destOrd="0" presId="urn:microsoft.com/office/officeart/2005/8/layout/orgChart1"/>
    <dgm:cxn modelId="{A6B52452-66B1-4441-8D9C-95EA0E3F87FE}" type="presOf" srcId="{25892ACE-156E-4CC9-B7CD-E37691DA2292}" destId="{1ECCF07F-0703-47B2-A5B4-B4C6CCC270B6}" srcOrd="0" destOrd="0" presId="urn:microsoft.com/office/officeart/2005/8/layout/orgChart1"/>
    <dgm:cxn modelId="{595D1D66-7E01-4590-B0F9-3FD977624C60}" type="presOf" srcId="{5E2332B4-3B14-495A-A372-8C9E980E1F7F}" destId="{285A651E-5E06-4141-A6B1-D5318D1C49CE}" srcOrd="1" destOrd="0" presId="urn:microsoft.com/office/officeart/2005/8/layout/orgChart1"/>
    <dgm:cxn modelId="{3C53BD69-639F-44BD-988B-3D4A54EF9E46}" type="presOf" srcId="{5A1CFC8F-1091-447C-9DE7-59DFA0F005B5}" destId="{D84678FE-89B4-41EA-B17F-3B1A6DBDCF60}" srcOrd="0" destOrd="0" presId="urn:microsoft.com/office/officeart/2005/8/layout/orgChart1"/>
    <dgm:cxn modelId="{69D65973-9924-46E8-9650-0F8A7CDCDBC3}" type="presOf" srcId="{1BD5A796-9A33-4031-B253-3A6379A1EC7C}" destId="{DEBF9C35-51DF-4332-A1C9-6D3E19ED3DED}" srcOrd="0" destOrd="0" presId="urn:microsoft.com/office/officeart/2005/8/layout/orgChart1"/>
    <dgm:cxn modelId="{1D561373-E84C-43DE-B61E-74B672D9C53F}" type="presOf" srcId="{F32CC069-615B-467A-A11F-AE63BA40AFEA}" destId="{13A418CC-3CCC-4256-A4FF-D967B773918A}" srcOrd="0" destOrd="0" presId="urn:microsoft.com/office/officeart/2005/8/layout/orgChart1"/>
    <dgm:cxn modelId="{FE1D537B-36CD-45D8-8D07-D8BCD0C1CD58}" srcId="{4E0616AC-9DAA-4519-93AB-062A139FE535}" destId="{5D80A175-FFDF-4A16-A92F-247647F76C92}" srcOrd="3" destOrd="0" parTransId="{1BD5A796-9A33-4031-B253-3A6379A1EC7C}" sibTransId="{105BD371-6151-4EE6-A87C-73E3AFAE412C}"/>
    <dgm:cxn modelId="{97C6FC0B-9FEA-40D6-AAB4-466974B2395F}" type="presOf" srcId="{858F125A-3B8F-4D48-9E99-B21026CEC307}" destId="{06A87F20-3722-4C7C-BBAD-C1EFE092B83B}" srcOrd="1" destOrd="0" presId="urn:microsoft.com/office/officeart/2005/8/layout/orgChart1"/>
    <dgm:cxn modelId="{9863CA9B-1959-4F3B-821E-F06D5DD801EA}" type="presOf" srcId="{F32CC069-615B-467A-A11F-AE63BA40AFEA}" destId="{1113CC79-834A-47F2-A0DA-1D19F91EF021}" srcOrd="1" destOrd="0" presId="urn:microsoft.com/office/officeart/2005/8/layout/orgChart1"/>
    <dgm:cxn modelId="{E9BD9F20-BBCE-477A-9864-6E7ABFFBE693}" type="presOf" srcId="{5E2332B4-3B14-495A-A372-8C9E980E1F7F}" destId="{C32A6281-FE76-4EE8-8BE2-D8EBD88DA955}" srcOrd="0" destOrd="0" presId="urn:microsoft.com/office/officeart/2005/8/layout/orgChart1"/>
    <dgm:cxn modelId="{DF421955-B0B3-48D2-8EBB-75CEC399583C}" type="presOf" srcId="{90D54915-A316-4BAF-9F2A-4C3C3207DEEC}" destId="{9E516C2C-6733-4571-B787-6FB6A9D2A0E1}" srcOrd="0" destOrd="0" presId="urn:microsoft.com/office/officeart/2005/8/layout/orgChart1"/>
    <dgm:cxn modelId="{1332A1DF-6EDB-4554-9D93-B16414F316EC}" srcId="{4E0616AC-9DAA-4519-93AB-062A139FE535}" destId="{5E2332B4-3B14-495A-A372-8C9E980E1F7F}" srcOrd="0" destOrd="0" parTransId="{9546F5B9-B985-4A07-BC16-8ECC1608369C}" sibTransId="{86A2C067-04C0-4247-9CE9-67E4C9B2C445}"/>
    <dgm:cxn modelId="{AD142FE0-9214-44E6-BF7F-8FA43597F4ED}" type="presOf" srcId="{5D80A175-FFDF-4A16-A92F-247647F76C92}" destId="{EF388300-9E40-42C4-8551-522108FC8B79}" srcOrd="1" destOrd="0" presId="urn:microsoft.com/office/officeart/2005/8/layout/orgChart1"/>
    <dgm:cxn modelId="{CB078CA9-1D6B-4767-8D48-D02ACAC14421}" srcId="{4E0616AC-9DAA-4519-93AB-062A139FE535}" destId="{858F125A-3B8F-4D48-9E99-B21026CEC307}" srcOrd="2" destOrd="0" parTransId="{F9852473-A310-4255-A2F5-93CF89ADACD4}" sibTransId="{4A47D2C8-28FF-4A9C-ADBE-AE3056209566}"/>
    <dgm:cxn modelId="{AF51471B-92C1-4B5B-8384-7249C02BD6F8}" type="presOf" srcId="{9546F5B9-B985-4A07-BC16-8ECC1608369C}" destId="{E95D1BCF-B51C-47C9-A5DE-643B98F43429}" srcOrd="0" destOrd="0" presId="urn:microsoft.com/office/officeart/2005/8/layout/orgChart1"/>
    <dgm:cxn modelId="{33D2234A-A98B-424B-99DC-4B56CA3949EE}" type="presOf" srcId="{4E0616AC-9DAA-4519-93AB-062A139FE535}" destId="{E10E572E-0D5C-4A8B-94AE-1AE4847756A1}" srcOrd="0" destOrd="0" presId="urn:microsoft.com/office/officeart/2005/8/layout/orgChart1"/>
    <dgm:cxn modelId="{30D6A8C0-2745-4804-B172-D493C6A8EB04}" srcId="{90D54915-A316-4BAF-9F2A-4C3C3207DEEC}" destId="{F32CC069-615B-467A-A11F-AE63BA40AFEA}" srcOrd="0" destOrd="0" parTransId="{FC0E5834-B191-4280-9F46-2A3682070CB9}" sibTransId="{4538F87B-B5B6-4B81-8E7C-ED72B70A8AF3}"/>
    <dgm:cxn modelId="{A6CF4D3E-CEAF-4249-9ADE-1AC22B13F490}" type="presOf" srcId="{F9E87EF0-DAFB-482B-B6D3-6FD98BC7460F}" destId="{91296DEE-E1BC-4C91-AA8D-76294B7429CB}" srcOrd="0" destOrd="0" presId="urn:microsoft.com/office/officeart/2005/8/layout/orgChart1"/>
    <dgm:cxn modelId="{B5E60890-8093-4C12-A8D0-52328F8C5CDD}" type="presOf" srcId="{4E0616AC-9DAA-4519-93AB-062A139FE535}" destId="{2F028865-CC93-4C04-BA65-C4BA2F2825B2}" srcOrd="1" destOrd="0" presId="urn:microsoft.com/office/officeart/2005/8/layout/orgChart1"/>
    <dgm:cxn modelId="{BFBE3A71-20B8-494C-9D2A-023382530E67}" srcId="{4E0616AC-9DAA-4519-93AB-062A139FE535}" destId="{FEC63DFC-1144-4F9E-8D01-6BEC1CE98C22}" srcOrd="4" destOrd="0" parTransId="{25892ACE-156E-4CC9-B7CD-E37691DA2292}" sibTransId="{21A8EEE1-2A6A-44AB-997E-9CA5D4906D33}"/>
    <dgm:cxn modelId="{29CE6722-85C2-4D59-9E7A-679C15756927}" type="presOf" srcId="{5A1CFC8F-1091-447C-9DE7-59DFA0F005B5}" destId="{A6EB5773-0EC0-44F0-9E19-23C9C8E4CB8D}" srcOrd="1" destOrd="0" presId="urn:microsoft.com/office/officeart/2005/8/layout/orgChart1"/>
    <dgm:cxn modelId="{29B1CB7C-ABD8-415F-B392-628842CEF30C}" srcId="{F32CC069-615B-467A-A11F-AE63BA40AFEA}" destId="{4E0616AC-9DAA-4519-93AB-062A139FE535}" srcOrd="0" destOrd="0" parTransId="{F9E87EF0-DAFB-482B-B6D3-6FD98BC7460F}" sibTransId="{8112DF78-7DFE-4465-A068-EB0374A0A3BB}"/>
    <dgm:cxn modelId="{26A5DA26-D33B-45E9-9AC1-0009CA10B1C9}" type="presOf" srcId="{56F04382-28DD-4338-90CD-BB6948A19560}" destId="{A3A65C61-1391-4790-B4EC-B702699F91D6}" srcOrd="0" destOrd="0" presId="urn:microsoft.com/office/officeart/2005/8/layout/orgChart1"/>
    <dgm:cxn modelId="{DB2F43AA-C821-44E8-89B9-26F90BFC6014}" type="presOf" srcId="{F9852473-A310-4255-A2F5-93CF89ADACD4}" destId="{BFBF91E1-04E0-44B0-B276-5B6A7FFB8EFB}" srcOrd="0" destOrd="0" presId="urn:microsoft.com/office/officeart/2005/8/layout/orgChart1"/>
    <dgm:cxn modelId="{F8334212-3614-4394-BF4B-9A54637CEFC0}" type="presOf" srcId="{858F125A-3B8F-4D48-9E99-B21026CEC307}" destId="{A1ACAA40-DB32-4586-AA0B-F7DF299E5E5D}" srcOrd="0" destOrd="0" presId="urn:microsoft.com/office/officeart/2005/8/layout/orgChart1"/>
    <dgm:cxn modelId="{88566A3D-1FF5-4D0C-9F50-858D3631ACAB}" type="presOf" srcId="{FEC63DFC-1144-4F9E-8D01-6BEC1CE98C22}" destId="{3FA0DD41-2234-404B-A7D2-98F1B0278D45}" srcOrd="0" destOrd="0" presId="urn:microsoft.com/office/officeart/2005/8/layout/orgChart1"/>
    <dgm:cxn modelId="{8B3BB71E-FDB2-45F3-B9F5-9B072B2277DB}" srcId="{4E0616AC-9DAA-4519-93AB-062A139FE535}" destId="{5A1CFC8F-1091-447C-9DE7-59DFA0F005B5}" srcOrd="1" destOrd="0" parTransId="{56F04382-28DD-4338-90CD-BB6948A19560}" sibTransId="{2ECF8912-A843-4543-9FD6-27D72B57BCF8}"/>
    <dgm:cxn modelId="{90C7EB9F-F882-418C-ADFF-CAC3A35A4708}" type="presParOf" srcId="{9E516C2C-6733-4571-B787-6FB6A9D2A0E1}" destId="{EB4DB198-B2C5-46D3-A959-8EA6A1CDEB61}" srcOrd="0" destOrd="0" presId="urn:microsoft.com/office/officeart/2005/8/layout/orgChart1"/>
    <dgm:cxn modelId="{EA20D356-7BFC-443C-B37D-A804D6C241D3}" type="presParOf" srcId="{EB4DB198-B2C5-46D3-A959-8EA6A1CDEB61}" destId="{E2E35B9F-78FD-4183-B884-D9E5ABE886F7}" srcOrd="0" destOrd="0" presId="urn:microsoft.com/office/officeart/2005/8/layout/orgChart1"/>
    <dgm:cxn modelId="{76E297DF-7957-495B-9626-29A8B9738A35}" type="presParOf" srcId="{E2E35B9F-78FD-4183-B884-D9E5ABE886F7}" destId="{13A418CC-3CCC-4256-A4FF-D967B773918A}" srcOrd="0" destOrd="0" presId="urn:microsoft.com/office/officeart/2005/8/layout/orgChart1"/>
    <dgm:cxn modelId="{5E5B2545-2F5D-49D0-91EA-9C37E4328654}" type="presParOf" srcId="{E2E35B9F-78FD-4183-B884-D9E5ABE886F7}" destId="{1113CC79-834A-47F2-A0DA-1D19F91EF021}" srcOrd="1" destOrd="0" presId="urn:microsoft.com/office/officeart/2005/8/layout/orgChart1"/>
    <dgm:cxn modelId="{9EEFFFCB-7EE7-478F-A857-069479165E89}" type="presParOf" srcId="{EB4DB198-B2C5-46D3-A959-8EA6A1CDEB61}" destId="{4F47C015-E83F-4972-B7F9-4758E4BA9C78}" srcOrd="1" destOrd="0" presId="urn:microsoft.com/office/officeart/2005/8/layout/orgChart1"/>
    <dgm:cxn modelId="{CB29CD88-B60E-41FD-8231-BCB90B04D37F}" type="presParOf" srcId="{4F47C015-E83F-4972-B7F9-4758E4BA9C78}" destId="{91296DEE-E1BC-4C91-AA8D-76294B7429CB}" srcOrd="0" destOrd="0" presId="urn:microsoft.com/office/officeart/2005/8/layout/orgChart1"/>
    <dgm:cxn modelId="{347CE9B1-8971-409F-8CF6-566DF9DBA435}" type="presParOf" srcId="{4F47C015-E83F-4972-B7F9-4758E4BA9C78}" destId="{3571C28A-BB5E-4689-9D60-CF783D8B6E84}" srcOrd="1" destOrd="0" presId="urn:microsoft.com/office/officeart/2005/8/layout/orgChart1"/>
    <dgm:cxn modelId="{B7A36772-4EA1-4BA1-812B-3B23DF06079B}" type="presParOf" srcId="{3571C28A-BB5E-4689-9D60-CF783D8B6E84}" destId="{0A720EBC-B9C7-40C2-94D9-8654136D1ACF}" srcOrd="0" destOrd="0" presId="urn:microsoft.com/office/officeart/2005/8/layout/orgChart1"/>
    <dgm:cxn modelId="{C23D68A0-F70C-49B7-93ED-FD37338C2F5E}" type="presParOf" srcId="{0A720EBC-B9C7-40C2-94D9-8654136D1ACF}" destId="{E10E572E-0D5C-4A8B-94AE-1AE4847756A1}" srcOrd="0" destOrd="0" presId="urn:microsoft.com/office/officeart/2005/8/layout/orgChart1"/>
    <dgm:cxn modelId="{5A1E0E08-AF67-4FD7-9A82-7F3DBCB30C44}" type="presParOf" srcId="{0A720EBC-B9C7-40C2-94D9-8654136D1ACF}" destId="{2F028865-CC93-4C04-BA65-C4BA2F2825B2}" srcOrd="1" destOrd="0" presId="urn:microsoft.com/office/officeart/2005/8/layout/orgChart1"/>
    <dgm:cxn modelId="{DB41AB66-B0A8-487A-BB76-D9FA824B60B4}" type="presParOf" srcId="{3571C28A-BB5E-4689-9D60-CF783D8B6E84}" destId="{CF612F24-AA60-450C-9E12-BC75628803A0}" srcOrd="1" destOrd="0" presId="urn:microsoft.com/office/officeart/2005/8/layout/orgChart1"/>
    <dgm:cxn modelId="{DC5D5CA9-88F5-47E7-A6B1-040B7D869F49}" type="presParOf" srcId="{CF612F24-AA60-450C-9E12-BC75628803A0}" destId="{E95D1BCF-B51C-47C9-A5DE-643B98F43429}" srcOrd="0" destOrd="0" presId="urn:microsoft.com/office/officeart/2005/8/layout/orgChart1"/>
    <dgm:cxn modelId="{D2DD8FA3-514C-4348-BF14-2D41107867A9}" type="presParOf" srcId="{CF612F24-AA60-450C-9E12-BC75628803A0}" destId="{26AC3700-447C-40AC-8FC2-F4A131A32FA7}" srcOrd="1" destOrd="0" presId="urn:microsoft.com/office/officeart/2005/8/layout/orgChart1"/>
    <dgm:cxn modelId="{34C91424-7BFB-439B-AD58-66D78CA5BD4C}" type="presParOf" srcId="{26AC3700-447C-40AC-8FC2-F4A131A32FA7}" destId="{3502794A-0267-4493-8D02-8A87883A0E11}" srcOrd="0" destOrd="0" presId="urn:microsoft.com/office/officeart/2005/8/layout/orgChart1"/>
    <dgm:cxn modelId="{E95D054B-F690-442E-AD09-F0665459878D}" type="presParOf" srcId="{3502794A-0267-4493-8D02-8A87883A0E11}" destId="{C32A6281-FE76-4EE8-8BE2-D8EBD88DA955}" srcOrd="0" destOrd="0" presId="urn:microsoft.com/office/officeart/2005/8/layout/orgChart1"/>
    <dgm:cxn modelId="{976D5ABC-EF85-48F0-BDA1-83AE19378F1B}" type="presParOf" srcId="{3502794A-0267-4493-8D02-8A87883A0E11}" destId="{285A651E-5E06-4141-A6B1-D5318D1C49CE}" srcOrd="1" destOrd="0" presId="urn:microsoft.com/office/officeart/2005/8/layout/orgChart1"/>
    <dgm:cxn modelId="{478F6A1F-E4F9-4A3A-AC9C-368FE1534996}" type="presParOf" srcId="{26AC3700-447C-40AC-8FC2-F4A131A32FA7}" destId="{77C74427-BFF3-4A2F-89CE-CB62295DE9CC}" srcOrd="1" destOrd="0" presId="urn:microsoft.com/office/officeart/2005/8/layout/orgChart1"/>
    <dgm:cxn modelId="{3621A7F9-2BA4-4E48-9A56-0BD0B7F542F3}" type="presParOf" srcId="{26AC3700-447C-40AC-8FC2-F4A131A32FA7}" destId="{74BA5A68-FEC2-4FF2-9000-CB8F691B60C9}" srcOrd="2" destOrd="0" presId="urn:microsoft.com/office/officeart/2005/8/layout/orgChart1"/>
    <dgm:cxn modelId="{45ABB79E-0F61-4448-BC6F-D589BDF6275E}" type="presParOf" srcId="{CF612F24-AA60-450C-9E12-BC75628803A0}" destId="{A3A65C61-1391-4790-B4EC-B702699F91D6}" srcOrd="2" destOrd="0" presId="urn:microsoft.com/office/officeart/2005/8/layout/orgChart1"/>
    <dgm:cxn modelId="{71805886-7088-49A7-BD9E-9B70935AF21D}" type="presParOf" srcId="{CF612F24-AA60-450C-9E12-BC75628803A0}" destId="{8244C89E-64C2-41EB-AD9E-282C1DF54FAF}" srcOrd="3" destOrd="0" presId="urn:microsoft.com/office/officeart/2005/8/layout/orgChart1"/>
    <dgm:cxn modelId="{92B611C0-F999-4A07-8322-36F6394FB98E}" type="presParOf" srcId="{8244C89E-64C2-41EB-AD9E-282C1DF54FAF}" destId="{C89A5C6B-68FF-4BF7-A81B-D529B184AA50}" srcOrd="0" destOrd="0" presId="urn:microsoft.com/office/officeart/2005/8/layout/orgChart1"/>
    <dgm:cxn modelId="{B5A6B18D-0E74-497C-BC76-4FFE87D4AC1D}" type="presParOf" srcId="{C89A5C6B-68FF-4BF7-A81B-D529B184AA50}" destId="{D84678FE-89B4-41EA-B17F-3B1A6DBDCF60}" srcOrd="0" destOrd="0" presId="urn:microsoft.com/office/officeart/2005/8/layout/orgChart1"/>
    <dgm:cxn modelId="{F1A95AF2-1437-4F8D-A6F4-0555DC47C3BF}" type="presParOf" srcId="{C89A5C6B-68FF-4BF7-A81B-D529B184AA50}" destId="{A6EB5773-0EC0-44F0-9E19-23C9C8E4CB8D}" srcOrd="1" destOrd="0" presId="urn:microsoft.com/office/officeart/2005/8/layout/orgChart1"/>
    <dgm:cxn modelId="{8ECE5D38-E2F7-4154-8840-AD9727C31631}" type="presParOf" srcId="{8244C89E-64C2-41EB-AD9E-282C1DF54FAF}" destId="{37C0AE28-A26B-4D1F-8BF1-962EA635188A}" srcOrd="1" destOrd="0" presId="urn:microsoft.com/office/officeart/2005/8/layout/orgChart1"/>
    <dgm:cxn modelId="{AE1B6DCB-AF1D-45A0-9949-7B9E989B8CCD}" type="presParOf" srcId="{8244C89E-64C2-41EB-AD9E-282C1DF54FAF}" destId="{9C57E4EB-FD21-48EF-B4BB-206D97089FC2}" srcOrd="2" destOrd="0" presId="urn:microsoft.com/office/officeart/2005/8/layout/orgChart1"/>
    <dgm:cxn modelId="{DB043084-35BD-42AB-9C0B-EA250FA0489B}" type="presParOf" srcId="{CF612F24-AA60-450C-9E12-BC75628803A0}" destId="{BFBF91E1-04E0-44B0-B276-5B6A7FFB8EFB}" srcOrd="4" destOrd="0" presId="urn:microsoft.com/office/officeart/2005/8/layout/orgChart1"/>
    <dgm:cxn modelId="{42B3E161-BECF-4D84-801B-A3B05156DAFD}" type="presParOf" srcId="{CF612F24-AA60-450C-9E12-BC75628803A0}" destId="{357DED34-608F-4511-A3D6-E7AE8D4C4AA0}" srcOrd="5" destOrd="0" presId="urn:microsoft.com/office/officeart/2005/8/layout/orgChart1"/>
    <dgm:cxn modelId="{91F3467D-4CAE-4B14-8167-F1220D08FFBE}" type="presParOf" srcId="{357DED34-608F-4511-A3D6-E7AE8D4C4AA0}" destId="{8B9E46A7-3B54-48D0-9971-8368B7CE2ED2}" srcOrd="0" destOrd="0" presId="urn:microsoft.com/office/officeart/2005/8/layout/orgChart1"/>
    <dgm:cxn modelId="{0C338999-7FCA-41B7-8431-3D18E8ED2FB2}" type="presParOf" srcId="{8B9E46A7-3B54-48D0-9971-8368B7CE2ED2}" destId="{A1ACAA40-DB32-4586-AA0B-F7DF299E5E5D}" srcOrd="0" destOrd="0" presId="urn:microsoft.com/office/officeart/2005/8/layout/orgChart1"/>
    <dgm:cxn modelId="{2A19B84F-93DC-4CDE-95D4-8DEABD47F8F0}" type="presParOf" srcId="{8B9E46A7-3B54-48D0-9971-8368B7CE2ED2}" destId="{06A87F20-3722-4C7C-BBAD-C1EFE092B83B}" srcOrd="1" destOrd="0" presId="urn:microsoft.com/office/officeart/2005/8/layout/orgChart1"/>
    <dgm:cxn modelId="{DAA2E5D1-8627-4BC8-94D8-53B28F73FD57}" type="presParOf" srcId="{357DED34-608F-4511-A3D6-E7AE8D4C4AA0}" destId="{503A06C0-F530-4217-83DE-FF58D26E5721}" srcOrd="1" destOrd="0" presId="urn:microsoft.com/office/officeart/2005/8/layout/orgChart1"/>
    <dgm:cxn modelId="{784FB348-FACC-4688-8847-50B81803F8F7}" type="presParOf" srcId="{357DED34-608F-4511-A3D6-E7AE8D4C4AA0}" destId="{3B62978B-EE90-4E09-9E16-87E7B60D0214}" srcOrd="2" destOrd="0" presId="urn:microsoft.com/office/officeart/2005/8/layout/orgChart1"/>
    <dgm:cxn modelId="{2872A3CC-A6CB-4A37-8CBD-EAC8025DAAA9}" type="presParOf" srcId="{CF612F24-AA60-450C-9E12-BC75628803A0}" destId="{DEBF9C35-51DF-4332-A1C9-6D3E19ED3DED}" srcOrd="6" destOrd="0" presId="urn:microsoft.com/office/officeart/2005/8/layout/orgChart1"/>
    <dgm:cxn modelId="{D383AEF4-E603-4DB4-B806-2F9AABE203AC}" type="presParOf" srcId="{CF612F24-AA60-450C-9E12-BC75628803A0}" destId="{CE89219C-5D72-4BE3-BF92-28ED5589D854}" srcOrd="7" destOrd="0" presId="urn:microsoft.com/office/officeart/2005/8/layout/orgChart1"/>
    <dgm:cxn modelId="{826DC14D-6A10-412A-963C-65B4DFF33F20}" type="presParOf" srcId="{CE89219C-5D72-4BE3-BF92-28ED5589D854}" destId="{4275248B-4F53-45B7-A371-02E74A4ACF14}" srcOrd="0" destOrd="0" presId="urn:microsoft.com/office/officeart/2005/8/layout/orgChart1"/>
    <dgm:cxn modelId="{132DB34F-F339-46DD-AA09-FCD8BE6CD50F}" type="presParOf" srcId="{4275248B-4F53-45B7-A371-02E74A4ACF14}" destId="{1B6608F4-410B-4AC1-9982-E15514BAD844}" srcOrd="0" destOrd="0" presId="urn:microsoft.com/office/officeart/2005/8/layout/orgChart1"/>
    <dgm:cxn modelId="{328AF277-11EF-4FBB-860B-1C65AF6F8751}" type="presParOf" srcId="{4275248B-4F53-45B7-A371-02E74A4ACF14}" destId="{EF388300-9E40-42C4-8551-522108FC8B79}" srcOrd="1" destOrd="0" presId="urn:microsoft.com/office/officeart/2005/8/layout/orgChart1"/>
    <dgm:cxn modelId="{E05DDEF0-7739-4E45-9DAF-3EB3E6F45B8A}" type="presParOf" srcId="{CE89219C-5D72-4BE3-BF92-28ED5589D854}" destId="{73387B4C-C047-49A9-9662-F4005CE51464}" srcOrd="1" destOrd="0" presId="urn:microsoft.com/office/officeart/2005/8/layout/orgChart1"/>
    <dgm:cxn modelId="{41297CF2-C09F-4FBB-9B4E-D503E5C45A56}" type="presParOf" srcId="{CE89219C-5D72-4BE3-BF92-28ED5589D854}" destId="{5B9DF2BB-85A0-46AE-9C6A-9DFE16622734}" srcOrd="2" destOrd="0" presId="urn:microsoft.com/office/officeart/2005/8/layout/orgChart1"/>
    <dgm:cxn modelId="{284744FD-B7A4-49C7-B89F-45E4FED6BF28}" type="presParOf" srcId="{CF612F24-AA60-450C-9E12-BC75628803A0}" destId="{1ECCF07F-0703-47B2-A5B4-B4C6CCC270B6}" srcOrd="8" destOrd="0" presId="urn:microsoft.com/office/officeart/2005/8/layout/orgChart1"/>
    <dgm:cxn modelId="{2C74B4D6-D584-4BA4-80B7-606B8FFB088A}" type="presParOf" srcId="{CF612F24-AA60-450C-9E12-BC75628803A0}" destId="{254EF030-6D32-47EF-ADE3-C5AB61A5F17B}" srcOrd="9" destOrd="0" presId="urn:microsoft.com/office/officeart/2005/8/layout/orgChart1"/>
    <dgm:cxn modelId="{EF03DF4D-68DF-4440-8760-A44B7F97D6F1}" type="presParOf" srcId="{254EF030-6D32-47EF-ADE3-C5AB61A5F17B}" destId="{320477FE-3372-4AA6-818E-9235A206F973}" srcOrd="0" destOrd="0" presId="urn:microsoft.com/office/officeart/2005/8/layout/orgChart1"/>
    <dgm:cxn modelId="{3DEB24ED-248B-4798-BF19-C4547900269F}" type="presParOf" srcId="{320477FE-3372-4AA6-818E-9235A206F973}" destId="{3FA0DD41-2234-404B-A7D2-98F1B0278D45}" srcOrd="0" destOrd="0" presId="urn:microsoft.com/office/officeart/2005/8/layout/orgChart1"/>
    <dgm:cxn modelId="{9AB5EDD7-04F5-4D24-9595-1868AF0372B3}" type="presParOf" srcId="{320477FE-3372-4AA6-818E-9235A206F973}" destId="{9ACFBEEE-814B-4C0D-B5D3-A7467E8D2E51}" srcOrd="1" destOrd="0" presId="urn:microsoft.com/office/officeart/2005/8/layout/orgChart1"/>
    <dgm:cxn modelId="{786BE720-2696-445B-A408-A557B1FC3073}" type="presParOf" srcId="{254EF030-6D32-47EF-ADE3-C5AB61A5F17B}" destId="{D2F64BC9-536B-489D-A239-B3916D92B84C}" srcOrd="1" destOrd="0" presId="urn:microsoft.com/office/officeart/2005/8/layout/orgChart1"/>
    <dgm:cxn modelId="{1888B6DA-DFDC-4959-9E06-DEA5E0404E9F}" type="presParOf" srcId="{254EF030-6D32-47EF-ADE3-C5AB61A5F17B}" destId="{A68C5629-1421-445C-9723-F3CE69EAE455}" srcOrd="2" destOrd="0" presId="urn:microsoft.com/office/officeart/2005/8/layout/orgChart1"/>
    <dgm:cxn modelId="{94C6D1D3-418C-44D1-8837-EEE6846145B5}" type="presParOf" srcId="{3571C28A-BB5E-4689-9D60-CF783D8B6E84}" destId="{64C74978-510C-4131-8DB2-0E60F10E0DDE}" srcOrd="2" destOrd="0" presId="urn:microsoft.com/office/officeart/2005/8/layout/orgChart1"/>
    <dgm:cxn modelId="{CFA16603-466C-48EE-849F-3D28AD4A21F8}" type="presParOf" srcId="{EB4DB198-B2C5-46D3-A959-8EA6A1CDEB61}" destId="{704606DA-54FA-429B-B3D0-B36D2ADC7B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0D54915-A316-4BAF-9F2A-4C3C3207DEEC}"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F32CC069-615B-467A-A11F-AE63BA40AFEA}">
      <dgm:prSet phldrT="[Text]" custT="1">
        <dgm:style>
          <a:lnRef idx="0">
            <a:schemeClr val="accent2"/>
          </a:lnRef>
          <a:fillRef idx="3">
            <a:schemeClr val="accent2"/>
          </a:fillRef>
          <a:effectRef idx="3">
            <a:schemeClr val="accent2"/>
          </a:effectRef>
          <a:fontRef idx="minor">
            <a:schemeClr val="lt1"/>
          </a:fontRef>
        </dgm:style>
      </dgm:prSet>
      <dgm:spPr>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bn-BD" sz="4400" b="1" dirty="0" smtClean="0">
              <a:latin typeface="Kalpurush" panose="02000600000000000000" pitchFamily="2" charset="0"/>
              <a:cs typeface="Kalpurush" panose="02000600000000000000" pitchFamily="2" charset="0"/>
            </a:rPr>
            <a:t>Learning Domains / শিখন ক্ষেত্র</a:t>
          </a:r>
          <a:endParaRPr lang="en-US" sz="4400" b="1" dirty="0" smtClean="0">
            <a:latin typeface="Kalpurush" panose="02000600000000000000" pitchFamily="2" charset="0"/>
            <a:cs typeface="Kalpurush" panose="02000600000000000000" pitchFamily="2" charset="0"/>
          </a:endParaRPr>
        </a:p>
        <a:p>
          <a:pPr defTabSz="2889250">
            <a:lnSpc>
              <a:spcPct val="90000"/>
            </a:lnSpc>
            <a:spcBef>
              <a:spcPct val="0"/>
            </a:spcBef>
            <a:spcAft>
              <a:spcPct val="35000"/>
            </a:spcAft>
          </a:pPr>
          <a:endParaRPr lang="en-US" sz="900" dirty="0"/>
        </a:p>
      </dgm:t>
    </dgm:pt>
    <dgm:pt modelId="{FC0E5834-B191-4280-9F46-2A3682070CB9}" type="parTrans" cxnId="{30D6A8C0-2745-4804-B172-D493C6A8EB04}">
      <dgm:prSet/>
      <dgm:spPr/>
      <dgm:t>
        <a:bodyPr/>
        <a:lstStyle/>
        <a:p>
          <a:endParaRPr lang="en-US" sz="1600"/>
        </a:p>
      </dgm:t>
    </dgm:pt>
    <dgm:pt modelId="{4538F87B-B5B6-4B81-8E7C-ED72B70A8AF3}" type="sibTrans" cxnId="{30D6A8C0-2745-4804-B172-D493C6A8EB04}">
      <dgm:prSet/>
      <dgm:spPr/>
      <dgm:t>
        <a:bodyPr/>
        <a:lstStyle/>
        <a:p>
          <a:endParaRPr lang="en-US" sz="1600"/>
        </a:p>
      </dgm:t>
    </dgm:pt>
    <dgm:pt modelId="{2390955F-E400-457C-BD3B-CF2E3646CAB0}">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4000" b="1" dirty="0" smtClean="0">
              <a:latin typeface="Kalpurush" panose="02000600000000000000" pitchFamily="2" charset="0"/>
              <a:cs typeface="Kalpurush" panose="02000600000000000000" pitchFamily="2" charset="0"/>
            </a:rPr>
            <a:t>মনোপেশিজ</a:t>
          </a:r>
          <a:endParaRPr lang="en-US" sz="4000" b="1" dirty="0">
            <a:latin typeface="Kalpurush" panose="02000600000000000000" pitchFamily="2" charset="0"/>
            <a:cs typeface="Kalpurush" panose="02000600000000000000" pitchFamily="2" charset="0"/>
          </a:endParaRPr>
        </a:p>
      </dgm:t>
    </dgm:pt>
    <dgm:pt modelId="{A44D9243-B455-4F6A-80E9-F34BD475C659}" type="parTrans" cxnId="{528D0C0C-FCCA-4EBE-9705-D264CBC0A54A}">
      <dgm:prSet/>
      <dgm:spPr/>
      <dgm:t>
        <a:bodyPr/>
        <a:lstStyle/>
        <a:p>
          <a:endParaRPr lang="en-US" sz="1600"/>
        </a:p>
      </dgm:t>
    </dgm:pt>
    <dgm:pt modelId="{BF2C25FF-6439-4371-958B-9CFD77444F0F}" type="sibTrans" cxnId="{528D0C0C-FCCA-4EBE-9705-D264CBC0A54A}">
      <dgm:prSet/>
      <dgm:spPr/>
      <dgm:t>
        <a:bodyPr/>
        <a:lstStyle/>
        <a:p>
          <a:endParaRPr lang="en-US" sz="1600"/>
        </a:p>
      </dgm:t>
    </dgm:pt>
    <dgm:pt modelId="{1D0E1FE7-1936-4F96-BF92-B8682A118528}">
      <dgm:prSet custT="1">
        <dgm:style>
          <a:lnRef idx="1">
            <a:schemeClr val="accent2"/>
          </a:lnRef>
          <a:fillRef idx="2">
            <a:schemeClr val="accent2"/>
          </a:fillRef>
          <a:effectRef idx="1">
            <a:schemeClr val="accent2"/>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অনুকরণ</a:t>
          </a:r>
          <a:endParaRPr lang="en-US" sz="3600" b="0" dirty="0">
            <a:latin typeface="BenSenHandwriting" panose="02000500020000020004" pitchFamily="2" charset="0"/>
            <a:cs typeface="BenSenHandwriting" panose="02000500020000020004" pitchFamily="2" charset="0"/>
          </a:endParaRPr>
        </a:p>
      </dgm:t>
    </dgm:pt>
    <dgm:pt modelId="{A4B9DC54-FF61-45D6-B9C2-65E308DB0920}" type="parTrans" cxnId="{68E3A078-4B5D-4160-B1F1-D3BC512F80FF}">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3FF1847D-1009-4F45-88E1-1890303C7701}" type="sibTrans" cxnId="{68E3A078-4B5D-4160-B1F1-D3BC512F80FF}">
      <dgm:prSet/>
      <dgm:spPr/>
      <dgm:t>
        <a:bodyPr/>
        <a:lstStyle/>
        <a:p>
          <a:endParaRPr lang="en-US" sz="1600"/>
        </a:p>
      </dgm:t>
    </dgm:pt>
    <dgm:pt modelId="{782B49CF-2D3F-4329-A9CD-36795339C7FA}">
      <dgm:prSet custT="1">
        <dgm:style>
          <a:lnRef idx="1">
            <a:schemeClr val="accent2"/>
          </a:lnRef>
          <a:fillRef idx="2">
            <a:schemeClr val="accent2"/>
          </a:fillRef>
          <a:effectRef idx="1">
            <a:schemeClr val="accent2"/>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অনুশীলন</a:t>
          </a:r>
          <a:endParaRPr lang="en-US" sz="3600" b="0" dirty="0">
            <a:latin typeface="BenSenHandwriting" panose="02000500020000020004" pitchFamily="2" charset="0"/>
            <a:cs typeface="BenSenHandwriting" panose="02000500020000020004" pitchFamily="2" charset="0"/>
          </a:endParaRPr>
        </a:p>
      </dgm:t>
    </dgm:pt>
    <dgm:pt modelId="{B7A996D7-55F5-43D2-B3BA-015B72E3AF27}" type="parTrans" cxnId="{73E5961B-E546-43DE-9AD1-662955EF13AB}">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A383128A-E2B2-47B3-A1B0-0F659DA20B3A}" type="sibTrans" cxnId="{73E5961B-E546-43DE-9AD1-662955EF13AB}">
      <dgm:prSet/>
      <dgm:spPr/>
      <dgm:t>
        <a:bodyPr/>
        <a:lstStyle/>
        <a:p>
          <a:endParaRPr lang="en-US" sz="1600"/>
        </a:p>
      </dgm:t>
    </dgm:pt>
    <dgm:pt modelId="{FFD210E1-B8D9-4050-B43F-E47AD0A3F4C4}">
      <dgm:prSet custT="1">
        <dgm:style>
          <a:lnRef idx="1">
            <a:schemeClr val="accent2"/>
          </a:lnRef>
          <a:fillRef idx="2">
            <a:schemeClr val="accent2"/>
          </a:fillRef>
          <a:effectRef idx="1">
            <a:schemeClr val="accent2"/>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পরিশীলন</a:t>
          </a:r>
          <a:endParaRPr lang="en-US" sz="3600" b="0" dirty="0">
            <a:latin typeface="BenSenHandwriting" panose="02000500020000020004" pitchFamily="2" charset="0"/>
            <a:cs typeface="BenSenHandwriting" panose="02000500020000020004" pitchFamily="2" charset="0"/>
          </a:endParaRPr>
        </a:p>
      </dgm:t>
    </dgm:pt>
    <dgm:pt modelId="{4467EA48-6441-4DBD-B85F-AF81DDAA40B4}" type="parTrans" cxnId="{51DE442E-AE01-4AE4-9E3F-EBA5862CF8F2}">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D566C613-1B32-4035-BDB6-B43DF676E42B}" type="sibTrans" cxnId="{51DE442E-AE01-4AE4-9E3F-EBA5862CF8F2}">
      <dgm:prSet/>
      <dgm:spPr/>
      <dgm:t>
        <a:bodyPr/>
        <a:lstStyle/>
        <a:p>
          <a:endParaRPr lang="en-US" sz="1600"/>
        </a:p>
      </dgm:t>
    </dgm:pt>
    <dgm:pt modelId="{A800B7D1-9A17-47B5-BF44-F82A395796A7}">
      <dgm:prSet custT="1">
        <dgm:style>
          <a:lnRef idx="1">
            <a:schemeClr val="accent2"/>
          </a:lnRef>
          <a:fillRef idx="2">
            <a:schemeClr val="accent2"/>
          </a:fillRef>
          <a:effectRef idx="1">
            <a:schemeClr val="accent2"/>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শৃঙ্খলীকরণ</a:t>
          </a:r>
          <a:endParaRPr lang="en-US" sz="3600" b="0" dirty="0">
            <a:latin typeface="BenSenHandwriting" panose="02000500020000020004" pitchFamily="2" charset="0"/>
            <a:cs typeface="BenSenHandwriting" panose="02000500020000020004" pitchFamily="2" charset="0"/>
          </a:endParaRPr>
        </a:p>
      </dgm:t>
    </dgm:pt>
    <dgm:pt modelId="{1B927D43-6C1A-4400-BA6B-0BC96C785454}" type="parTrans" cxnId="{BDBCA3FB-F3D4-4F8F-B72E-61736E7DC05E}">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E3608D6F-0BBF-4710-AA6F-80ABD554B4E9}" type="sibTrans" cxnId="{BDBCA3FB-F3D4-4F8F-B72E-61736E7DC05E}">
      <dgm:prSet/>
      <dgm:spPr/>
      <dgm:t>
        <a:bodyPr/>
        <a:lstStyle/>
        <a:p>
          <a:endParaRPr lang="en-US" sz="1600"/>
        </a:p>
      </dgm:t>
    </dgm:pt>
    <dgm:pt modelId="{6CCA30FB-59EF-4422-9549-3A2A0B34AAD1}">
      <dgm:prSet custT="1">
        <dgm:style>
          <a:lnRef idx="1">
            <a:schemeClr val="accent2"/>
          </a:lnRef>
          <a:fillRef idx="2">
            <a:schemeClr val="accent2"/>
          </a:fillRef>
          <a:effectRef idx="1">
            <a:schemeClr val="accent2"/>
          </a:effectRef>
          <a:fontRef idx="minor">
            <a:schemeClr val="dk1"/>
          </a:fontRef>
        </dgm:style>
      </dgm:prSet>
      <dgm:spPr>
        <a:ln>
          <a:noFill/>
        </a:ln>
        <a:effectLst/>
        <a:scene3d>
          <a:camera prst="orthographicFront">
            <a:rot lat="0" lon="0" rev="0"/>
          </a:camera>
          <a:lightRig rig="chilly" dir="t">
            <a:rot lat="0" lon="0" rev="18480000"/>
          </a:lightRig>
        </a:scene3d>
        <a:sp3d prstMaterial="clear">
          <a:bevelT h="63500"/>
        </a:sp3d>
      </dgm:spPr>
      <dgm:t>
        <a:bodyPr/>
        <a:lstStyle/>
        <a:p>
          <a:r>
            <a:rPr lang="bn-BD" sz="3600" b="0" dirty="0" smtClean="0">
              <a:latin typeface="BenSenHandwriting" panose="02000500020000020004" pitchFamily="2" charset="0"/>
              <a:cs typeface="BenSenHandwriting" panose="02000500020000020004" pitchFamily="2" charset="0"/>
            </a:rPr>
            <a:t>আত্মীকরণ</a:t>
          </a:r>
          <a:endParaRPr lang="en-US" sz="3600" b="0" dirty="0">
            <a:latin typeface="BenSenHandwriting" panose="02000500020000020004" pitchFamily="2" charset="0"/>
            <a:cs typeface="BenSenHandwriting" panose="02000500020000020004" pitchFamily="2" charset="0"/>
          </a:endParaRPr>
        </a:p>
      </dgm:t>
    </dgm:pt>
    <dgm:pt modelId="{FD6B9BC9-DAFF-4C81-9F22-3575B1E37DF4}" type="parTrans" cxnId="{B9E02D1E-E5EB-4C8D-B3F5-D48787C405CB}">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20C82988-2E85-493E-A69D-4AE9E34BA1D8}" type="sibTrans" cxnId="{B9E02D1E-E5EB-4C8D-B3F5-D48787C405CB}">
      <dgm:prSet/>
      <dgm:spPr/>
      <dgm:t>
        <a:bodyPr/>
        <a:lstStyle/>
        <a:p>
          <a:endParaRPr lang="en-US" sz="1600"/>
        </a:p>
      </dgm:t>
    </dgm:pt>
    <dgm:pt modelId="{9E516C2C-6733-4571-B787-6FB6A9D2A0E1}" type="pres">
      <dgm:prSet presAssocID="{90D54915-A316-4BAF-9F2A-4C3C3207DEEC}" presName="hierChild1" presStyleCnt="0">
        <dgm:presLayoutVars>
          <dgm:orgChart val="1"/>
          <dgm:chPref val="1"/>
          <dgm:dir/>
          <dgm:animOne val="branch"/>
          <dgm:animLvl val="lvl"/>
          <dgm:resizeHandles/>
        </dgm:presLayoutVars>
      </dgm:prSet>
      <dgm:spPr/>
      <dgm:t>
        <a:bodyPr/>
        <a:lstStyle/>
        <a:p>
          <a:endParaRPr lang="en-US"/>
        </a:p>
      </dgm:t>
    </dgm:pt>
    <dgm:pt modelId="{EB4DB198-B2C5-46D3-A959-8EA6A1CDEB61}" type="pres">
      <dgm:prSet presAssocID="{F32CC069-615B-467A-A11F-AE63BA40AFEA}" presName="hierRoot1" presStyleCnt="0">
        <dgm:presLayoutVars>
          <dgm:hierBranch val="init"/>
        </dgm:presLayoutVars>
      </dgm:prSet>
      <dgm:spPr/>
    </dgm:pt>
    <dgm:pt modelId="{E2E35B9F-78FD-4183-B884-D9E5ABE886F7}" type="pres">
      <dgm:prSet presAssocID="{F32CC069-615B-467A-A11F-AE63BA40AFEA}" presName="rootComposite1" presStyleCnt="0"/>
      <dgm:spPr/>
    </dgm:pt>
    <dgm:pt modelId="{13A418CC-3CCC-4256-A4FF-D967B773918A}" type="pres">
      <dgm:prSet presAssocID="{F32CC069-615B-467A-A11F-AE63BA40AFEA}" presName="rootText1" presStyleLbl="node0" presStyleIdx="0" presStyleCnt="1" custScaleX="836915" custScaleY="180690" custLinFactNeighborX="-38488" custLinFactNeighborY="-9441">
        <dgm:presLayoutVars>
          <dgm:chPref val="3"/>
        </dgm:presLayoutVars>
      </dgm:prSet>
      <dgm:spPr/>
      <dgm:t>
        <a:bodyPr/>
        <a:lstStyle/>
        <a:p>
          <a:endParaRPr lang="en-US"/>
        </a:p>
      </dgm:t>
    </dgm:pt>
    <dgm:pt modelId="{1113CC79-834A-47F2-A0DA-1D19F91EF021}" type="pres">
      <dgm:prSet presAssocID="{F32CC069-615B-467A-A11F-AE63BA40AFEA}" presName="rootConnector1" presStyleLbl="node1" presStyleIdx="0" presStyleCnt="0"/>
      <dgm:spPr/>
      <dgm:t>
        <a:bodyPr/>
        <a:lstStyle/>
        <a:p>
          <a:endParaRPr lang="en-US"/>
        </a:p>
      </dgm:t>
    </dgm:pt>
    <dgm:pt modelId="{4F47C015-E83F-4972-B7F9-4758E4BA9C78}" type="pres">
      <dgm:prSet presAssocID="{F32CC069-615B-467A-A11F-AE63BA40AFEA}" presName="hierChild2" presStyleCnt="0"/>
      <dgm:spPr/>
    </dgm:pt>
    <dgm:pt modelId="{B488EAA0-529C-4C2F-98D5-D210421830FA}" type="pres">
      <dgm:prSet presAssocID="{A44D9243-B455-4F6A-80E9-F34BD475C659}" presName="Name37" presStyleLbl="parChTrans1D2" presStyleIdx="0" presStyleCnt="1"/>
      <dgm:spPr/>
      <dgm:t>
        <a:bodyPr/>
        <a:lstStyle/>
        <a:p>
          <a:endParaRPr lang="en-US"/>
        </a:p>
      </dgm:t>
    </dgm:pt>
    <dgm:pt modelId="{97B5D326-FFB5-4D3C-B112-B6E41A6B330C}" type="pres">
      <dgm:prSet presAssocID="{2390955F-E400-457C-BD3B-CF2E3646CAB0}" presName="hierRoot2" presStyleCnt="0">
        <dgm:presLayoutVars>
          <dgm:hierBranch val="init"/>
        </dgm:presLayoutVars>
      </dgm:prSet>
      <dgm:spPr/>
    </dgm:pt>
    <dgm:pt modelId="{2254B858-9837-4C6F-A711-F35EF3FC34E6}" type="pres">
      <dgm:prSet presAssocID="{2390955F-E400-457C-BD3B-CF2E3646CAB0}" presName="rootComposite" presStyleCnt="0"/>
      <dgm:spPr/>
    </dgm:pt>
    <dgm:pt modelId="{285EB5FF-66B7-4560-85D4-0096CB6DD334}" type="pres">
      <dgm:prSet presAssocID="{2390955F-E400-457C-BD3B-CF2E3646CAB0}" presName="rootText" presStyleLbl="node2" presStyleIdx="0" presStyleCnt="1" custScaleX="572609" custScaleY="156997" custLinFactX="-32189" custLinFactNeighborX="-100000" custLinFactNeighborY="-6498">
        <dgm:presLayoutVars>
          <dgm:chPref val="3"/>
        </dgm:presLayoutVars>
      </dgm:prSet>
      <dgm:spPr/>
      <dgm:t>
        <a:bodyPr/>
        <a:lstStyle/>
        <a:p>
          <a:endParaRPr lang="en-US"/>
        </a:p>
      </dgm:t>
    </dgm:pt>
    <dgm:pt modelId="{A93328A7-F8A1-4255-AC99-5204E78CC855}" type="pres">
      <dgm:prSet presAssocID="{2390955F-E400-457C-BD3B-CF2E3646CAB0}" presName="rootConnector" presStyleLbl="node2" presStyleIdx="0" presStyleCnt="1"/>
      <dgm:spPr/>
      <dgm:t>
        <a:bodyPr/>
        <a:lstStyle/>
        <a:p>
          <a:endParaRPr lang="en-US"/>
        </a:p>
      </dgm:t>
    </dgm:pt>
    <dgm:pt modelId="{D968F663-4D19-46A3-B74B-2D96FAA4FB74}" type="pres">
      <dgm:prSet presAssocID="{2390955F-E400-457C-BD3B-CF2E3646CAB0}" presName="hierChild4" presStyleCnt="0"/>
      <dgm:spPr/>
    </dgm:pt>
    <dgm:pt modelId="{77E9DEFE-1CF2-4DDA-A684-ADB4CDE471AE}" type="pres">
      <dgm:prSet presAssocID="{A4B9DC54-FF61-45D6-B9C2-65E308DB0920}" presName="Name37" presStyleLbl="parChTrans1D3" presStyleIdx="0" presStyleCnt="5" custSzX="75022"/>
      <dgm:spPr/>
      <dgm:t>
        <a:bodyPr/>
        <a:lstStyle/>
        <a:p>
          <a:endParaRPr lang="en-US"/>
        </a:p>
      </dgm:t>
    </dgm:pt>
    <dgm:pt modelId="{F564BCB1-885A-41F4-88BC-D0A5D486AF3C}" type="pres">
      <dgm:prSet presAssocID="{1D0E1FE7-1936-4F96-BF92-B8682A118528}" presName="hierRoot2" presStyleCnt="0">
        <dgm:presLayoutVars>
          <dgm:hierBranch val="init"/>
        </dgm:presLayoutVars>
      </dgm:prSet>
      <dgm:spPr/>
    </dgm:pt>
    <dgm:pt modelId="{145124D5-2E02-474E-9AFA-5CEEC59E69BD}" type="pres">
      <dgm:prSet presAssocID="{1D0E1FE7-1936-4F96-BF92-B8682A118528}" presName="rootComposite" presStyleCnt="0"/>
      <dgm:spPr/>
    </dgm:pt>
    <dgm:pt modelId="{890D5361-7207-4FB6-AF56-D9D20F3105EC}" type="pres">
      <dgm:prSet presAssocID="{1D0E1FE7-1936-4F96-BF92-B8682A118528}" presName="rootText" presStyleLbl="node3" presStyleIdx="0" presStyleCnt="5" custScaleX="448006" custScaleY="115906" custLinFactNeighborX="-37460" custLinFactNeighborY="16996">
        <dgm:presLayoutVars>
          <dgm:chPref val="3"/>
        </dgm:presLayoutVars>
      </dgm:prSet>
      <dgm:spPr/>
      <dgm:t>
        <a:bodyPr/>
        <a:lstStyle/>
        <a:p>
          <a:endParaRPr lang="en-US"/>
        </a:p>
      </dgm:t>
    </dgm:pt>
    <dgm:pt modelId="{9191C43B-83F8-4986-A94C-96AA4AA02A48}" type="pres">
      <dgm:prSet presAssocID="{1D0E1FE7-1936-4F96-BF92-B8682A118528}" presName="rootConnector" presStyleLbl="node3" presStyleIdx="0" presStyleCnt="5"/>
      <dgm:spPr/>
      <dgm:t>
        <a:bodyPr/>
        <a:lstStyle/>
        <a:p>
          <a:endParaRPr lang="en-US"/>
        </a:p>
      </dgm:t>
    </dgm:pt>
    <dgm:pt modelId="{C55B0BEA-36E5-4901-874B-50475C724B0B}" type="pres">
      <dgm:prSet presAssocID="{1D0E1FE7-1936-4F96-BF92-B8682A118528}" presName="hierChild4" presStyleCnt="0"/>
      <dgm:spPr/>
    </dgm:pt>
    <dgm:pt modelId="{A50A2205-CC0F-4A82-9117-C999C13FC498}" type="pres">
      <dgm:prSet presAssocID="{1D0E1FE7-1936-4F96-BF92-B8682A118528}" presName="hierChild5" presStyleCnt="0"/>
      <dgm:spPr/>
    </dgm:pt>
    <dgm:pt modelId="{A6C7F543-396A-4EE9-A337-96501C922D50}" type="pres">
      <dgm:prSet presAssocID="{B7A996D7-55F5-43D2-B3BA-015B72E3AF27}" presName="Name37" presStyleLbl="parChTrans1D3" presStyleIdx="1" presStyleCnt="5" custSzX="75022"/>
      <dgm:spPr/>
      <dgm:t>
        <a:bodyPr/>
        <a:lstStyle/>
        <a:p>
          <a:endParaRPr lang="en-US"/>
        </a:p>
      </dgm:t>
    </dgm:pt>
    <dgm:pt modelId="{F58566BD-5AFC-4A3B-8499-A05613B49947}" type="pres">
      <dgm:prSet presAssocID="{782B49CF-2D3F-4329-A9CD-36795339C7FA}" presName="hierRoot2" presStyleCnt="0">
        <dgm:presLayoutVars>
          <dgm:hierBranch val="init"/>
        </dgm:presLayoutVars>
      </dgm:prSet>
      <dgm:spPr/>
    </dgm:pt>
    <dgm:pt modelId="{95CC8870-E53F-4E85-9C2B-D888DABD10EC}" type="pres">
      <dgm:prSet presAssocID="{782B49CF-2D3F-4329-A9CD-36795339C7FA}" presName="rootComposite" presStyleCnt="0"/>
      <dgm:spPr/>
    </dgm:pt>
    <dgm:pt modelId="{3451C989-B6A1-420E-8616-7E395B66EC92}" type="pres">
      <dgm:prSet presAssocID="{782B49CF-2D3F-4329-A9CD-36795339C7FA}" presName="rootText" presStyleLbl="node3" presStyleIdx="1" presStyleCnt="5" custScaleX="448006" custScaleY="115906" custLinFactNeighborX="-37460" custLinFactNeighborY="16996">
        <dgm:presLayoutVars>
          <dgm:chPref val="3"/>
        </dgm:presLayoutVars>
      </dgm:prSet>
      <dgm:spPr/>
      <dgm:t>
        <a:bodyPr/>
        <a:lstStyle/>
        <a:p>
          <a:endParaRPr lang="en-US"/>
        </a:p>
      </dgm:t>
    </dgm:pt>
    <dgm:pt modelId="{113F71C4-02F3-4A99-A209-FA6485EE6DF2}" type="pres">
      <dgm:prSet presAssocID="{782B49CF-2D3F-4329-A9CD-36795339C7FA}" presName="rootConnector" presStyleLbl="node3" presStyleIdx="1" presStyleCnt="5"/>
      <dgm:spPr/>
      <dgm:t>
        <a:bodyPr/>
        <a:lstStyle/>
        <a:p>
          <a:endParaRPr lang="en-US"/>
        </a:p>
      </dgm:t>
    </dgm:pt>
    <dgm:pt modelId="{2B7D9CBC-8567-4FDC-9E02-66441EE72E0D}" type="pres">
      <dgm:prSet presAssocID="{782B49CF-2D3F-4329-A9CD-36795339C7FA}" presName="hierChild4" presStyleCnt="0"/>
      <dgm:spPr/>
    </dgm:pt>
    <dgm:pt modelId="{AFCD3416-65A9-42B2-B2A7-86106BE57B3C}" type="pres">
      <dgm:prSet presAssocID="{782B49CF-2D3F-4329-A9CD-36795339C7FA}" presName="hierChild5" presStyleCnt="0"/>
      <dgm:spPr/>
    </dgm:pt>
    <dgm:pt modelId="{2C04A6B7-638D-4093-A183-F0F41CB7B009}" type="pres">
      <dgm:prSet presAssocID="{4467EA48-6441-4DBD-B85F-AF81DDAA40B4}" presName="Name37" presStyleLbl="parChTrans1D3" presStyleIdx="2" presStyleCnt="5" custSzX="75022"/>
      <dgm:spPr/>
      <dgm:t>
        <a:bodyPr/>
        <a:lstStyle/>
        <a:p>
          <a:endParaRPr lang="en-US"/>
        </a:p>
      </dgm:t>
    </dgm:pt>
    <dgm:pt modelId="{C2869A19-9A27-4866-875A-C2967BBEA3EF}" type="pres">
      <dgm:prSet presAssocID="{FFD210E1-B8D9-4050-B43F-E47AD0A3F4C4}" presName="hierRoot2" presStyleCnt="0">
        <dgm:presLayoutVars>
          <dgm:hierBranch val="init"/>
        </dgm:presLayoutVars>
      </dgm:prSet>
      <dgm:spPr/>
    </dgm:pt>
    <dgm:pt modelId="{6501A281-4F66-4AC9-9E5A-6171BEAE0364}" type="pres">
      <dgm:prSet presAssocID="{FFD210E1-B8D9-4050-B43F-E47AD0A3F4C4}" presName="rootComposite" presStyleCnt="0"/>
      <dgm:spPr/>
    </dgm:pt>
    <dgm:pt modelId="{10FBA829-C3EB-4EFD-B29A-3757DD404F33}" type="pres">
      <dgm:prSet presAssocID="{FFD210E1-B8D9-4050-B43F-E47AD0A3F4C4}" presName="rootText" presStyleLbl="node3" presStyleIdx="2" presStyleCnt="5" custScaleX="448006" custScaleY="115906" custLinFactNeighborX="-37460" custLinFactNeighborY="16996">
        <dgm:presLayoutVars>
          <dgm:chPref val="3"/>
        </dgm:presLayoutVars>
      </dgm:prSet>
      <dgm:spPr/>
      <dgm:t>
        <a:bodyPr/>
        <a:lstStyle/>
        <a:p>
          <a:endParaRPr lang="en-US"/>
        </a:p>
      </dgm:t>
    </dgm:pt>
    <dgm:pt modelId="{7D42497B-DF6F-4C6B-A15F-6DF54CA13AC1}" type="pres">
      <dgm:prSet presAssocID="{FFD210E1-B8D9-4050-B43F-E47AD0A3F4C4}" presName="rootConnector" presStyleLbl="node3" presStyleIdx="2" presStyleCnt="5"/>
      <dgm:spPr/>
      <dgm:t>
        <a:bodyPr/>
        <a:lstStyle/>
        <a:p>
          <a:endParaRPr lang="en-US"/>
        </a:p>
      </dgm:t>
    </dgm:pt>
    <dgm:pt modelId="{666D48BE-DDB8-4054-B51C-6637E5B07C6A}" type="pres">
      <dgm:prSet presAssocID="{FFD210E1-B8D9-4050-B43F-E47AD0A3F4C4}" presName="hierChild4" presStyleCnt="0"/>
      <dgm:spPr/>
    </dgm:pt>
    <dgm:pt modelId="{FA2B130A-5917-4BE9-9F87-4432A2539856}" type="pres">
      <dgm:prSet presAssocID="{FFD210E1-B8D9-4050-B43F-E47AD0A3F4C4}" presName="hierChild5" presStyleCnt="0"/>
      <dgm:spPr/>
    </dgm:pt>
    <dgm:pt modelId="{F32870D7-AC9A-4B98-A696-96FE0ADBD1A8}" type="pres">
      <dgm:prSet presAssocID="{1B927D43-6C1A-4400-BA6B-0BC96C785454}" presName="Name37" presStyleLbl="parChTrans1D3" presStyleIdx="3" presStyleCnt="5" custSzX="75022"/>
      <dgm:spPr/>
      <dgm:t>
        <a:bodyPr/>
        <a:lstStyle/>
        <a:p>
          <a:endParaRPr lang="en-US"/>
        </a:p>
      </dgm:t>
    </dgm:pt>
    <dgm:pt modelId="{E7C26FC0-30CB-42E3-B3EF-0E0DB29090DD}" type="pres">
      <dgm:prSet presAssocID="{A800B7D1-9A17-47B5-BF44-F82A395796A7}" presName="hierRoot2" presStyleCnt="0">
        <dgm:presLayoutVars>
          <dgm:hierBranch val="init"/>
        </dgm:presLayoutVars>
      </dgm:prSet>
      <dgm:spPr/>
    </dgm:pt>
    <dgm:pt modelId="{856F0180-0C9B-41D9-985F-42913C8E8DEE}" type="pres">
      <dgm:prSet presAssocID="{A800B7D1-9A17-47B5-BF44-F82A395796A7}" presName="rootComposite" presStyleCnt="0"/>
      <dgm:spPr/>
    </dgm:pt>
    <dgm:pt modelId="{6647FCD7-7C4D-4BD7-AFD0-A91A6636BB3F}" type="pres">
      <dgm:prSet presAssocID="{A800B7D1-9A17-47B5-BF44-F82A395796A7}" presName="rootText" presStyleLbl="node3" presStyleIdx="3" presStyleCnt="5" custScaleX="448006" custScaleY="115906" custLinFactNeighborX="-37460" custLinFactNeighborY="16996">
        <dgm:presLayoutVars>
          <dgm:chPref val="3"/>
        </dgm:presLayoutVars>
      </dgm:prSet>
      <dgm:spPr/>
      <dgm:t>
        <a:bodyPr/>
        <a:lstStyle/>
        <a:p>
          <a:endParaRPr lang="en-US"/>
        </a:p>
      </dgm:t>
    </dgm:pt>
    <dgm:pt modelId="{97014EB9-1302-43A7-BCF7-85671BAB7215}" type="pres">
      <dgm:prSet presAssocID="{A800B7D1-9A17-47B5-BF44-F82A395796A7}" presName="rootConnector" presStyleLbl="node3" presStyleIdx="3" presStyleCnt="5"/>
      <dgm:spPr/>
      <dgm:t>
        <a:bodyPr/>
        <a:lstStyle/>
        <a:p>
          <a:endParaRPr lang="en-US"/>
        </a:p>
      </dgm:t>
    </dgm:pt>
    <dgm:pt modelId="{0E73A0E5-4D63-470C-948D-6352C3C447CE}" type="pres">
      <dgm:prSet presAssocID="{A800B7D1-9A17-47B5-BF44-F82A395796A7}" presName="hierChild4" presStyleCnt="0"/>
      <dgm:spPr/>
    </dgm:pt>
    <dgm:pt modelId="{A62CD284-008A-4E82-BDF9-E5C8EF6A2396}" type="pres">
      <dgm:prSet presAssocID="{A800B7D1-9A17-47B5-BF44-F82A395796A7}" presName="hierChild5" presStyleCnt="0"/>
      <dgm:spPr/>
    </dgm:pt>
    <dgm:pt modelId="{0C4B3217-ABF7-4300-8DCA-93E1F4CE10CC}" type="pres">
      <dgm:prSet presAssocID="{FD6B9BC9-DAFF-4C81-9F22-3575B1E37DF4}" presName="Name37" presStyleLbl="parChTrans1D3" presStyleIdx="4" presStyleCnt="5" custSzX="75022"/>
      <dgm:spPr/>
      <dgm:t>
        <a:bodyPr/>
        <a:lstStyle/>
        <a:p>
          <a:endParaRPr lang="en-US"/>
        </a:p>
      </dgm:t>
    </dgm:pt>
    <dgm:pt modelId="{860A278E-735A-4B7F-9CC2-C3F614249E05}" type="pres">
      <dgm:prSet presAssocID="{6CCA30FB-59EF-4422-9549-3A2A0B34AAD1}" presName="hierRoot2" presStyleCnt="0">
        <dgm:presLayoutVars>
          <dgm:hierBranch val="init"/>
        </dgm:presLayoutVars>
      </dgm:prSet>
      <dgm:spPr/>
    </dgm:pt>
    <dgm:pt modelId="{7269846E-4880-49B2-AAF1-8A11463DFEDE}" type="pres">
      <dgm:prSet presAssocID="{6CCA30FB-59EF-4422-9549-3A2A0B34AAD1}" presName="rootComposite" presStyleCnt="0"/>
      <dgm:spPr/>
    </dgm:pt>
    <dgm:pt modelId="{2455DF7C-06B9-4590-92D8-F7260D9FBCC5}" type="pres">
      <dgm:prSet presAssocID="{6CCA30FB-59EF-4422-9549-3A2A0B34AAD1}" presName="rootText" presStyleLbl="node3" presStyleIdx="4" presStyleCnt="5" custScaleX="448006" custScaleY="115906" custLinFactNeighborX="-37460" custLinFactNeighborY="16996">
        <dgm:presLayoutVars>
          <dgm:chPref val="3"/>
        </dgm:presLayoutVars>
      </dgm:prSet>
      <dgm:spPr/>
      <dgm:t>
        <a:bodyPr/>
        <a:lstStyle/>
        <a:p>
          <a:endParaRPr lang="en-US"/>
        </a:p>
      </dgm:t>
    </dgm:pt>
    <dgm:pt modelId="{EAD5A242-5B84-4EC0-BBD8-425BDDCD5C63}" type="pres">
      <dgm:prSet presAssocID="{6CCA30FB-59EF-4422-9549-3A2A0B34AAD1}" presName="rootConnector" presStyleLbl="node3" presStyleIdx="4" presStyleCnt="5"/>
      <dgm:spPr/>
      <dgm:t>
        <a:bodyPr/>
        <a:lstStyle/>
        <a:p>
          <a:endParaRPr lang="en-US"/>
        </a:p>
      </dgm:t>
    </dgm:pt>
    <dgm:pt modelId="{BB573085-1BB7-4E3D-83A3-14A732DFD4D7}" type="pres">
      <dgm:prSet presAssocID="{6CCA30FB-59EF-4422-9549-3A2A0B34AAD1}" presName="hierChild4" presStyleCnt="0"/>
      <dgm:spPr/>
    </dgm:pt>
    <dgm:pt modelId="{9F430391-C897-460D-AE5E-5E89CFC9E285}" type="pres">
      <dgm:prSet presAssocID="{6CCA30FB-59EF-4422-9549-3A2A0B34AAD1}" presName="hierChild5" presStyleCnt="0"/>
      <dgm:spPr/>
    </dgm:pt>
    <dgm:pt modelId="{11B618B7-E96C-4F0F-8347-ACAB1B4281E5}" type="pres">
      <dgm:prSet presAssocID="{2390955F-E400-457C-BD3B-CF2E3646CAB0}" presName="hierChild5" presStyleCnt="0"/>
      <dgm:spPr/>
    </dgm:pt>
    <dgm:pt modelId="{704606DA-54FA-429B-B3D0-B36D2ADC7B33}" type="pres">
      <dgm:prSet presAssocID="{F32CC069-615B-467A-A11F-AE63BA40AFEA}" presName="hierChild3" presStyleCnt="0"/>
      <dgm:spPr/>
    </dgm:pt>
  </dgm:ptLst>
  <dgm:cxnLst>
    <dgm:cxn modelId="{68E3A078-4B5D-4160-B1F1-D3BC512F80FF}" srcId="{2390955F-E400-457C-BD3B-CF2E3646CAB0}" destId="{1D0E1FE7-1936-4F96-BF92-B8682A118528}" srcOrd="0" destOrd="0" parTransId="{A4B9DC54-FF61-45D6-B9C2-65E308DB0920}" sibTransId="{3FF1847D-1009-4F45-88E1-1890303C7701}"/>
    <dgm:cxn modelId="{806B3EDB-8B1D-41E1-90C4-8D69D5CAD5C2}" type="presOf" srcId="{6CCA30FB-59EF-4422-9549-3A2A0B34AAD1}" destId="{EAD5A242-5B84-4EC0-BBD8-425BDDCD5C63}" srcOrd="1" destOrd="0" presId="urn:microsoft.com/office/officeart/2005/8/layout/orgChart1"/>
    <dgm:cxn modelId="{528D0C0C-FCCA-4EBE-9705-D264CBC0A54A}" srcId="{F32CC069-615B-467A-A11F-AE63BA40AFEA}" destId="{2390955F-E400-457C-BD3B-CF2E3646CAB0}" srcOrd="0" destOrd="0" parTransId="{A44D9243-B455-4F6A-80E9-F34BD475C659}" sibTransId="{BF2C25FF-6439-4371-958B-9CFD77444F0F}"/>
    <dgm:cxn modelId="{964D5907-C612-46BD-A716-3CD9E5CFEC7F}" type="presOf" srcId="{A44D9243-B455-4F6A-80E9-F34BD475C659}" destId="{B488EAA0-529C-4C2F-98D5-D210421830FA}" srcOrd="0" destOrd="0" presId="urn:microsoft.com/office/officeart/2005/8/layout/orgChart1"/>
    <dgm:cxn modelId="{095B6323-8773-4799-8B87-C158C243A9AD}" type="presOf" srcId="{782B49CF-2D3F-4329-A9CD-36795339C7FA}" destId="{113F71C4-02F3-4A99-A209-FA6485EE6DF2}" srcOrd="1" destOrd="0" presId="urn:microsoft.com/office/officeart/2005/8/layout/orgChart1"/>
    <dgm:cxn modelId="{426F9CC1-77C4-44B1-BF6A-95E37E5C8752}" type="presOf" srcId="{1B927D43-6C1A-4400-BA6B-0BC96C785454}" destId="{F32870D7-AC9A-4B98-A696-96FE0ADBD1A8}" srcOrd="0" destOrd="0" presId="urn:microsoft.com/office/officeart/2005/8/layout/orgChart1"/>
    <dgm:cxn modelId="{718CB96C-B65B-48D2-97EA-B54E88D764CC}" type="presOf" srcId="{90D54915-A316-4BAF-9F2A-4C3C3207DEEC}" destId="{9E516C2C-6733-4571-B787-6FB6A9D2A0E1}" srcOrd="0" destOrd="0" presId="urn:microsoft.com/office/officeart/2005/8/layout/orgChart1"/>
    <dgm:cxn modelId="{2D2D770A-BF95-4365-9545-2CEC3467B9F5}" type="presOf" srcId="{FD6B9BC9-DAFF-4C81-9F22-3575B1E37DF4}" destId="{0C4B3217-ABF7-4300-8DCA-93E1F4CE10CC}" srcOrd="0" destOrd="0" presId="urn:microsoft.com/office/officeart/2005/8/layout/orgChart1"/>
    <dgm:cxn modelId="{84A1D7F3-C1EB-4456-83A5-51113DD60BD4}" type="presOf" srcId="{4467EA48-6441-4DBD-B85F-AF81DDAA40B4}" destId="{2C04A6B7-638D-4093-A183-F0F41CB7B009}" srcOrd="0" destOrd="0" presId="urn:microsoft.com/office/officeart/2005/8/layout/orgChart1"/>
    <dgm:cxn modelId="{F9D413FB-94E6-4316-8D6B-69E1DCF92F1C}" type="presOf" srcId="{A800B7D1-9A17-47B5-BF44-F82A395796A7}" destId="{6647FCD7-7C4D-4BD7-AFD0-A91A6636BB3F}" srcOrd="0" destOrd="0" presId="urn:microsoft.com/office/officeart/2005/8/layout/orgChart1"/>
    <dgm:cxn modelId="{CB466E3D-CF68-451C-A7E0-B879F43DE9E1}" type="presOf" srcId="{B7A996D7-55F5-43D2-B3BA-015B72E3AF27}" destId="{A6C7F543-396A-4EE9-A337-96501C922D50}" srcOrd="0" destOrd="0" presId="urn:microsoft.com/office/officeart/2005/8/layout/orgChart1"/>
    <dgm:cxn modelId="{8E9301DF-2720-4C89-BA3B-13BAF47295A3}" type="presOf" srcId="{A4B9DC54-FF61-45D6-B9C2-65E308DB0920}" destId="{77E9DEFE-1CF2-4DDA-A684-ADB4CDE471AE}" srcOrd="0" destOrd="0" presId="urn:microsoft.com/office/officeart/2005/8/layout/orgChart1"/>
    <dgm:cxn modelId="{51DE442E-AE01-4AE4-9E3F-EBA5862CF8F2}" srcId="{2390955F-E400-457C-BD3B-CF2E3646CAB0}" destId="{FFD210E1-B8D9-4050-B43F-E47AD0A3F4C4}" srcOrd="2" destOrd="0" parTransId="{4467EA48-6441-4DBD-B85F-AF81DDAA40B4}" sibTransId="{D566C613-1B32-4035-BDB6-B43DF676E42B}"/>
    <dgm:cxn modelId="{C66E5004-351B-4EF0-BCBC-461705B8B280}" type="presOf" srcId="{F32CC069-615B-467A-A11F-AE63BA40AFEA}" destId="{13A418CC-3CCC-4256-A4FF-D967B773918A}" srcOrd="0" destOrd="0" presId="urn:microsoft.com/office/officeart/2005/8/layout/orgChart1"/>
    <dgm:cxn modelId="{BDBCA3FB-F3D4-4F8F-B72E-61736E7DC05E}" srcId="{2390955F-E400-457C-BD3B-CF2E3646CAB0}" destId="{A800B7D1-9A17-47B5-BF44-F82A395796A7}" srcOrd="3" destOrd="0" parTransId="{1B927D43-6C1A-4400-BA6B-0BC96C785454}" sibTransId="{E3608D6F-0BBF-4710-AA6F-80ABD554B4E9}"/>
    <dgm:cxn modelId="{30D6A8C0-2745-4804-B172-D493C6A8EB04}" srcId="{90D54915-A316-4BAF-9F2A-4C3C3207DEEC}" destId="{F32CC069-615B-467A-A11F-AE63BA40AFEA}" srcOrd="0" destOrd="0" parTransId="{FC0E5834-B191-4280-9F46-2A3682070CB9}" sibTransId="{4538F87B-B5B6-4B81-8E7C-ED72B70A8AF3}"/>
    <dgm:cxn modelId="{23283849-B8AA-4F2B-8161-57D5E70196AB}" type="presOf" srcId="{6CCA30FB-59EF-4422-9549-3A2A0B34AAD1}" destId="{2455DF7C-06B9-4590-92D8-F7260D9FBCC5}" srcOrd="0" destOrd="0" presId="urn:microsoft.com/office/officeart/2005/8/layout/orgChart1"/>
    <dgm:cxn modelId="{71875CFC-16E1-49E0-B620-336F9C0F0DD9}" type="presOf" srcId="{782B49CF-2D3F-4329-A9CD-36795339C7FA}" destId="{3451C989-B6A1-420E-8616-7E395B66EC92}" srcOrd="0" destOrd="0" presId="urn:microsoft.com/office/officeart/2005/8/layout/orgChart1"/>
    <dgm:cxn modelId="{498D5046-725F-43B7-A46D-926ABF4B9166}" type="presOf" srcId="{A800B7D1-9A17-47B5-BF44-F82A395796A7}" destId="{97014EB9-1302-43A7-BCF7-85671BAB7215}" srcOrd="1" destOrd="0" presId="urn:microsoft.com/office/officeart/2005/8/layout/orgChart1"/>
    <dgm:cxn modelId="{A1D9CF4C-2A9E-4E6D-A566-A38852D5A6A8}" type="presOf" srcId="{FFD210E1-B8D9-4050-B43F-E47AD0A3F4C4}" destId="{10FBA829-C3EB-4EFD-B29A-3757DD404F33}" srcOrd="0" destOrd="0" presId="urn:microsoft.com/office/officeart/2005/8/layout/orgChart1"/>
    <dgm:cxn modelId="{8C7FE88D-5FA9-4683-91A4-A77DCB560E68}" type="presOf" srcId="{2390955F-E400-457C-BD3B-CF2E3646CAB0}" destId="{A93328A7-F8A1-4255-AC99-5204E78CC855}" srcOrd="1" destOrd="0" presId="urn:microsoft.com/office/officeart/2005/8/layout/orgChart1"/>
    <dgm:cxn modelId="{73E5961B-E546-43DE-9AD1-662955EF13AB}" srcId="{2390955F-E400-457C-BD3B-CF2E3646CAB0}" destId="{782B49CF-2D3F-4329-A9CD-36795339C7FA}" srcOrd="1" destOrd="0" parTransId="{B7A996D7-55F5-43D2-B3BA-015B72E3AF27}" sibTransId="{A383128A-E2B2-47B3-A1B0-0F659DA20B3A}"/>
    <dgm:cxn modelId="{B41DA69D-6183-4231-ADEE-554D855257DA}" type="presOf" srcId="{F32CC069-615B-467A-A11F-AE63BA40AFEA}" destId="{1113CC79-834A-47F2-A0DA-1D19F91EF021}" srcOrd="1" destOrd="0" presId="urn:microsoft.com/office/officeart/2005/8/layout/orgChart1"/>
    <dgm:cxn modelId="{2C1BCFF6-60FA-4BEF-9C73-49100C5ACB3B}" type="presOf" srcId="{1D0E1FE7-1936-4F96-BF92-B8682A118528}" destId="{890D5361-7207-4FB6-AF56-D9D20F3105EC}" srcOrd="0" destOrd="0" presId="urn:microsoft.com/office/officeart/2005/8/layout/orgChart1"/>
    <dgm:cxn modelId="{173AC12D-14A1-4617-9A40-C77A496AF7C7}" type="presOf" srcId="{1D0E1FE7-1936-4F96-BF92-B8682A118528}" destId="{9191C43B-83F8-4986-A94C-96AA4AA02A48}" srcOrd="1" destOrd="0" presId="urn:microsoft.com/office/officeart/2005/8/layout/orgChart1"/>
    <dgm:cxn modelId="{2E859A5C-04AB-47FA-8BD9-FFF4E7F1BA92}" type="presOf" srcId="{2390955F-E400-457C-BD3B-CF2E3646CAB0}" destId="{285EB5FF-66B7-4560-85D4-0096CB6DD334}" srcOrd="0" destOrd="0" presId="urn:microsoft.com/office/officeart/2005/8/layout/orgChart1"/>
    <dgm:cxn modelId="{B9E02D1E-E5EB-4C8D-B3F5-D48787C405CB}" srcId="{2390955F-E400-457C-BD3B-CF2E3646CAB0}" destId="{6CCA30FB-59EF-4422-9549-3A2A0B34AAD1}" srcOrd="4" destOrd="0" parTransId="{FD6B9BC9-DAFF-4C81-9F22-3575B1E37DF4}" sibTransId="{20C82988-2E85-493E-A69D-4AE9E34BA1D8}"/>
    <dgm:cxn modelId="{70ABDDDF-B63F-4D84-8E39-FBA3FF429250}" type="presOf" srcId="{FFD210E1-B8D9-4050-B43F-E47AD0A3F4C4}" destId="{7D42497B-DF6F-4C6B-A15F-6DF54CA13AC1}" srcOrd="1" destOrd="0" presId="urn:microsoft.com/office/officeart/2005/8/layout/orgChart1"/>
    <dgm:cxn modelId="{080A3F7F-FE61-472B-B451-27AB415DA425}" type="presParOf" srcId="{9E516C2C-6733-4571-B787-6FB6A9D2A0E1}" destId="{EB4DB198-B2C5-46D3-A959-8EA6A1CDEB61}" srcOrd="0" destOrd="0" presId="urn:microsoft.com/office/officeart/2005/8/layout/orgChart1"/>
    <dgm:cxn modelId="{B54A1624-55D5-467C-8413-F0FD9A11BF73}" type="presParOf" srcId="{EB4DB198-B2C5-46D3-A959-8EA6A1CDEB61}" destId="{E2E35B9F-78FD-4183-B884-D9E5ABE886F7}" srcOrd="0" destOrd="0" presId="urn:microsoft.com/office/officeart/2005/8/layout/orgChart1"/>
    <dgm:cxn modelId="{2026A9FD-8268-4066-AA89-466B329DFE4A}" type="presParOf" srcId="{E2E35B9F-78FD-4183-B884-D9E5ABE886F7}" destId="{13A418CC-3CCC-4256-A4FF-D967B773918A}" srcOrd="0" destOrd="0" presId="urn:microsoft.com/office/officeart/2005/8/layout/orgChart1"/>
    <dgm:cxn modelId="{22932037-F234-47E7-B8F4-B75BA83F3284}" type="presParOf" srcId="{E2E35B9F-78FD-4183-B884-D9E5ABE886F7}" destId="{1113CC79-834A-47F2-A0DA-1D19F91EF021}" srcOrd="1" destOrd="0" presId="urn:microsoft.com/office/officeart/2005/8/layout/orgChart1"/>
    <dgm:cxn modelId="{AB5A34B2-58C3-4F1B-81F2-86C4331E8263}" type="presParOf" srcId="{EB4DB198-B2C5-46D3-A959-8EA6A1CDEB61}" destId="{4F47C015-E83F-4972-B7F9-4758E4BA9C78}" srcOrd="1" destOrd="0" presId="urn:microsoft.com/office/officeart/2005/8/layout/orgChart1"/>
    <dgm:cxn modelId="{4DED6CF8-34AF-4E28-BA4E-5C2542B20416}" type="presParOf" srcId="{4F47C015-E83F-4972-B7F9-4758E4BA9C78}" destId="{B488EAA0-529C-4C2F-98D5-D210421830FA}" srcOrd="0" destOrd="0" presId="urn:microsoft.com/office/officeart/2005/8/layout/orgChart1"/>
    <dgm:cxn modelId="{DE29637E-09AF-4BA1-87F6-3CCB9D435D6B}" type="presParOf" srcId="{4F47C015-E83F-4972-B7F9-4758E4BA9C78}" destId="{97B5D326-FFB5-4D3C-B112-B6E41A6B330C}" srcOrd="1" destOrd="0" presId="urn:microsoft.com/office/officeart/2005/8/layout/orgChart1"/>
    <dgm:cxn modelId="{AD133003-97D0-4245-A8FE-B911CB7752E3}" type="presParOf" srcId="{97B5D326-FFB5-4D3C-B112-B6E41A6B330C}" destId="{2254B858-9837-4C6F-A711-F35EF3FC34E6}" srcOrd="0" destOrd="0" presId="urn:microsoft.com/office/officeart/2005/8/layout/orgChart1"/>
    <dgm:cxn modelId="{6AD25264-D76C-4E61-A7EE-3DA9318BEAEE}" type="presParOf" srcId="{2254B858-9837-4C6F-A711-F35EF3FC34E6}" destId="{285EB5FF-66B7-4560-85D4-0096CB6DD334}" srcOrd="0" destOrd="0" presId="urn:microsoft.com/office/officeart/2005/8/layout/orgChart1"/>
    <dgm:cxn modelId="{694F0A63-3811-4F10-BA3C-C187C3EB67C0}" type="presParOf" srcId="{2254B858-9837-4C6F-A711-F35EF3FC34E6}" destId="{A93328A7-F8A1-4255-AC99-5204E78CC855}" srcOrd="1" destOrd="0" presId="urn:microsoft.com/office/officeart/2005/8/layout/orgChart1"/>
    <dgm:cxn modelId="{D1047A45-D307-4EE7-AC83-9F346D643D4E}" type="presParOf" srcId="{97B5D326-FFB5-4D3C-B112-B6E41A6B330C}" destId="{D968F663-4D19-46A3-B74B-2D96FAA4FB74}" srcOrd="1" destOrd="0" presId="urn:microsoft.com/office/officeart/2005/8/layout/orgChart1"/>
    <dgm:cxn modelId="{19D0F242-B8C7-4B1E-B49A-D11AD0C835AE}" type="presParOf" srcId="{D968F663-4D19-46A3-B74B-2D96FAA4FB74}" destId="{77E9DEFE-1CF2-4DDA-A684-ADB4CDE471AE}" srcOrd="0" destOrd="0" presId="urn:microsoft.com/office/officeart/2005/8/layout/orgChart1"/>
    <dgm:cxn modelId="{29A81C5A-017A-420D-B98E-518459677526}" type="presParOf" srcId="{D968F663-4D19-46A3-B74B-2D96FAA4FB74}" destId="{F564BCB1-885A-41F4-88BC-D0A5D486AF3C}" srcOrd="1" destOrd="0" presId="urn:microsoft.com/office/officeart/2005/8/layout/orgChart1"/>
    <dgm:cxn modelId="{5AB9DAA5-FA69-44B0-97B1-875DAC5C6F0D}" type="presParOf" srcId="{F564BCB1-885A-41F4-88BC-D0A5D486AF3C}" destId="{145124D5-2E02-474E-9AFA-5CEEC59E69BD}" srcOrd="0" destOrd="0" presId="urn:microsoft.com/office/officeart/2005/8/layout/orgChart1"/>
    <dgm:cxn modelId="{606544D9-9272-4691-AA3A-31F0EEA297F3}" type="presParOf" srcId="{145124D5-2E02-474E-9AFA-5CEEC59E69BD}" destId="{890D5361-7207-4FB6-AF56-D9D20F3105EC}" srcOrd="0" destOrd="0" presId="urn:microsoft.com/office/officeart/2005/8/layout/orgChart1"/>
    <dgm:cxn modelId="{C2E38711-1DFF-4683-BA78-CBEC34C9FE97}" type="presParOf" srcId="{145124D5-2E02-474E-9AFA-5CEEC59E69BD}" destId="{9191C43B-83F8-4986-A94C-96AA4AA02A48}" srcOrd="1" destOrd="0" presId="urn:microsoft.com/office/officeart/2005/8/layout/orgChart1"/>
    <dgm:cxn modelId="{9068826B-4B0E-4D75-9869-E5ADF3759817}" type="presParOf" srcId="{F564BCB1-885A-41F4-88BC-D0A5D486AF3C}" destId="{C55B0BEA-36E5-4901-874B-50475C724B0B}" srcOrd="1" destOrd="0" presId="urn:microsoft.com/office/officeart/2005/8/layout/orgChart1"/>
    <dgm:cxn modelId="{9687E776-7744-4124-8493-08DAF4CDEF86}" type="presParOf" srcId="{F564BCB1-885A-41F4-88BC-D0A5D486AF3C}" destId="{A50A2205-CC0F-4A82-9117-C999C13FC498}" srcOrd="2" destOrd="0" presId="urn:microsoft.com/office/officeart/2005/8/layout/orgChart1"/>
    <dgm:cxn modelId="{3B85CB24-85A9-41D0-8205-47BD37DBA7C7}" type="presParOf" srcId="{D968F663-4D19-46A3-B74B-2D96FAA4FB74}" destId="{A6C7F543-396A-4EE9-A337-96501C922D50}" srcOrd="2" destOrd="0" presId="urn:microsoft.com/office/officeart/2005/8/layout/orgChart1"/>
    <dgm:cxn modelId="{BC2847D8-EEAC-492B-A8AF-C0A96F143EF3}" type="presParOf" srcId="{D968F663-4D19-46A3-B74B-2D96FAA4FB74}" destId="{F58566BD-5AFC-4A3B-8499-A05613B49947}" srcOrd="3" destOrd="0" presId="urn:microsoft.com/office/officeart/2005/8/layout/orgChart1"/>
    <dgm:cxn modelId="{A08727F6-DCDF-46F8-B1E9-F01CA5E6ADB8}" type="presParOf" srcId="{F58566BD-5AFC-4A3B-8499-A05613B49947}" destId="{95CC8870-E53F-4E85-9C2B-D888DABD10EC}" srcOrd="0" destOrd="0" presId="urn:microsoft.com/office/officeart/2005/8/layout/orgChart1"/>
    <dgm:cxn modelId="{E8A4B204-DF72-412A-8AF5-C48C8FF83ACE}" type="presParOf" srcId="{95CC8870-E53F-4E85-9C2B-D888DABD10EC}" destId="{3451C989-B6A1-420E-8616-7E395B66EC92}" srcOrd="0" destOrd="0" presId="urn:microsoft.com/office/officeart/2005/8/layout/orgChart1"/>
    <dgm:cxn modelId="{4FCC11BB-D41C-4BD8-BC1C-B46855274D57}" type="presParOf" srcId="{95CC8870-E53F-4E85-9C2B-D888DABD10EC}" destId="{113F71C4-02F3-4A99-A209-FA6485EE6DF2}" srcOrd="1" destOrd="0" presId="urn:microsoft.com/office/officeart/2005/8/layout/orgChart1"/>
    <dgm:cxn modelId="{ECE97AD3-A22C-4AD7-AA97-10CA051D536D}" type="presParOf" srcId="{F58566BD-5AFC-4A3B-8499-A05613B49947}" destId="{2B7D9CBC-8567-4FDC-9E02-66441EE72E0D}" srcOrd="1" destOrd="0" presId="urn:microsoft.com/office/officeart/2005/8/layout/orgChart1"/>
    <dgm:cxn modelId="{A2A20BB3-9480-4343-97AE-046D214F71DF}" type="presParOf" srcId="{F58566BD-5AFC-4A3B-8499-A05613B49947}" destId="{AFCD3416-65A9-42B2-B2A7-86106BE57B3C}" srcOrd="2" destOrd="0" presId="urn:microsoft.com/office/officeart/2005/8/layout/orgChart1"/>
    <dgm:cxn modelId="{AF5D6B43-DC77-4204-9E1B-054F8E29C08F}" type="presParOf" srcId="{D968F663-4D19-46A3-B74B-2D96FAA4FB74}" destId="{2C04A6B7-638D-4093-A183-F0F41CB7B009}" srcOrd="4" destOrd="0" presId="urn:microsoft.com/office/officeart/2005/8/layout/orgChart1"/>
    <dgm:cxn modelId="{E2734E39-29AC-445A-8009-2663859C2F7D}" type="presParOf" srcId="{D968F663-4D19-46A3-B74B-2D96FAA4FB74}" destId="{C2869A19-9A27-4866-875A-C2967BBEA3EF}" srcOrd="5" destOrd="0" presId="urn:microsoft.com/office/officeart/2005/8/layout/orgChart1"/>
    <dgm:cxn modelId="{5364B1EE-F815-4773-B2CB-BAE5413FEECF}" type="presParOf" srcId="{C2869A19-9A27-4866-875A-C2967BBEA3EF}" destId="{6501A281-4F66-4AC9-9E5A-6171BEAE0364}" srcOrd="0" destOrd="0" presId="urn:microsoft.com/office/officeart/2005/8/layout/orgChart1"/>
    <dgm:cxn modelId="{F04C713E-CCD3-4BFA-81D1-178BEBDDACE4}" type="presParOf" srcId="{6501A281-4F66-4AC9-9E5A-6171BEAE0364}" destId="{10FBA829-C3EB-4EFD-B29A-3757DD404F33}" srcOrd="0" destOrd="0" presId="urn:microsoft.com/office/officeart/2005/8/layout/orgChart1"/>
    <dgm:cxn modelId="{F844F834-52DC-4612-8B84-9EEDF8FF9C56}" type="presParOf" srcId="{6501A281-4F66-4AC9-9E5A-6171BEAE0364}" destId="{7D42497B-DF6F-4C6B-A15F-6DF54CA13AC1}" srcOrd="1" destOrd="0" presId="urn:microsoft.com/office/officeart/2005/8/layout/orgChart1"/>
    <dgm:cxn modelId="{48C72895-B61D-4877-8423-1C0C5C81EE4E}" type="presParOf" srcId="{C2869A19-9A27-4866-875A-C2967BBEA3EF}" destId="{666D48BE-DDB8-4054-B51C-6637E5B07C6A}" srcOrd="1" destOrd="0" presId="urn:microsoft.com/office/officeart/2005/8/layout/orgChart1"/>
    <dgm:cxn modelId="{6B33BF92-4D29-4C9F-9968-5E1E65C74282}" type="presParOf" srcId="{C2869A19-9A27-4866-875A-C2967BBEA3EF}" destId="{FA2B130A-5917-4BE9-9F87-4432A2539856}" srcOrd="2" destOrd="0" presId="urn:microsoft.com/office/officeart/2005/8/layout/orgChart1"/>
    <dgm:cxn modelId="{BCBB42AE-783D-41BC-80A4-C1737FFB4C7C}" type="presParOf" srcId="{D968F663-4D19-46A3-B74B-2D96FAA4FB74}" destId="{F32870D7-AC9A-4B98-A696-96FE0ADBD1A8}" srcOrd="6" destOrd="0" presId="urn:microsoft.com/office/officeart/2005/8/layout/orgChart1"/>
    <dgm:cxn modelId="{AB1B3BCE-5868-4130-ACB2-37C38C575681}" type="presParOf" srcId="{D968F663-4D19-46A3-B74B-2D96FAA4FB74}" destId="{E7C26FC0-30CB-42E3-B3EF-0E0DB29090DD}" srcOrd="7" destOrd="0" presId="urn:microsoft.com/office/officeart/2005/8/layout/orgChart1"/>
    <dgm:cxn modelId="{1D05C19C-F67C-40CC-B925-5D349902581D}" type="presParOf" srcId="{E7C26FC0-30CB-42E3-B3EF-0E0DB29090DD}" destId="{856F0180-0C9B-41D9-985F-42913C8E8DEE}" srcOrd="0" destOrd="0" presId="urn:microsoft.com/office/officeart/2005/8/layout/orgChart1"/>
    <dgm:cxn modelId="{2C7D9B10-2DD4-4DEC-9126-389A98B3EFFA}" type="presParOf" srcId="{856F0180-0C9B-41D9-985F-42913C8E8DEE}" destId="{6647FCD7-7C4D-4BD7-AFD0-A91A6636BB3F}" srcOrd="0" destOrd="0" presId="urn:microsoft.com/office/officeart/2005/8/layout/orgChart1"/>
    <dgm:cxn modelId="{3BF6311A-7466-4FB4-A837-F92331E5C232}" type="presParOf" srcId="{856F0180-0C9B-41D9-985F-42913C8E8DEE}" destId="{97014EB9-1302-43A7-BCF7-85671BAB7215}" srcOrd="1" destOrd="0" presId="urn:microsoft.com/office/officeart/2005/8/layout/orgChart1"/>
    <dgm:cxn modelId="{83688CDC-E189-4182-8E36-2268ED02F7FD}" type="presParOf" srcId="{E7C26FC0-30CB-42E3-B3EF-0E0DB29090DD}" destId="{0E73A0E5-4D63-470C-948D-6352C3C447CE}" srcOrd="1" destOrd="0" presId="urn:microsoft.com/office/officeart/2005/8/layout/orgChart1"/>
    <dgm:cxn modelId="{1568D6ED-2506-4682-8214-398E9598DA64}" type="presParOf" srcId="{E7C26FC0-30CB-42E3-B3EF-0E0DB29090DD}" destId="{A62CD284-008A-4E82-BDF9-E5C8EF6A2396}" srcOrd="2" destOrd="0" presId="urn:microsoft.com/office/officeart/2005/8/layout/orgChart1"/>
    <dgm:cxn modelId="{42F65658-D880-4F83-B6CE-A5452BE6143F}" type="presParOf" srcId="{D968F663-4D19-46A3-B74B-2D96FAA4FB74}" destId="{0C4B3217-ABF7-4300-8DCA-93E1F4CE10CC}" srcOrd="8" destOrd="0" presId="urn:microsoft.com/office/officeart/2005/8/layout/orgChart1"/>
    <dgm:cxn modelId="{16B44587-D1AA-49DF-AC89-B13E21207D34}" type="presParOf" srcId="{D968F663-4D19-46A3-B74B-2D96FAA4FB74}" destId="{860A278E-735A-4B7F-9CC2-C3F614249E05}" srcOrd="9" destOrd="0" presId="urn:microsoft.com/office/officeart/2005/8/layout/orgChart1"/>
    <dgm:cxn modelId="{5246E140-DC63-45FF-BE37-16FC81E53455}" type="presParOf" srcId="{860A278E-735A-4B7F-9CC2-C3F614249E05}" destId="{7269846E-4880-49B2-AAF1-8A11463DFEDE}" srcOrd="0" destOrd="0" presId="urn:microsoft.com/office/officeart/2005/8/layout/orgChart1"/>
    <dgm:cxn modelId="{6C8E4047-336C-4805-9E45-449CCA96C895}" type="presParOf" srcId="{7269846E-4880-49B2-AAF1-8A11463DFEDE}" destId="{2455DF7C-06B9-4590-92D8-F7260D9FBCC5}" srcOrd="0" destOrd="0" presId="urn:microsoft.com/office/officeart/2005/8/layout/orgChart1"/>
    <dgm:cxn modelId="{F8AEC9AE-0E2E-40E8-81FE-032E6DE24408}" type="presParOf" srcId="{7269846E-4880-49B2-AAF1-8A11463DFEDE}" destId="{EAD5A242-5B84-4EC0-BBD8-425BDDCD5C63}" srcOrd="1" destOrd="0" presId="urn:microsoft.com/office/officeart/2005/8/layout/orgChart1"/>
    <dgm:cxn modelId="{65ECE34A-F61F-42A3-85F5-89FA76417733}" type="presParOf" srcId="{860A278E-735A-4B7F-9CC2-C3F614249E05}" destId="{BB573085-1BB7-4E3D-83A3-14A732DFD4D7}" srcOrd="1" destOrd="0" presId="urn:microsoft.com/office/officeart/2005/8/layout/orgChart1"/>
    <dgm:cxn modelId="{8F428746-627E-4DC4-B2D3-0911673E3A18}" type="presParOf" srcId="{860A278E-735A-4B7F-9CC2-C3F614249E05}" destId="{9F430391-C897-460D-AE5E-5E89CFC9E285}" srcOrd="2" destOrd="0" presId="urn:microsoft.com/office/officeart/2005/8/layout/orgChart1"/>
    <dgm:cxn modelId="{FAE47C1F-72BC-4FE5-9D17-38F1088AAC38}" type="presParOf" srcId="{97B5D326-FFB5-4D3C-B112-B6E41A6B330C}" destId="{11B618B7-E96C-4F0F-8347-ACAB1B4281E5}" srcOrd="2" destOrd="0" presId="urn:microsoft.com/office/officeart/2005/8/layout/orgChart1"/>
    <dgm:cxn modelId="{E38A8917-0A7C-48EA-8832-7AE48554E7E6}" type="presParOf" srcId="{EB4DB198-B2C5-46D3-A959-8EA6A1CDEB61}" destId="{704606DA-54FA-429B-B3D0-B36D2ADC7B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0D54915-A316-4BAF-9F2A-4C3C3207DEEC}"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F32CC069-615B-467A-A11F-AE63BA40AFEA}">
      <dgm:prSet phldrT="[Text]" custT="1">
        <dgm:style>
          <a:lnRef idx="0">
            <a:schemeClr val="dk1"/>
          </a:lnRef>
          <a:fillRef idx="3">
            <a:schemeClr val="dk1"/>
          </a:fillRef>
          <a:effectRef idx="3">
            <a:schemeClr val="dk1"/>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bn-BD" sz="4400" b="1" dirty="0" smtClean="0">
              <a:solidFill>
                <a:srgbClr val="FFFF00"/>
              </a:solidFill>
              <a:effectLst/>
              <a:latin typeface="Kalpurush" panose="02000600000000000000" pitchFamily="2" charset="0"/>
              <a:cs typeface="Kalpurush" panose="02000600000000000000" pitchFamily="2" charset="0"/>
            </a:rPr>
            <a:t>Learning Domains / শিখন ক্ষেত্র</a:t>
          </a:r>
          <a:endParaRPr lang="en-US" sz="4400" b="1" dirty="0" smtClean="0">
            <a:solidFill>
              <a:srgbClr val="FFFF00"/>
            </a:solidFill>
            <a:effectLst/>
            <a:latin typeface="Kalpurush" panose="02000600000000000000" pitchFamily="2" charset="0"/>
            <a:cs typeface="Kalpurush" panose="02000600000000000000" pitchFamily="2" charset="0"/>
          </a:endParaRPr>
        </a:p>
        <a:p>
          <a:pPr defTabSz="2889250">
            <a:lnSpc>
              <a:spcPct val="90000"/>
            </a:lnSpc>
            <a:spcBef>
              <a:spcPct val="0"/>
            </a:spcBef>
            <a:spcAft>
              <a:spcPct val="35000"/>
            </a:spcAft>
          </a:pPr>
          <a:endParaRPr lang="en-US" sz="1400" b="1" dirty="0">
            <a:solidFill>
              <a:srgbClr val="FFFF00"/>
            </a:solidFill>
            <a:effectLst/>
          </a:endParaRPr>
        </a:p>
      </dgm:t>
    </dgm:pt>
    <dgm:pt modelId="{FC0E5834-B191-4280-9F46-2A3682070CB9}" type="parTrans" cxnId="{30D6A8C0-2745-4804-B172-D493C6A8EB04}">
      <dgm:prSet/>
      <dgm:spPr/>
      <dgm:t>
        <a:bodyPr/>
        <a:lstStyle/>
        <a:p>
          <a:endParaRPr lang="en-US" sz="1600"/>
        </a:p>
      </dgm:t>
    </dgm:pt>
    <dgm:pt modelId="{4538F87B-B5B6-4B81-8E7C-ED72B70A8AF3}" type="sibTrans" cxnId="{30D6A8C0-2745-4804-B172-D493C6A8EB04}">
      <dgm:prSet/>
      <dgm:spPr/>
      <dgm:t>
        <a:bodyPr/>
        <a:lstStyle/>
        <a:p>
          <a:endParaRPr lang="en-US" sz="1600"/>
        </a:p>
      </dgm:t>
    </dgm:pt>
    <dgm:pt modelId="{58C50EA6-2EC3-429F-9199-B5648E97FC92}">
      <dgm:prSet phldrT="[Text]" custT="1"/>
      <dgm:spPr/>
      <dgm:t>
        <a:bodyPr/>
        <a:lstStyle/>
        <a:p>
          <a:r>
            <a:rPr lang="bn-BD" sz="3200" dirty="0" smtClean="0">
              <a:latin typeface="Kalpurush" panose="02000600000000000000" pitchFamily="2" charset="0"/>
              <a:cs typeface="Kalpurush" panose="02000600000000000000" pitchFamily="2" charset="0"/>
            </a:rPr>
            <a:t>জ্ঞানগত</a:t>
          </a:r>
          <a:endParaRPr lang="en-US" sz="3200" dirty="0">
            <a:latin typeface="Kalpurush" panose="02000600000000000000" pitchFamily="2" charset="0"/>
            <a:cs typeface="Kalpurush" panose="02000600000000000000" pitchFamily="2" charset="0"/>
          </a:endParaRPr>
        </a:p>
      </dgm:t>
    </dgm:pt>
    <dgm:pt modelId="{F37A6926-4D9C-4C66-A491-C38F4CCE4381}" type="parTrans" cxnId="{9FB70239-373A-4076-A287-C4FCE7D4DDC8}">
      <dgm:prSet/>
      <dgm:spPr/>
      <dgm:t>
        <a:bodyPr/>
        <a:lstStyle/>
        <a:p>
          <a:endParaRPr lang="en-US" sz="1600"/>
        </a:p>
      </dgm:t>
    </dgm:pt>
    <dgm:pt modelId="{B70A8E49-3997-4573-930E-5BDEAB15095B}" type="sibTrans" cxnId="{9FB70239-373A-4076-A287-C4FCE7D4DDC8}">
      <dgm:prSet/>
      <dgm:spPr/>
      <dgm:t>
        <a:bodyPr/>
        <a:lstStyle/>
        <a:p>
          <a:endParaRPr lang="en-US" sz="1600"/>
        </a:p>
      </dgm:t>
    </dgm:pt>
    <dgm:pt modelId="{4E0616AC-9DAA-4519-93AB-062A139FE535}">
      <dgm:prSet phldrT="[Text]" custT="1"/>
      <dgm:spPr/>
      <dgm:t>
        <a:bodyPr/>
        <a:lstStyle/>
        <a:p>
          <a:r>
            <a:rPr lang="bn-BD" sz="3200" dirty="0" smtClean="0">
              <a:latin typeface="Kalpurush" panose="02000600000000000000" pitchFamily="2" charset="0"/>
              <a:cs typeface="Kalpurush" panose="02000600000000000000" pitchFamily="2" charset="0"/>
            </a:rPr>
            <a:t>আবেগিক</a:t>
          </a:r>
          <a:endParaRPr lang="en-US" sz="3200" dirty="0">
            <a:latin typeface="Kalpurush" panose="02000600000000000000" pitchFamily="2" charset="0"/>
            <a:cs typeface="Kalpurush" panose="02000600000000000000" pitchFamily="2" charset="0"/>
          </a:endParaRPr>
        </a:p>
      </dgm:t>
    </dgm:pt>
    <dgm:pt modelId="{F9E87EF0-DAFB-482B-B6D3-6FD98BC7460F}" type="parTrans" cxnId="{29B1CB7C-ABD8-415F-B392-628842CEF30C}">
      <dgm:prSet/>
      <dgm:spPr/>
      <dgm:t>
        <a:bodyPr/>
        <a:lstStyle/>
        <a:p>
          <a:endParaRPr lang="en-US" sz="1600"/>
        </a:p>
      </dgm:t>
    </dgm:pt>
    <dgm:pt modelId="{8112DF78-7DFE-4465-A068-EB0374A0A3BB}" type="sibTrans" cxnId="{29B1CB7C-ABD8-415F-B392-628842CEF30C}">
      <dgm:prSet/>
      <dgm:spPr/>
      <dgm:t>
        <a:bodyPr/>
        <a:lstStyle/>
        <a:p>
          <a:endParaRPr lang="en-US" sz="1600"/>
        </a:p>
      </dgm:t>
    </dgm:pt>
    <dgm:pt modelId="{2390955F-E400-457C-BD3B-CF2E3646CAB0}">
      <dgm:prSet phldrT="[Text]" custT="1"/>
      <dgm:spPr/>
      <dgm:t>
        <a:bodyPr/>
        <a:lstStyle/>
        <a:p>
          <a:r>
            <a:rPr lang="bn-BD" sz="3200" dirty="0" smtClean="0">
              <a:latin typeface="Kalpurush" panose="02000600000000000000" pitchFamily="2" charset="0"/>
              <a:cs typeface="Kalpurush" panose="02000600000000000000" pitchFamily="2" charset="0"/>
            </a:rPr>
            <a:t>মনোপেশিজ</a:t>
          </a:r>
          <a:endParaRPr lang="en-US" sz="3200" dirty="0">
            <a:latin typeface="Kalpurush" panose="02000600000000000000" pitchFamily="2" charset="0"/>
            <a:cs typeface="Kalpurush" panose="02000600000000000000" pitchFamily="2" charset="0"/>
          </a:endParaRPr>
        </a:p>
      </dgm:t>
    </dgm:pt>
    <dgm:pt modelId="{A44D9243-B455-4F6A-80E9-F34BD475C659}" type="parTrans" cxnId="{528D0C0C-FCCA-4EBE-9705-D264CBC0A54A}">
      <dgm:prSet/>
      <dgm:spPr/>
      <dgm:t>
        <a:bodyPr/>
        <a:lstStyle/>
        <a:p>
          <a:endParaRPr lang="en-US" sz="1600"/>
        </a:p>
      </dgm:t>
    </dgm:pt>
    <dgm:pt modelId="{BF2C25FF-6439-4371-958B-9CFD77444F0F}" type="sibTrans" cxnId="{528D0C0C-FCCA-4EBE-9705-D264CBC0A54A}">
      <dgm:prSet/>
      <dgm:spPr/>
      <dgm:t>
        <a:bodyPr/>
        <a:lstStyle/>
        <a:p>
          <a:endParaRPr lang="en-US" sz="1600"/>
        </a:p>
      </dgm:t>
    </dgm:pt>
    <dgm:pt modelId="{E8EA835D-C9F0-4190-8933-FD280D25E07C}">
      <dgm:prSet custT="1">
        <dgm:style>
          <a:lnRef idx="2">
            <a:schemeClr val="accent5"/>
          </a:lnRef>
          <a:fillRef idx="1">
            <a:schemeClr val="lt1"/>
          </a:fillRef>
          <a:effectRef idx="0">
            <a:schemeClr val="accent5"/>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জ্ঞান</a:t>
          </a:r>
          <a:endParaRPr lang="en-US" sz="2800" dirty="0">
            <a:latin typeface="BenSenHandwriting" panose="02000500020000020004" pitchFamily="2" charset="0"/>
            <a:cs typeface="BenSenHandwriting" panose="02000500020000020004" pitchFamily="2" charset="0"/>
          </a:endParaRPr>
        </a:p>
      </dgm:t>
    </dgm:pt>
    <dgm:pt modelId="{8967F9E0-7298-4FE4-9FF6-AB40447AE604}" type="parTrans" cxnId="{6DF9035B-46FC-4982-AF8E-14F8DE832E13}">
      <dgm:prSet/>
      <dgm:spPr/>
      <dgm:t>
        <a:bodyPr/>
        <a:lstStyle/>
        <a:p>
          <a:endParaRPr lang="en-US" sz="1600"/>
        </a:p>
      </dgm:t>
    </dgm:pt>
    <dgm:pt modelId="{F54BB56B-63B1-42E4-80FD-AFE41830BA9D}" type="sibTrans" cxnId="{6DF9035B-46FC-4982-AF8E-14F8DE832E13}">
      <dgm:prSet/>
      <dgm:spPr/>
      <dgm:t>
        <a:bodyPr/>
        <a:lstStyle/>
        <a:p>
          <a:endParaRPr lang="en-US" sz="1600"/>
        </a:p>
      </dgm:t>
    </dgm:pt>
    <dgm:pt modelId="{032CF89A-9BDA-4C7E-822C-298DB5B0D66C}">
      <dgm:prSet custT="1">
        <dgm:style>
          <a:lnRef idx="2">
            <a:schemeClr val="accent5"/>
          </a:lnRef>
          <a:fillRef idx="1">
            <a:schemeClr val="lt1"/>
          </a:fillRef>
          <a:effectRef idx="0">
            <a:schemeClr val="accent5"/>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অনুধাবন</a:t>
          </a:r>
          <a:endParaRPr lang="en-US" sz="2800" dirty="0">
            <a:latin typeface="BenSenHandwriting" panose="02000500020000020004" pitchFamily="2" charset="0"/>
            <a:cs typeface="BenSenHandwriting" panose="02000500020000020004" pitchFamily="2" charset="0"/>
          </a:endParaRPr>
        </a:p>
      </dgm:t>
    </dgm:pt>
    <dgm:pt modelId="{A0A2CDBD-649A-4D5D-A8B4-B50FC4B51F5B}" type="parTrans" cxnId="{81451C4B-2A45-4904-8201-053A722F38D6}">
      <dgm:prSet/>
      <dgm:spPr/>
      <dgm:t>
        <a:bodyPr/>
        <a:lstStyle/>
        <a:p>
          <a:endParaRPr lang="en-US" sz="1600"/>
        </a:p>
      </dgm:t>
    </dgm:pt>
    <dgm:pt modelId="{2C9B23B9-FC3E-4CD9-B6CE-BAFDF9531118}" type="sibTrans" cxnId="{81451C4B-2A45-4904-8201-053A722F38D6}">
      <dgm:prSet/>
      <dgm:spPr/>
      <dgm:t>
        <a:bodyPr/>
        <a:lstStyle/>
        <a:p>
          <a:endParaRPr lang="en-US" sz="1600"/>
        </a:p>
      </dgm:t>
    </dgm:pt>
    <dgm:pt modelId="{5872851A-E192-476D-AA80-96446BE340BC}">
      <dgm:prSet custT="1">
        <dgm:style>
          <a:lnRef idx="2">
            <a:schemeClr val="accent5"/>
          </a:lnRef>
          <a:fillRef idx="1">
            <a:schemeClr val="lt1"/>
          </a:fillRef>
          <a:effectRef idx="0">
            <a:schemeClr val="accent5"/>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প্রয়োগ</a:t>
          </a:r>
          <a:endParaRPr lang="en-US" sz="2800" dirty="0">
            <a:latin typeface="BenSenHandwriting" panose="02000500020000020004" pitchFamily="2" charset="0"/>
            <a:cs typeface="BenSenHandwriting" panose="02000500020000020004" pitchFamily="2" charset="0"/>
          </a:endParaRPr>
        </a:p>
      </dgm:t>
    </dgm:pt>
    <dgm:pt modelId="{9984C80A-1B20-4A37-B492-D9003B162831}" type="parTrans" cxnId="{A89337F1-629B-4787-AE2B-BE6E94CAB19E}">
      <dgm:prSet/>
      <dgm:spPr/>
      <dgm:t>
        <a:bodyPr/>
        <a:lstStyle/>
        <a:p>
          <a:endParaRPr lang="en-US" sz="1600"/>
        </a:p>
      </dgm:t>
    </dgm:pt>
    <dgm:pt modelId="{B1DB308A-3683-4542-AB50-29B9867F87DD}" type="sibTrans" cxnId="{A89337F1-629B-4787-AE2B-BE6E94CAB19E}">
      <dgm:prSet/>
      <dgm:spPr/>
      <dgm:t>
        <a:bodyPr/>
        <a:lstStyle/>
        <a:p>
          <a:endParaRPr lang="en-US" sz="1600"/>
        </a:p>
      </dgm:t>
    </dgm:pt>
    <dgm:pt modelId="{DE1CA419-8564-43EB-A585-1FACEF64E1BF}">
      <dgm:prSet custT="1">
        <dgm:style>
          <a:lnRef idx="2">
            <a:schemeClr val="accent5"/>
          </a:lnRef>
          <a:fillRef idx="1">
            <a:schemeClr val="lt1"/>
          </a:fillRef>
          <a:effectRef idx="0">
            <a:schemeClr val="accent5"/>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বিশ্লেষণ</a:t>
          </a:r>
          <a:endParaRPr lang="en-US" sz="2800" dirty="0">
            <a:latin typeface="BenSenHandwriting" panose="02000500020000020004" pitchFamily="2" charset="0"/>
            <a:cs typeface="BenSenHandwriting" panose="02000500020000020004" pitchFamily="2" charset="0"/>
          </a:endParaRPr>
        </a:p>
      </dgm:t>
    </dgm:pt>
    <dgm:pt modelId="{5DF94E07-6878-4B73-B8D9-1DA2E4B59863}" type="parTrans" cxnId="{19AD6962-635B-4B01-956B-32F68D596B7B}">
      <dgm:prSet/>
      <dgm:spPr/>
      <dgm:t>
        <a:bodyPr/>
        <a:lstStyle/>
        <a:p>
          <a:endParaRPr lang="en-US" sz="1600"/>
        </a:p>
      </dgm:t>
    </dgm:pt>
    <dgm:pt modelId="{60B9EF11-33DD-4C8E-9432-55953E1DD650}" type="sibTrans" cxnId="{19AD6962-635B-4B01-956B-32F68D596B7B}">
      <dgm:prSet/>
      <dgm:spPr/>
      <dgm:t>
        <a:bodyPr/>
        <a:lstStyle/>
        <a:p>
          <a:endParaRPr lang="en-US" sz="1600"/>
        </a:p>
      </dgm:t>
    </dgm:pt>
    <dgm:pt modelId="{FEEF4745-0066-4EB2-B5F6-B41CF12F1F23}">
      <dgm:prSet custT="1">
        <dgm:style>
          <a:lnRef idx="2">
            <a:schemeClr val="accent5"/>
          </a:lnRef>
          <a:fillRef idx="1">
            <a:schemeClr val="lt1"/>
          </a:fillRef>
          <a:effectRef idx="0">
            <a:schemeClr val="accent5"/>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সংশ্লেষণ</a:t>
          </a:r>
          <a:endParaRPr lang="en-US" sz="2800" dirty="0">
            <a:latin typeface="BenSenHandwriting" panose="02000500020000020004" pitchFamily="2" charset="0"/>
            <a:cs typeface="BenSenHandwriting" panose="02000500020000020004" pitchFamily="2" charset="0"/>
          </a:endParaRPr>
        </a:p>
      </dgm:t>
    </dgm:pt>
    <dgm:pt modelId="{AC5AFDE0-8F2C-4F4D-8C08-0D820939BA8C}" type="parTrans" cxnId="{4D1F62B2-FE30-490D-9E3A-F5866F2F1D3F}">
      <dgm:prSet/>
      <dgm:spPr/>
      <dgm:t>
        <a:bodyPr/>
        <a:lstStyle/>
        <a:p>
          <a:endParaRPr lang="en-US" sz="1600"/>
        </a:p>
      </dgm:t>
    </dgm:pt>
    <dgm:pt modelId="{E0CFE80C-EA82-4BBF-8048-B88547D3F87C}" type="sibTrans" cxnId="{4D1F62B2-FE30-490D-9E3A-F5866F2F1D3F}">
      <dgm:prSet/>
      <dgm:spPr/>
      <dgm:t>
        <a:bodyPr/>
        <a:lstStyle/>
        <a:p>
          <a:endParaRPr lang="en-US" sz="1600"/>
        </a:p>
      </dgm:t>
    </dgm:pt>
    <dgm:pt modelId="{BB26CF0B-E41B-4ABB-8D7E-9681DE96ED7F}">
      <dgm:prSet custT="1">
        <dgm:style>
          <a:lnRef idx="2">
            <a:schemeClr val="accent5"/>
          </a:lnRef>
          <a:fillRef idx="1">
            <a:schemeClr val="lt1"/>
          </a:fillRef>
          <a:effectRef idx="0">
            <a:schemeClr val="accent5"/>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মূল্যায়ন</a:t>
          </a:r>
          <a:endParaRPr lang="en-US" sz="2800" dirty="0">
            <a:latin typeface="BenSenHandwriting" panose="02000500020000020004" pitchFamily="2" charset="0"/>
            <a:cs typeface="BenSenHandwriting" panose="02000500020000020004" pitchFamily="2" charset="0"/>
          </a:endParaRPr>
        </a:p>
      </dgm:t>
    </dgm:pt>
    <dgm:pt modelId="{09CB7067-76CD-4B96-A4B8-519CDF341DD0}" type="parTrans" cxnId="{06374210-10A5-4C59-BDBF-4501AB33E0EC}">
      <dgm:prSet/>
      <dgm:spPr/>
      <dgm:t>
        <a:bodyPr/>
        <a:lstStyle/>
        <a:p>
          <a:endParaRPr lang="en-US" sz="1600"/>
        </a:p>
      </dgm:t>
    </dgm:pt>
    <dgm:pt modelId="{DB7CF06A-886C-4C55-8637-3F342BB47013}" type="sibTrans" cxnId="{06374210-10A5-4C59-BDBF-4501AB33E0EC}">
      <dgm:prSet/>
      <dgm:spPr/>
      <dgm:t>
        <a:bodyPr/>
        <a:lstStyle/>
        <a:p>
          <a:endParaRPr lang="en-US" sz="1600"/>
        </a:p>
      </dgm:t>
    </dgm:pt>
    <dgm:pt modelId="{5E2332B4-3B14-495A-A372-8C9E980E1F7F}">
      <dgm:prSet custT="1">
        <dgm:style>
          <a:lnRef idx="1">
            <a:schemeClr val="accent4"/>
          </a:lnRef>
          <a:fillRef idx="2">
            <a:schemeClr val="accent4"/>
          </a:fillRef>
          <a:effectRef idx="1">
            <a:schemeClr val="accent4"/>
          </a:effectRef>
          <a:fontRef idx="minor">
            <a:schemeClr val="dk1"/>
          </a:fontRef>
        </dgm:style>
      </dgm:prSet>
      <dgm:spPr/>
      <dgm:t>
        <a:bodyPr/>
        <a:lstStyle/>
        <a:p>
          <a:r>
            <a:rPr lang="bn-BD" sz="2400" dirty="0" smtClean="0">
              <a:latin typeface="BenSenHandwriting" panose="02000500020000020004" pitchFamily="2" charset="0"/>
              <a:cs typeface="BenSenHandwriting" panose="02000500020000020004" pitchFamily="2" charset="0"/>
            </a:rPr>
            <a:t>গ্রহণ</a:t>
          </a:r>
          <a:endParaRPr lang="en-US" sz="2400" dirty="0">
            <a:latin typeface="BenSenHandwriting" panose="02000500020000020004" pitchFamily="2" charset="0"/>
            <a:cs typeface="BenSenHandwriting" panose="02000500020000020004" pitchFamily="2" charset="0"/>
          </a:endParaRPr>
        </a:p>
      </dgm:t>
    </dgm:pt>
    <dgm:pt modelId="{9546F5B9-B985-4A07-BC16-8ECC1608369C}" type="parTrans" cxnId="{1332A1DF-6EDB-4554-9D93-B16414F316EC}">
      <dgm:prSet/>
      <dgm:spPr/>
      <dgm:t>
        <a:bodyPr/>
        <a:lstStyle/>
        <a:p>
          <a:endParaRPr lang="en-US" sz="1600"/>
        </a:p>
      </dgm:t>
    </dgm:pt>
    <dgm:pt modelId="{86A2C067-04C0-4247-9CE9-67E4C9B2C445}" type="sibTrans" cxnId="{1332A1DF-6EDB-4554-9D93-B16414F316EC}">
      <dgm:prSet/>
      <dgm:spPr/>
      <dgm:t>
        <a:bodyPr/>
        <a:lstStyle/>
        <a:p>
          <a:endParaRPr lang="en-US" sz="1600"/>
        </a:p>
      </dgm:t>
    </dgm:pt>
    <dgm:pt modelId="{5A1CFC8F-1091-447C-9DE7-59DFA0F005B5}">
      <dgm:prSet custT="1">
        <dgm:style>
          <a:lnRef idx="1">
            <a:schemeClr val="accent4"/>
          </a:lnRef>
          <a:fillRef idx="2">
            <a:schemeClr val="accent4"/>
          </a:fillRef>
          <a:effectRef idx="1">
            <a:schemeClr val="accent4"/>
          </a:effectRef>
          <a:fontRef idx="minor">
            <a:schemeClr val="dk1"/>
          </a:fontRef>
        </dgm:style>
      </dgm:prSet>
      <dgm:spPr/>
      <dgm:t>
        <a:bodyPr/>
        <a:lstStyle/>
        <a:p>
          <a:r>
            <a:rPr lang="bn-BD" sz="2400" dirty="0" smtClean="0">
              <a:latin typeface="BenSenHandwriting" panose="02000500020000020004" pitchFamily="2" charset="0"/>
              <a:cs typeface="BenSenHandwriting" panose="02000500020000020004" pitchFamily="2" charset="0"/>
            </a:rPr>
            <a:t>প্রতিক্রিয়া/প্রত্যুত্তর প্রদান</a:t>
          </a:r>
          <a:endParaRPr lang="en-US" sz="2400" dirty="0">
            <a:latin typeface="BenSenHandwriting" panose="02000500020000020004" pitchFamily="2" charset="0"/>
            <a:cs typeface="BenSenHandwriting" panose="02000500020000020004" pitchFamily="2" charset="0"/>
          </a:endParaRPr>
        </a:p>
      </dgm:t>
    </dgm:pt>
    <dgm:pt modelId="{56F04382-28DD-4338-90CD-BB6948A19560}" type="parTrans" cxnId="{8B3BB71E-FDB2-45F3-B9F5-9B072B2277DB}">
      <dgm:prSet/>
      <dgm:spPr/>
      <dgm:t>
        <a:bodyPr/>
        <a:lstStyle/>
        <a:p>
          <a:endParaRPr lang="en-US" sz="1600"/>
        </a:p>
      </dgm:t>
    </dgm:pt>
    <dgm:pt modelId="{2ECF8912-A843-4543-9FD6-27D72B57BCF8}" type="sibTrans" cxnId="{8B3BB71E-FDB2-45F3-B9F5-9B072B2277DB}">
      <dgm:prSet/>
      <dgm:spPr/>
      <dgm:t>
        <a:bodyPr/>
        <a:lstStyle/>
        <a:p>
          <a:endParaRPr lang="en-US" sz="1600"/>
        </a:p>
      </dgm:t>
    </dgm:pt>
    <dgm:pt modelId="{858F125A-3B8F-4D48-9E99-B21026CEC307}">
      <dgm:prSet custT="1">
        <dgm:style>
          <a:lnRef idx="1">
            <a:schemeClr val="accent4"/>
          </a:lnRef>
          <a:fillRef idx="2">
            <a:schemeClr val="accent4"/>
          </a:fillRef>
          <a:effectRef idx="1">
            <a:schemeClr val="accent4"/>
          </a:effectRef>
          <a:fontRef idx="minor">
            <a:schemeClr val="dk1"/>
          </a:fontRef>
        </dgm:style>
      </dgm:prSet>
      <dgm:spPr/>
      <dgm:t>
        <a:bodyPr/>
        <a:lstStyle/>
        <a:p>
          <a:r>
            <a:rPr lang="bn-BD" sz="2400" dirty="0" smtClean="0">
              <a:latin typeface="BenSenHandwriting" panose="02000500020000020004" pitchFamily="2" charset="0"/>
              <a:cs typeface="BenSenHandwriting" panose="02000500020000020004" pitchFamily="2" charset="0"/>
            </a:rPr>
            <a:t>গুরুত্ব প্রদান</a:t>
          </a:r>
          <a:endParaRPr lang="en-US" sz="2400" dirty="0">
            <a:latin typeface="BenSenHandwriting" panose="02000500020000020004" pitchFamily="2" charset="0"/>
            <a:cs typeface="BenSenHandwriting" panose="02000500020000020004" pitchFamily="2" charset="0"/>
          </a:endParaRPr>
        </a:p>
      </dgm:t>
    </dgm:pt>
    <dgm:pt modelId="{F9852473-A310-4255-A2F5-93CF89ADACD4}" type="parTrans" cxnId="{CB078CA9-1D6B-4767-8D48-D02ACAC14421}">
      <dgm:prSet/>
      <dgm:spPr/>
      <dgm:t>
        <a:bodyPr/>
        <a:lstStyle/>
        <a:p>
          <a:endParaRPr lang="en-US" sz="1600"/>
        </a:p>
      </dgm:t>
    </dgm:pt>
    <dgm:pt modelId="{4A47D2C8-28FF-4A9C-ADBE-AE3056209566}" type="sibTrans" cxnId="{CB078CA9-1D6B-4767-8D48-D02ACAC14421}">
      <dgm:prSet/>
      <dgm:spPr/>
      <dgm:t>
        <a:bodyPr/>
        <a:lstStyle/>
        <a:p>
          <a:endParaRPr lang="en-US" sz="1600"/>
        </a:p>
      </dgm:t>
    </dgm:pt>
    <dgm:pt modelId="{5D80A175-FFDF-4A16-A92F-247647F76C92}">
      <dgm:prSet custT="1">
        <dgm:style>
          <a:lnRef idx="1">
            <a:schemeClr val="accent4"/>
          </a:lnRef>
          <a:fillRef idx="2">
            <a:schemeClr val="accent4"/>
          </a:fillRef>
          <a:effectRef idx="1">
            <a:schemeClr val="accent4"/>
          </a:effectRef>
          <a:fontRef idx="minor">
            <a:schemeClr val="dk1"/>
          </a:fontRef>
        </dgm:style>
      </dgm:prSet>
      <dgm:spPr/>
      <dgm:t>
        <a:bodyPr/>
        <a:lstStyle/>
        <a:p>
          <a:r>
            <a:rPr lang="bn-BD" sz="2400" dirty="0" smtClean="0">
              <a:latin typeface="BenSenHandwriting" panose="02000500020000020004" pitchFamily="2" charset="0"/>
              <a:cs typeface="BenSenHandwriting" panose="02000500020000020004" pitchFamily="2" charset="0"/>
            </a:rPr>
            <a:t>সংগঠিতকরণ</a:t>
          </a:r>
          <a:endParaRPr lang="en-US" sz="2400" dirty="0">
            <a:latin typeface="BenSenHandwriting" panose="02000500020000020004" pitchFamily="2" charset="0"/>
            <a:cs typeface="BenSenHandwriting" panose="02000500020000020004" pitchFamily="2" charset="0"/>
          </a:endParaRPr>
        </a:p>
      </dgm:t>
    </dgm:pt>
    <dgm:pt modelId="{1BD5A796-9A33-4031-B253-3A6379A1EC7C}" type="parTrans" cxnId="{FE1D537B-36CD-45D8-8D07-D8BCD0C1CD58}">
      <dgm:prSet/>
      <dgm:spPr/>
      <dgm:t>
        <a:bodyPr/>
        <a:lstStyle/>
        <a:p>
          <a:endParaRPr lang="en-US" sz="1600"/>
        </a:p>
      </dgm:t>
    </dgm:pt>
    <dgm:pt modelId="{105BD371-6151-4EE6-A87C-73E3AFAE412C}" type="sibTrans" cxnId="{FE1D537B-36CD-45D8-8D07-D8BCD0C1CD58}">
      <dgm:prSet/>
      <dgm:spPr/>
      <dgm:t>
        <a:bodyPr/>
        <a:lstStyle/>
        <a:p>
          <a:endParaRPr lang="en-US" sz="1600"/>
        </a:p>
      </dgm:t>
    </dgm:pt>
    <dgm:pt modelId="{FEC63DFC-1144-4F9E-8D01-6BEC1CE98C22}">
      <dgm:prSet custT="1">
        <dgm:style>
          <a:lnRef idx="1">
            <a:schemeClr val="accent4"/>
          </a:lnRef>
          <a:fillRef idx="2">
            <a:schemeClr val="accent4"/>
          </a:fillRef>
          <a:effectRef idx="1">
            <a:schemeClr val="accent4"/>
          </a:effectRef>
          <a:fontRef idx="minor">
            <a:schemeClr val="dk1"/>
          </a:fontRef>
        </dgm:style>
      </dgm:prSet>
      <dgm:spPr/>
      <dgm:t>
        <a:bodyPr/>
        <a:lstStyle/>
        <a:p>
          <a:r>
            <a:rPr lang="bn-BD" sz="2400" dirty="0" smtClean="0">
              <a:latin typeface="BenSenHandwriting" panose="02000500020000020004" pitchFamily="2" charset="0"/>
              <a:cs typeface="BenSenHandwriting" panose="02000500020000020004" pitchFamily="2" charset="0"/>
            </a:rPr>
            <a:t>নিজস্ব সত্ত্বায় পরিণতকরণ</a:t>
          </a:r>
          <a:endParaRPr lang="en-US" sz="2400" dirty="0">
            <a:latin typeface="BenSenHandwriting" panose="02000500020000020004" pitchFamily="2" charset="0"/>
            <a:cs typeface="BenSenHandwriting" panose="02000500020000020004" pitchFamily="2" charset="0"/>
          </a:endParaRPr>
        </a:p>
      </dgm:t>
    </dgm:pt>
    <dgm:pt modelId="{25892ACE-156E-4CC9-B7CD-E37691DA2292}" type="parTrans" cxnId="{BFBE3A71-20B8-494C-9D2A-023382530E67}">
      <dgm:prSet/>
      <dgm:spPr/>
      <dgm:t>
        <a:bodyPr/>
        <a:lstStyle/>
        <a:p>
          <a:endParaRPr lang="en-US" sz="1600"/>
        </a:p>
      </dgm:t>
    </dgm:pt>
    <dgm:pt modelId="{21A8EEE1-2A6A-44AB-997E-9CA5D4906D33}" type="sibTrans" cxnId="{BFBE3A71-20B8-494C-9D2A-023382530E67}">
      <dgm:prSet/>
      <dgm:spPr/>
      <dgm:t>
        <a:bodyPr/>
        <a:lstStyle/>
        <a:p>
          <a:endParaRPr lang="en-US" sz="1600"/>
        </a:p>
      </dgm:t>
    </dgm:pt>
    <dgm:pt modelId="{1D0E1FE7-1936-4F96-BF92-B8682A118528}">
      <dgm:prSet custT="1">
        <dgm:style>
          <a:lnRef idx="1">
            <a:schemeClr val="accent2"/>
          </a:lnRef>
          <a:fillRef idx="2">
            <a:schemeClr val="accent2"/>
          </a:fillRef>
          <a:effectRef idx="1">
            <a:schemeClr val="accent2"/>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অনুকরণ</a:t>
          </a:r>
          <a:endParaRPr lang="en-US" sz="2800" dirty="0">
            <a:latin typeface="BenSenHandwriting" panose="02000500020000020004" pitchFamily="2" charset="0"/>
            <a:cs typeface="BenSenHandwriting" panose="02000500020000020004" pitchFamily="2" charset="0"/>
          </a:endParaRPr>
        </a:p>
      </dgm:t>
    </dgm:pt>
    <dgm:pt modelId="{A4B9DC54-FF61-45D6-B9C2-65E308DB0920}" type="parTrans" cxnId="{68E3A078-4B5D-4160-B1F1-D3BC512F80FF}">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3FF1847D-1009-4F45-88E1-1890303C7701}" type="sibTrans" cxnId="{68E3A078-4B5D-4160-B1F1-D3BC512F80FF}">
      <dgm:prSet/>
      <dgm:spPr/>
      <dgm:t>
        <a:bodyPr/>
        <a:lstStyle/>
        <a:p>
          <a:endParaRPr lang="en-US" sz="1600"/>
        </a:p>
      </dgm:t>
    </dgm:pt>
    <dgm:pt modelId="{782B49CF-2D3F-4329-A9CD-36795339C7FA}">
      <dgm:prSet custT="1">
        <dgm:style>
          <a:lnRef idx="1">
            <a:schemeClr val="accent2"/>
          </a:lnRef>
          <a:fillRef idx="2">
            <a:schemeClr val="accent2"/>
          </a:fillRef>
          <a:effectRef idx="1">
            <a:schemeClr val="accent2"/>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অনুশীলন</a:t>
          </a:r>
          <a:endParaRPr lang="en-US" sz="2800" dirty="0">
            <a:latin typeface="BenSenHandwriting" panose="02000500020000020004" pitchFamily="2" charset="0"/>
            <a:cs typeface="BenSenHandwriting" panose="02000500020000020004" pitchFamily="2" charset="0"/>
          </a:endParaRPr>
        </a:p>
      </dgm:t>
    </dgm:pt>
    <dgm:pt modelId="{B7A996D7-55F5-43D2-B3BA-015B72E3AF27}" type="parTrans" cxnId="{73E5961B-E546-43DE-9AD1-662955EF13AB}">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A383128A-E2B2-47B3-A1B0-0F659DA20B3A}" type="sibTrans" cxnId="{73E5961B-E546-43DE-9AD1-662955EF13AB}">
      <dgm:prSet/>
      <dgm:spPr/>
      <dgm:t>
        <a:bodyPr/>
        <a:lstStyle/>
        <a:p>
          <a:endParaRPr lang="en-US" sz="1600"/>
        </a:p>
      </dgm:t>
    </dgm:pt>
    <dgm:pt modelId="{FFD210E1-B8D9-4050-B43F-E47AD0A3F4C4}">
      <dgm:prSet custT="1">
        <dgm:style>
          <a:lnRef idx="1">
            <a:schemeClr val="accent2"/>
          </a:lnRef>
          <a:fillRef idx="2">
            <a:schemeClr val="accent2"/>
          </a:fillRef>
          <a:effectRef idx="1">
            <a:schemeClr val="accent2"/>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পরিশীলন</a:t>
          </a:r>
          <a:endParaRPr lang="en-US" sz="2800" dirty="0">
            <a:latin typeface="BenSenHandwriting" panose="02000500020000020004" pitchFamily="2" charset="0"/>
            <a:cs typeface="BenSenHandwriting" panose="02000500020000020004" pitchFamily="2" charset="0"/>
          </a:endParaRPr>
        </a:p>
      </dgm:t>
    </dgm:pt>
    <dgm:pt modelId="{4467EA48-6441-4DBD-B85F-AF81DDAA40B4}" type="parTrans" cxnId="{51DE442E-AE01-4AE4-9E3F-EBA5862CF8F2}">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D566C613-1B32-4035-BDB6-B43DF676E42B}" type="sibTrans" cxnId="{51DE442E-AE01-4AE4-9E3F-EBA5862CF8F2}">
      <dgm:prSet/>
      <dgm:spPr/>
      <dgm:t>
        <a:bodyPr/>
        <a:lstStyle/>
        <a:p>
          <a:endParaRPr lang="en-US" sz="1600"/>
        </a:p>
      </dgm:t>
    </dgm:pt>
    <dgm:pt modelId="{A800B7D1-9A17-47B5-BF44-F82A395796A7}">
      <dgm:prSet custT="1">
        <dgm:style>
          <a:lnRef idx="1">
            <a:schemeClr val="accent2"/>
          </a:lnRef>
          <a:fillRef idx="2">
            <a:schemeClr val="accent2"/>
          </a:fillRef>
          <a:effectRef idx="1">
            <a:schemeClr val="accent2"/>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শৃঙ্খলীকরণ</a:t>
          </a:r>
          <a:endParaRPr lang="en-US" sz="2800" dirty="0">
            <a:latin typeface="BenSenHandwriting" panose="02000500020000020004" pitchFamily="2" charset="0"/>
            <a:cs typeface="BenSenHandwriting" panose="02000500020000020004" pitchFamily="2" charset="0"/>
          </a:endParaRPr>
        </a:p>
      </dgm:t>
    </dgm:pt>
    <dgm:pt modelId="{1B927D43-6C1A-4400-BA6B-0BC96C785454}" type="parTrans" cxnId="{BDBCA3FB-F3D4-4F8F-B72E-61736E7DC05E}">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E3608D6F-0BBF-4710-AA6F-80ABD554B4E9}" type="sibTrans" cxnId="{BDBCA3FB-F3D4-4F8F-B72E-61736E7DC05E}">
      <dgm:prSet/>
      <dgm:spPr/>
      <dgm:t>
        <a:bodyPr/>
        <a:lstStyle/>
        <a:p>
          <a:endParaRPr lang="en-US" sz="1600"/>
        </a:p>
      </dgm:t>
    </dgm:pt>
    <dgm:pt modelId="{6CCA30FB-59EF-4422-9549-3A2A0B34AAD1}">
      <dgm:prSet custT="1">
        <dgm:style>
          <a:lnRef idx="1">
            <a:schemeClr val="accent2"/>
          </a:lnRef>
          <a:fillRef idx="2">
            <a:schemeClr val="accent2"/>
          </a:fillRef>
          <a:effectRef idx="1">
            <a:schemeClr val="accent2"/>
          </a:effectRef>
          <a:fontRef idx="minor">
            <a:schemeClr val="dk1"/>
          </a:fontRef>
        </dgm:style>
      </dgm:prSet>
      <dgm:spPr/>
      <dgm:t>
        <a:bodyPr/>
        <a:lstStyle/>
        <a:p>
          <a:r>
            <a:rPr lang="bn-BD" sz="2800" dirty="0" smtClean="0">
              <a:latin typeface="BenSenHandwriting" panose="02000500020000020004" pitchFamily="2" charset="0"/>
              <a:cs typeface="BenSenHandwriting" panose="02000500020000020004" pitchFamily="2" charset="0"/>
            </a:rPr>
            <a:t>আত্মীকরণ</a:t>
          </a:r>
          <a:endParaRPr lang="en-US" sz="2800" dirty="0">
            <a:latin typeface="BenSenHandwriting" panose="02000500020000020004" pitchFamily="2" charset="0"/>
            <a:cs typeface="BenSenHandwriting" panose="02000500020000020004" pitchFamily="2" charset="0"/>
          </a:endParaRPr>
        </a:p>
      </dgm:t>
    </dgm:pt>
    <dgm:pt modelId="{FD6B9BC9-DAFF-4C81-9F22-3575B1E37DF4}" type="parTrans" cxnId="{B9E02D1E-E5EB-4C8D-B3F5-D48787C405CB}">
      <dgm:prSet>
        <dgm:style>
          <a:lnRef idx="1">
            <a:schemeClr val="accent2"/>
          </a:lnRef>
          <a:fillRef idx="2">
            <a:schemeClr val="accent2"/>
          </a:fillRef>
          <a:effectRef idx="1">
            <a:schemeClr val="accent2"/>
          </a:effectRef>
          <a:fontRef idx="minor">
            <a:schemeClr val="dk1"/>
          </a:fontRef>
        </dgm:style>
      </dgm:prSet>
      <dgm:spPr/>
      <dgm:t>
        <a:bodyPr/>
        <a:lstStyle/>
        <a:p>
          <a:endParaRPr lang="en-US" sz="2800"/>
        </a:p>
      </dgm:t>
    </dgm:pt>
    <dgm:pt modelId="{20C82988-2E85-493E-A69D-4AE9E34BA1D8}" type="sibTrans" cxnId="{B9E02D1E-E5EB-4C8D-B3F5-D48787C405CB}">
      <dgm:prSet/>
      <dgm:spPr/>
      <dgm:t>
        <a:bodyPr/>
        <a:lstStyle/>
        <a:p>
          <a:endParaRPr lang="en-US" sz="1600"/>
        </a:p>
      </dgm:t>
    </dgm:pt>
    <dgm:pt modelId="{9E516C2C-6733-4571-B787-6FB6A9D2A0E1}" type="pres">
      <dgm:prSet presAssocID="{90D54915-A316-4BAF-9F2A-4C3C3207DEEC}" presName="hierChild1" presStyleCnt="0">
        <dgm:presLayoutVars>
          <dgm:orgChart val="1"/>
          <dgm:chPref val="1"/>
          <dgm:dir/>
          <dgm:animOne val="branch"/>
          <dgm:animLvl val="lvl"/>
          <dgm:resizeHandles/>
        </dgm:presLayoutVars>
      </dgm:prSet>
      <dgm:spPr/>
      <dgm:t>
        <a:bodyPr/>
        <a:lstStyle/>
        <a:p>
          <a:endParaRPr lang="en-US"/>
        </a:p>
      </dgm:t>
    </dgm:pt>
    <dgm:pt modelId="{EB4DB198-B2C5-46D3-A959-8EA6A1CDEB61}" type="pres">
      <dgm:prSet presAssocID="{F32CC069-615B-467A-A11F-AE63BA40AFEA}" presName="hierRoot1" presStyleCnt="0">
        <dgm:presLayoutVars>
          <dgm:hierBranch val="init"/>
        </dgm:presLayoutVars>
      </dgm:prSet>
      <dgm:spPr/>
    </dgm:pt>
    <dgm:pt modelId="{E2E35B9F-78FD-4183-B884-D9E5ABE886F7}" type="pres">
      <dgm:prSet presAssocID="{F32CC069-615B-467A-A11F-AE63BA40AFEA}" presName="rootComposite1" presStyleCnt="0"/>
      <dgm:spPr/>
    </dgm:pt>
    <dgm:pt modelId="{13A418CC-3CCC-4256-A4FF-D967B773918A}" type="pres">
      <dgm:prSet presAssocID="{F32CC069-615B-467A-A11F-AE63BA40AFEA}" presName="rootText1" presStyleLbl="node0" presStyleIdx="0" presStyleCnt="1" custScaleX="936229" custScaleY="173969" custLinFactNeighborY="-84291">
        <dgm:presLayoutVars>
          <dgm:chPref val="3"/>
        </dgm:presLayoutVars>
      </dgm:prSet>
      <dgm:spPr/>
      <dgm:t>
        <a:bodyPr/>
        <a:lstStyle/>
        <a:p>
          <a:endParaRPr lang="en-US"/>
        </a:p>
      </dgm:t>
    </dgm:pt>
    <dgm:pt modelId="{1113CC79-834A-47F2-A0DA-1D19F91EF021}" type="pres">
      <dgm:prSet presAssocID="{F32CC069-615B-467A-A11F-AE63BA40AFEA}" presName="rootConnector1" presStyleLbl="node1" presStyleIdx="0" presStyleCnt="0"/>
      <dgm:spPr/>
      <dgm:t>
        <a:bodyPr/>
        <a:lstStyle/>
        <a:p>
          <a:endParaRPr lang="en-US"/>
        </a:p>
      </dgm:t>
    </dgm:pt>
    <dgm:pt modelId="{4F47C015-E83F-4972-B7F9-4758E4BA9C78}" type="pres">
      <dgm:prSet presAssocID="{F32CC069-615B-467A-A11F-AE63BA40AFEA}" presName="hierChild2" presStyleCnt="0"/>
      <dgm:spPr/>
    </dgm:pt>
    <dgm:pt modelId="{3BA1FA67-02D4-4BCC-8282-64AC26FDC43C}" type="pres">
      <dgm:prSet presAssocID="{F37A6926-4D9C-4C66-A491-C38F4CCE4381}" presName="Name37" presStyleLbl="parChTrans1D2" presStyleIdx="0" presStyleCnt="3"/>
      <dgm:spPr/>
      <dgm:t>
        <a:bodyPr/>
        <a:lstStyle/>
        <a:p>
          <a:endParaRPr lang="en-US"/>
        </a:p>
      </dgm:t>
    </dgm:pt>
    <dgm:pt modelId="{121C1088-DD3C-43CA-B16B-D812047C1501}" type="pres">
      <dgm:prSet presAssocID="{58C50EA6-2EC3-429F-9199-B5648E97FC92}" presName="hierRoot2" presStyleCnt="0">
        <dgm:presLayoutVars>
          <dgm:hierBranch val="init"/>
        </dgm:presLayoutVars>
      </dgm:prSet>
      <dgm:spPr/>
    </dgm:pt>
    <dgm:pt modelId="{6B6C0344-46E7-40B0-847D-88890A9C01EB}" type="pres">
      <dgm:prSet presAssocID="{58C50EA6-2EC3-429F-9199-B5648E97FC92}" presName="rootComposite" presStyleCnt="0"/>
      <dgm:spPr/>
    </dgm:pt>
    <dgm:pt modelId="{C35DED0F-33CC-4FA8-B558-71C95D58DEE8}" type="pres">
      <dgm:prSet presAssocID="{58C50EA6-2EC3-429F-9199-B5648E97FC92}" presName="rootText" presStyleLbl="node2" presStyleIdx="0" presStyleCnt="3" custScaleX="187169" custLinFactX="-7959" custLinFactNeighborX="-100000" custLinFactNeighborY="-10723">
        <dgm:presLayoutVars>
          <dgm:chPref val="3"/>
        </dgm:presLayoutVars>
      </dgm:prSet>
      <dgm:spPr/>
      <dgm:t>
        <a:bodyPr/>
        <a:lstStyle/>
        <a:p>
          <a:endParaRPr lang="en-US"/>
        </a:p>
      </dgm:t>
    </dgm:pt>
    <dgm:pt modelId="{2EAD3935-6C04-468C-A26E-2CD0D877B739}" type="pres">
      <dgm:prSet presAssocID="{58C50EA6-2EC3-429F-9199-B5648E97FC92}" presName="rootConnector" presStyleLbl="node2" presStyleIdx="0" presStyleCnt="3"/>
      <dgm:spPr/>
      <dgm:t>
        <a:bodyPr/>
        <a:lstStyle/>
        <a:p>
          <a:endParaRPr lang="en-US"/>
        </a:p>
      </dgm:t>
    </dgm:pt>
    <dgm:pt modelId="{0FFDB171-F86B-4F60-A24A-142C184CEE9C}" type="pres">
      <dgm:prSet presAssocID="{58C50EA6-2EC3-429F-9199-B5648E97FC92}" presName="hierChild4" presStyleCnt="0"/>
      <dgm:spPr/>
    </dgm:pt>
    <dgm:pt modelId="{59B9A86E-450B-4EA5-B00D-C0EEBD8FD3B8}" type="pres">
      <dgm:prSet presAssocID="{8967F9E0-7298-4FE4-9FF6-AB40447AE604}" presName="Name37" presStyleLbl="parChTrans1D3" presStyleIdx="0" presStyleCnt="16"/>
      <dgm:spPr/>
      <dgm:t>
        <a:bodyPr/>
        <a:lstStyle/>
        <a:p>
          <a:endParaRPr lang="en-US"/>
        </a:p>
      </dgm:t>
    </dgm:pt>
    <dgm:pt modelId="{0D65DBD4-FC79-4FD7-B715-ABD379A7085E}" type="pres">
      <dgm:prSet presAssocID="{E8EA835D-C9F0-4190-8933-FD280D25E07C}" presName="hierRoot2" presStyleCnt="0">
        <dgm:presLayoutVars>
          <dgm:hierBranch val="init"/>
        </dgm:presLayoutVars>
      </dgm:prSet>
      <dgm:spPr/>
    </dgm:pt>
    <dgm:pt modelId="{DFEEDC9A-C20F-4265-B0AC-85AE355A9A1B}" type="pres">
      <dgm:prSet presAssocID="{E8EA835D-C9F0-4190-8933-FD280D25E07C}" presName="rootComposite" presStyleCnt="0"/>
      <dgm:spPr/>
    </dgm:pt>
    <dgm:pt modelId="{7B0E7BBF-A4C6-4BA1-825D-82598C3630F3}" type="pres">
      <dgm:prSet presAssocID="{E8EA835D-C9F0-4190-8933-FD280D25E07C}" presName="rootText" presStyleLbl="node3" presStyleIdx="0" presStyleCnt="16" custScaleX="169515" custLinFactX="-18329" custLinFactNeighborX="-100000" custLinFactNeighborY="-18865">
        <dgm:presLayoutVars>
          <dgm:chPref val="3"/>
        </dgm:presLayoutVars>
      </dgm:prSet>
      <dgm:spPr/>
      <dgm:t>
        <a:bodyPr/>
        <a:lstStyle/>
        <a:p>
          <a:endParaRPr lang="en-US"/>
        </a:p>
      </dgm:t>
    </dgm:pt>
    <dgm:pt modelId="{27D645C1-AE5C-41D1-B11E-A08A49FED3EB}" type="pres">
      <dgm:prSet presAssocID="{E8EA835D-C9F0-4190-8933-FD280D25E07C}" presName="rootConnector" presStyleLbl="node3" presStyleIdx="0" presStyleCnt="16"/>
      <dgm:spPr/>
      <dgm:t>
        <a:bodyPr/>
        <a:lstStyle/>
        <a:p>
          <a:endParaRPr lang="en-US"/>
        </a:p>
      </dgm:t>
    </dgm:pt>
    <dgm:pt modelId="{F3E92954-0C97-47CC-8B94-B87ACFE986E5}" type="pres">
      <dgm:prSet presAssocID="{E8EA835D-C9F0-4190-8933-FD280D25E07C}" presName="hierChild4" presStyleCnt="0"/>
      <dgm:spPr/>
    </dgm:pt>
    <dgm:pt modelId="{DAEC8D88-5A8A-44B0-BD9A-EEE1CDA94DBB}" type="pres">
      <dgm:prSet presAssocID="{E8EA835D-C9F0-4190-8933-FD280D25E07C}" presName="hierChild5" presStyleCnt="0"/>
      <dgm:spPr/>
    </dgm:pt>
    <dgm:pt modelId="{B6B9C2B3-05BB-4BFC-A83E-F9984DA8E3FD}" type="pres">
      <dgm:prSet presAssocID="{A0A2CDBD-649A-4D5D-A8B4-B50FC4B51F5B}" presName="Name37" presStyleLbl="parChTrans1D3" presStyleIdx="1" presStyleCnt="16"/>
      <dgm:spPr/>
      <dgm:t>
        <a:bodyPr/>
        <a:lstStyle/>
        <a:p>
          <a:endParaRPr lang="en-US"/>
        </a:p>
      </dgm:t>
    </dgm:pt>
    <dgm:pt modelId="{5167C952-E8D7-4E1D-BE36-F81BF37E5CCD}" type="pres">
      <dgm:prSet presAssocID="{032CF89A-9BDA-4C7E-822C-298DB5B0D66C}" presName="hierRoot2" presStyleCnt="0">
        <dgm:presLayoutVars>
          <dgm:hierBranch val="init"/>
        </dgm:presLayoutVars>
      </dgm:prSet>
      <dgm:spPr/>
    </dgm:pt>
    <dgm:pt modelId="{9428BCB5-F71C-46E2-8619-80649B002504}" type="pres">
      <dgm:prSet presAssocID="{032CF89A-9BDA-4C7E-822C-298DB5B0D66C}" presName="rootComposite" presStyleCnt="0"/>
      <dgm:spPr/>
    </dgm:pt>
    <dgm:pt modelId="{5A1EC0D0-123F-4E68-85CE-1E821B93BCC2}" type="pres">
      <dgm:prSet presAssocID="{032CF89A-9BDA-4C7E-822C-298DB5B0D66C}" presName="rootText" presStyleLbl="node3" presStyleIdx="1" presStyleCnt="16" custScaleX="169515" custLinFactX="-18329" custLinFactNeighborX="-100000" custLinFactNeighborY="-18865">
        <dgm:presLayoutVars>
          <dgm:chPref val="3"/>
        </dgm:presLayoutVars>
      </dgm:prSet>
      <dgm:spPr/>
      <dgm:t>
        <a:bodyPr/>
        <a:lstStyle/>
        <a:p>
          <a:endParaRPr lang="en-US"/>
        </a:p>
      </dgm:t>
    </dgm:pt>
    <dgm:pt modelId="{DDFE222A-40A9-4B5F-AC4D-2449DEBCA03A}" type="pres">
      <dgm:prSet presAssocID="{032CF89A-9BDA-4C7E-822C-298DB5B0D66C}" presName="rootConnector" presStyleLbl="node3" presStyleIdx="1" presStyleCnt="16"/>
      <dgm:spPr/>
      <dgm:t>
        <a:bodyPr/>
        <a:lstStyle/>
        <a:p>
          <a:endParaRPr lang="en-US"/>
        </a:p>
      </dgm:t>
    </dgm:pt>
    <dgm:pt modelId="{1CE0D3A0-74C9-495D-BC72-0F9F8BEB328C}" type="pres">
      <dgm:prSet presAssocID="{032CF89A-9BDA-4C7E-822C-298DB5B0D66C}" presName="hierChild4" presStyleCnt="0"/>
      <dgm:spPr/>
    </dgm:pt>
    <dgm:pt modelId="{C12FD8F5-6A92-48C0-AB19-A102E2BA4F31}" type="pres">
      <dgm:prSet presAssocID="{032CF89A-9BDA-4C7E-822C-298DB5B0D66C}" presName="hierChild5" presStyleCnt="0"/>
      <dgm:spPr/>
    </dgm:pt>
    <dgm:pt modelId="{AAD52D2E-9CAB-4CB7-9A4A-4ADECB537EFF}" type="pres">
      <dgm:prSet presAssocID="{9984C80A-1B20-4A37-B492-D9003B162831}" presName="Name37" presStyleLbl="parChTrans1D3" presStyleIdx="2" presStyleCnt="16"/>
      <dgm:spPr/>
      <dgm:t>
        <a:bodyPr/>
        <a:lstStyle/>
        <a:p>
          <a:endParaRPr lang="en-US"/>
        </a:p>
      </dgm:t>
    </dgm:pt>
    <dgm:pt modelId="{DDFBCE8E-D9CE-4DC5-BB34-0511350A8BC4}" type="pres">
      <dgm:prSet presAssocID="{5872851A-E192-476D-AA80-96446BE340BC}" presName="hierRoot2" presStyleCnt="0">
        <dgm:presLayoutVars>
          <dgm:hierBranch val="init"/>
        </dgm:presLayoutVars>
      </dgm:prSet>
      <dgm:spPr/>
    </dgm:pt>
    <dgm:pt modelId="{2B381107-6B6B-43A2-8229-5F5B66EF3C6C}" type="pres">
      <dgm:prSet presAssocID="{5872851A-E192-476D-AA80-96446BE340BC}" presName="rootComposite" presStyleCnt="0"/>
      <dgm:spPr/>
    </dgm:pt>
    <dgm:pt modelId="{BFC76239-AD08-4D3B-813C-1AA6965BE20A}" type="pres">
      <dgm:prSet presAssocID="{5872851A-E192-476D-AA80-96446BE340BC}" presName="rootText" presStyleLbl="node3" presStyleIdx="2" presStyleCnt="16" custScaleX="169515" custLinFactX="-18329" custLinFactNeighborX="-100000" custLinFactNeighborY="-18865">
        <dgm:presLayoutVars>
          <dgm:chPref val="3"/>
        </dgm:presLayoutVars>
      </dgm:prSet>
      <dgm:spPr/>
      <dgm:t>
        <a:bodyPr/>
        <a:lstStyle/>
        <a:p>
          <a:endParaRPr lang="en-US"/>
        </a:p>
      </dgm:t>
    </dgm:pt>
    <dgm:pt modelId="{D61FC6FD-561E-41FB-97E9-6C41AC86CD24}" type="pres">
      <dgm:prSet presAssocID="{5872851A-E192-476D-AA80-96446BE340BC}" presName="rootConnector" presStyleLbl="node3" presStyleIdx="2" presStyleCnt="16"/>
      <dgm:spPr/>
      <dgm:t>
        <a:bodyPr/>
        <a:lstStyle/>
        <a:p>
          <a:endParaRPr lang="en-US"/>
        </a:p>
      </dgm:t>
    </dgm:pt>
    <dgm:pt modelId="{CA5062B4-FF3E-4042-B1CB-49D3AD9A8E7E}" type="pres">
      <dgm:prSet presAssocID="{5872851A-E192-476D-AA80-96446BE340BC}" presName="hierChild4" presStyleCnt="0"/>
      <dgm:spPr/>
    </dgm:pt>
    <dgm:pt modelId="{F35E3728-0E37-498A-ADC9-3B9ABD4147AA}" type="pres">
      <dgm:prSet presAssocID="{5872851A-E192-476D-AA80-96446BE340BC}" presName="hierChild5" presStyleCnt="0"/>
      <dgm:spPr/>
    </dgm:pt>
    <dgm:pt modelId="{D9062585-ECF8-4676-9269-2B7D86CEC55D}" type="pres">
      <dgm:prSet presAssocID="{5DF94E07-6878-4B73-B8D9-1DA2E4B59863}" presName="Name37" presStyleLbl="parChTrans1D3" presStyleIdx="3" presStyleCnt="16"/>
      <dgm:spPr/>
      <dgm:t>
        <a:bodyPr/>
        <a:lstStyle/>
        <a:p>
          <a:endParaRPr lang="en-US"/>
        </a:p>
      </dgm:t>
    </dgm:pt>
    <dgm:pt modelId="{81690594-6B69-4D7A-B268-54226E7F6ADC}" type="pres">
      <dgm:prSet presAssocID="{DE1CA419-8564-43EB-A585-1FACEF64E1BF}" presName="hierRoot2" presStyleCnt="0">
        <dgm:presLayoutVars>
          <dgm:hierBranch val="init"/>
        </dgm:presLayoutVars>
      </dgm:prSet>
      <dgm:spPr/>
    </dgm:pt>
    <dgm:pt modelId="{508FA0ED-4C80-4729-A8AB-CB0D9DAAB396}" type="pres">
      <dgm:prSet presAssocID="{DE1CA419-8564-43EB-A585-1FACEF64E1BF}" presName="rootComposite" presStyleCnt="0"/>
      <dgm:spPr/>
    </dgm:pt>
    <dgm:pt modelId="{F2A9280A-53F7-43AF-9E04-5BE9CFDFF19D}" type="pres">
      <dgm:prSet presAssocID="{DE1CA419-8564-43EB-A585-1FACEF64E1BF}" presName="rootText" presStyleLbl="node3" presStyleIdx="3" presStyleCnt="16" custScaleX="169515" custLinFactX="-18329" custLinFactNeighborX="-100000" custLinFactNeighborY="-18865">
        <dgm:presLayoutVars>
          <dgm:chPref val="3"/>
        </dgm:presLayoutVars>
      </dgm:prSet>
      <dgm:spPr/>
      <dgm:t>
        <a:bodyPr/>
        <a:lstStyle/>
        <a:p>
          <a:endParaRPr lang="en-US"/>
        </a:p>
      </dgm:t>
    </dgm:pt>
    <dgm:pt modelId="{77F4E0C3-49D9-49B2-AEB2-3766D7FC76A5}" type="pres">
      <dgm:prSet presAssocID="{DE1CA419-8564-43EB-A585-1FACEF64E1BF}" presName="rootConnector" presStyleLbl="node3" presStyleIdx="3" presStyleCnt="16"/>
      <dgm:spPr/>
      <dgm:t>
        <a:bodyPr/>
        <a:lstStyle/>
        <a:p>
          <a:endParaRPr lang="en-US"/>
        </a:p>
      </dgm:t>
    </dgm:pt>
    <dgm:pt modelId="{C967A0C7-33EF-4F7E-9C0D-CB06DD479794}" type="pres">
      <dgm:prSet presAssocID="{DE1CA419-8564-43EB-A585-1FACEF64E1BF}" presName="hierChild4" presStyleCnt="0"/>
      <dgm:spPr/>
    </dgm:pt>
    <dgm:pt modelId="{EE4B0F60-3198-463C-BFC0-3476D61984EF}" type="pres">
      <dgm:prSet presAssocID="{DE1CA419-8564-43EB-A585-1FACEF64E1BF}" presName="hierChild5" presStyleCnt="0"/>
      <dgm:spPr/>
    </dgm:pt>
    <dgm:pt modelId="{68165F20-9B46-40DA-A2C3-777CDE011AFF}" type="pres">
      <dgm:prSet presAssocID="{AC5AFDE0-8F2C-4F4D-8C08-0D820939BA8C}" presName="Name37" presStyleLbl="parChTrans1D3" presStyleIdx="4" presStyleCnt="16"/>
      <dgm:spPr/>
      <dgm:t>
        <a:bodyPr/>
        <a:lstStyle/>
        <a:p>
          <a:endParaRPr lang="en-US"/>
        </a:p>
      </dgm:t>
    </dgm:pt>
    <dgm:pt modelId="{18FB3492-9DD8-43E4-9A9A-B5453C732DFD}" type="pres">
      <dgm:prSet presAssocID="{FEEF4745-0066-4EB2-B5F6-B41CF12F1F23}" presName="hierRoot2" presStyleCnt="0">
        <dgm:presLayoutVars>
          <dgm:hierBranch val="init"/>
        </dgm:presLayoutVars>
      </dgm:prSet>
      <dgm:spPr/>
    </dgm:pt>
    <dgm:pt modelId="{838EAFB5-EB2C-47F4-9996-F8AF0CE8DB24}" type="pres">
      <dgm:prSet presAssocID="{FEEF4745-0066-4EB2-B5F6-B41CF12F1F23}" presName="rootComposite" presStyleCnt="0"/>
      <dgm:spPr/>
    </dgm:pt>
    <dgm:pt modelId="{DA6859AC-6859-447B-A8DF-3C5B5156A061}" type="pres">
      <dgm:prSet presAssocID="{FEEF4745-0066-4EB2-B5F6-B41CF12F1F23}" presName="rootText" presStyleLbl="node3" presStyleIdx="4" presStyleCnt="16" custScaleX="169515" custLinFactX="-18329" custLinFactNeighborX="-100000" custLinFactNeighborY="-18865">
        <dgm:presLayoutVars>
          <dgm:chPref val="3"/>
        </dgm:presLayoutVars>
      </dgm:prSet>
      <dgm:spPr/>
      <dgm:t>
        <a:bodyPr/>
        <a:lstStyle/>
        <a:p>
          <a:endParaRPr lang="en-US"/>
        </a:p>
      </dgm:t>
    </dgm:pt>
    <dgm:pt modelId="{E2407F3C-C888-4D61-A63F-06A3B85597E4}" type="pres">
      <dgm:prSet presAssocID="{FEEF4745-0066-4EB2-B5F6-B41CF12F1F23}" presName="rootConnector" presStyleLbl="node3" presStyleIdx="4" presStyleCnt="16"/>
      <dgm:spPr/>
      <dgm:t>
        <a:bodyPr/>
        <a:lstStyle/>
        <a:p>
          <a:endParaRPr lang="en-US"/>
        </a:p>
      </dgm:t>
    </dgm:pt>
    <dgm:pt modelId="{C75B74C4-A333-48A8-A8F9-6D657F14605D}" type="pres">
      <dgm:prSet presAssocID="{FEEF4745-0066-4EB2-B5F6-B41CF12F1F23}" presName="hierChild4" presStyleCnt="0"/>
      <dgm:spPr/>
    </dgm:pt>
    <dgm:pt modelId="{AEBAA054-6930-433F-892F-FA3F4C883DD6}" type="pres">
      <dgm:prSet presAssocID="{FEEF4745-0066-4EB2-B5F6-B41CF12F1F23}" presName="hierChild5" presStyleCnt="0"/>
      <dgm:spPr/>
    </dgm:pt>
    <dgm:pt modelId="{66028C74-F2C8-4657-9BA6-1AE1D3BF6BE6}" type="pres">
      <dgm:prSet presAssocID="{09CB7067-76CD-4B96-A4B8-519CDF341DD0}" presName="Name37" presStyleLbl="parChTrans1D3" presStyleIdx="5" presStyleCnt="16"/>
      <dgm:spPr/>
      <dgm:t>
        <a:bodyPr/>
        <a:lstStyle/>
        <a:p>
          <a:endParaRPr lang="en-US"/>
        </a:p>
      </dgm:t>
    </dgm:pt>
    <dgm:pt modelId="{FFD559B9-5C9F-426B-A913-CE1BFD482C2B}" type="pres">
      <dgm:prSet presAssocID="{BB26CF0B-E41B-4ABB-8D7E-9681DE96ED7F}" presName="hierRoot2" presStyleCnt="0">
        <dgm:presLayoutVars>
          <dgm:hierBranch val="init"/>
        </dgm:presLayoutVars>
      </dgm:prSet>
      <dgm:spPr/>
    </dgm:pt>
    <dgm:pt modelId="{BDEF4B21-B8AA-4DE6-840F-5F0878C5686F}" type="pres">
      <dgm:prSet presAssocID="{BB26CF0B-E41B-4ABB-8D7E-9681DE96ED7F}" presName="rootComposite" presStyleCnt="0"/>
      <dgm:spPr/>
    </dgm:pt>
    <dgm:pt modelId="{504E82B3-CA22-4F28-877F-DA9DC00F906B}" type="pres">
      <dgm:prSet presAssocID="{BB26CF0B-E41B-4ABB-8D7E-9681DE96ED7F}" presName="rootText" presStyleLbl="node3" presStyleIdx="5" presStyleCnt="16" custScaleX="168863" custLinFactX="-18329" custLinFactNeighborX="-100000" custLinFactNeighborY="-18865">
        <dgm:presLayoutVars>
          <dgm:chPref val="3"/>
        </dgm:presLayoutVars>
      </dgm:prSet>
      <dgm:spPr/>
      <dgm:t>
        <a:bodyPr/>
        <a:lstStyle/>
        <a:p>
          <a:endParaRPr lang="en-US"/>
        </a:p>
      </dgm:t>
    </dgm:pt>
    <dgm:pt modelId="{E1CF6B74-E009-4A71-B4B1-4E9A442D920B}" type="pres">
      <dgm:prSet presAssocID="{BB26CF0B-E41B-4ABB-8D7E-9681DE96ED7F}" presName="rootConnector" presStyleLbl="node3" presStyleIdx="5" presStyleCnt="16"/>
      <dgm:spPr/>
      <dgm:t>
        <a:bodyPr/>
        <a:lstStyle/>
        <a:p>
          <a:endParaRPr lang="en-US"/>
        </a:p>
      </dgm:t>
    </dgm:pt>
    <dgm:pt modelId="{A65F9C88-2110-40D4-8703-42F467D77E40}" type="pres">
      <dgm:prSet presAssocID="{BB26CF0B-E41B-4ABB-8D7E-9681DE96ED7F}" presName="hierChild4" presStyleCnt="0"/>
      <dgm:spPr/>
    </dgm:pt>
    <dgm:pt modelId="{65152548-1E3A-4FC1-A8D5-E8FD550698FA}" type="pres">
      <dgm:prSet presAssocID="{BB26CF0B-E41B-4ABB-8D7E-9681DE96ED7F}" presName="hierChild5" presStyleCnt="0"/>
      <dgm:spPr/>
    </dgm:pt>
    <dgm:pt modelId="{59F95FA9-67A9-42CE-BF5D-782A1BFAB8B7}" type="pres">
      <dgm:prSet presAssocID="{58C50EA6-2EC3-429F-9199-B5648E97FC92}" presName="hierChild5" presStyleCnt="0"/>
      <dgm:spPr/>
    </dgm:pt>
    <dgm:pt modelId="{91296DEE-E1BC-4C91-AA8D-76294B7429CB}" type="pres">
      <dgm:prSet presAssocID="{F9E87EF0-DAFB-482B-B6D3-6FD98BC7460F}" presName="Name37" presStyleLbl="parChTrans1D2" presStyleIdx="1" presStyleCnt="3"/>
      <dgm:spPr/>
      <dgm:t>
        <a:bodyPr/>
        <a:lstStyle/>
        <a:p>
          <a:endParaRPr lang="en-US"/>
        </a:p>
      </dgm:t>
    </dgm:pt>
    <dgm:pt modelId="{3571C28A-BB5E-4689-9D60-CF783D8B6E84}" type="pres">
      <dgm:prSet presAssocID="{4E0616AC-9DAA-4519-93AB-062A139FE535}" presName="hierRoot2" presStyleCnt="0">
        <dgm:presLayoutVars>
          <dgm:hierBranch val="init"/>
        </dgm:presLayoutVars>
      </dgm:prSet>
      <dgm:spPr/>
    </dgm:pt>
    <dgm:pt modelId="{0A720EBC-B9C7-40C2-94D9-8654136D1ACF}" type="pres">
      <dgm:prSet presAssocID="{4E0616AC-9DAA-4519-93AB-062A139FE535}" presName="rootComposite" presStyleCnt="0"/>
      <dgm:spPr/>
    </dgm:pt>
    <dgm:pt modelId="{E10E572E-0D5C-4A8B-94AE-1AE4847756A1}" type="pres">
      <dgm:prSet presAssocID="{4E0616AC-9DAA-4519-93AB-062A139FE535}" presName="rootText" presStyleLbl="node2" presStyleIdx="1" presStyleCnt="3" custScaleX="281419" custLinFactNeighborX="-20223" custLinFactNeighborY="-8187">
        <dgm:presLayoutVars>
          <dgm:chPref val="3"/>
        </dgm:presLayoutVars>
      </dgm:prSet>
      <dgm:spPr/>
      <dgm:t>
        <a:bodyPr/>
        <a:lstStyle/>
        <a:p>
          <a:endParaRPr lang="en-US"/>
        </a:p>
      </dgm:t>
    </dgm:pt>
    <dgm:pt modelId="{2F028865-CC93-4C04-BA65-C4BA2F2825B2}" type="pres">
      <dgm:prSet presAssocID="{4E0616AC-9DAA-4519-93AB-062A139FE535}" presName="rootConnector" presStyleLbl="node2" presStyleIdx="1" presStyleCnt="3"/>
      <dgm:spPr/>
      <dgm:t>
        <a:bodyPr/>
        <a:lstStyle/>
        <a:p>
          <a:endParaRPr lang="en-US"/>
        </a:p>
      </dgm:t>
    </dgm:pt>
    <dgm:pt modelId="{CF612F24-AA60-450C-9E12-BC75628803A0}" type="pres">
      <dgm:prSet presAssocID="{4E0616AC-9DAA-4519-93AB-062A139FE535}" presName="hierChild4" presStyleCnt="0"/>
      <dgm:spPr/>
    </dgm:pt>
    <dgm:pt modelId="{E95D1BCF-B51C-47C9-A5DE-643B98F43429}" type="pres">
      <dgm:prSet presAssocID="{9546F5B9-B985-4A07-BC16-8ECC1608369C}" presName="Name37" presStyleLbl="parChTrans1D3" presStyleIdx="6" presStyleCnt="16"/>
      <dgm:spPr/>
      <dgm:t>
        <a:bodyPr/>
        <a:lstStyle/>
        <a:p>
          <a:endParaRPr lang="en-US"/>
        </a:p>
      </dgm:t>
    </dgm:pt>
    <dgm:pt modelId="{26AC3700-447C-40AC-8FC2-F4A131A32FA7}" type="pres">
      <dgm:prSet presAssocID="{5E2332B4-3B14-495A-A372-8C9E980E1F7F}" presName="hierRoot2" presStyleCnt="0">
        <dgm:presLayoutVars>
          <dgm:hierBranch val="init"/>
        </dgm:presLayoutVars>
      </dgm:prSet>
      <dgm:spPr/>
    </dgm:pt>
    <dgm:pt modelId="{3502794A-0267-4493-8D02-8A87883A0E11}" type="pres">
      <dgm:prSet presAssocID="{5E2332B4-3B14-495A-A372-8C9E980E1F7F}" presName="rootComposite" presStyleCnt="0"/>
      <dgm:spPr/>
    </dgm:pt>
    <dgm:pt modelId="{C32A6281-FE76-4EE8-8BE2-D8EBD88DA955}" type="pres">
      <dgm:prSet presAssocID="{5E2332B4-3B14-495A-A372-8C9E980E1F7F}" presName="rootText" presStyleLbl="node3" presStyleIdx="6" presStyleCnt="16" custScaleX="325047" custLinFactNeighborX="-31102" custLinFactNeighborY="-23714">
        <dgm:presLayoutVars>
          <dgm:chPref val="3"/>
        </dgm:presLayoutVars>
      </dgm:prSet>
      <dgm:spPr/>
      <dgm:t>
        <a:bodyPr/>
        <a:lstStyle/>
        <a:p>
          <a:endParaRPr lang="en-US"/>
        </a:p>
      </dgm:t>
    </dgm:pt>
    <dgm:pt modelId="{285A651E-5E06-4141-A6B1-D5318D1C49CE}" type="pres">
      <dgm:prSet presAssocID="{5E2332B4-3B14-495A-A372-8C9E980E1F7F}" presName="rootConnector" presStyleLbl="node3" presStyleIdx="6" presStyleCnt="16"/>
      <dgm:spPr/>
      <dgm:t>
        <a:bodyPr/>
        <a:lstStyle/>
        <a:p>
          <a:endParaRPr lang="en-US"/>
        </a:p>
      </dgm:t>
    </dgm:pt>
    <dgm:pt modelId="{77C74427-BFF3-4A2F-89CE-CB62295DE9CC}" type="pres">
      <dgm:prSet presAssocID="{5E2332B4-3B14-495A-A372-8C9E980E1F7F}" presName="hierChild4" presStyleCnt="0"/>
      <dgm:spPr/>
    </dgm:pt>
    <dgm:pt modelId="{74BA5A68-FEC2-4FF2-9000-CB8F691B60C9}" type="pres">
      <dgm:prSet presAssocID="{5E2332B4-3B14-495A-A372-8C9E980E1F7F}" presName="hierChild5" presStyleCnt="0"/>
      <dgm:spPr/>
    </dgm:pt>
    <dgm:pt modelId="{A3A65C61-1391-4790-B4EC-B702699F91D6}" type="pres">
      <dgm:prSet presAssocID="{56F04382-28DD-4338-90CD-BB6948A19560}" presName="Name37" presStyleLbl="parChTrans1D3" presStyleIdx="7" presStyleCnt="16"/>
      <dgm:spPr/>
      <dgm:t>
        <a:bodyPr/>
        <a:lstStyle/>
        <a:p>
          <a:endParaRPr lang="en-US"/>
        </a:p>
      </dgm:t>
    </dgm:pt>
    <dgm:pt modelId="{8244C89E-64C2-41EB-AD9E-282C1DF54FAF}" type="pres">
      <dgm:prSet presAssocID="{5A1CFC8F-1091-447C-9DE7-59DFA0F005B5}" presName="hierRoot2" presStyleCnt="0">
        <dgm:presLayoutVars>
          <dgm:hierBranch val="init"/>
        </dgm:presLayoutVars>
      </dgm:prSet>
      <dgm:spPr/>
    </dgm:pt>
    <dgm:pt modelId="{C89A5C6B-68FF-4BF7-A81B-D529B184AA50}" type="pres">
      <dgm:prSet presAssocID="{5A1CFC8F-1091-447C-9DE7-59DFA0F005B5}" presName="rootComposite" presStyleCnt="0"/>
      <dgm:spPr/>
    </dgm:pt>
    <dgm:pt modelId="{D84678FE-89B4-41EA-B17F-3B1A6DBDCF60}" type="pres">
      <dgm:prSet presAssocID="{5A1CFC8F-1091-447C-9DE7-59DFA0F005B5}" presName="rootText" presStyleLbl="node3" presStyleIdx="7" presStyleCnt="16" custScaleX="325047" custLinFactNeighborX="-31102" custLinFactNeighborY="-23714">
        <dgm:presLayoutVars>
          <dgm:chPref val="3"/>
        </dgm:presLayoutVars>
      </dgm:prSet>
      <dgm:spPr/>
      <dgm:t>
        <a:bodyPr/>
        <a:lstStyle/>
        <a:p>
          <a:endParaRPr lang="en-US"/>
        </a:p>
      </dgm:t>
    </dgm:pt>
    <dgm:pt modelId="{A6EB5773-0EC0-44F0-9E19-23C9C8E4CB8D}" type="pres">
      <dgm:prSet presAssocID="{5A1CFC8F-1091-447C-9DE7-59DFA0F005B5}" presName="rootConnector" presStyleLbl="node3" presStyleIdx="7" presStyleCnt="16"/>
      <dgm:spPr/>
      <dgm:t>
        <a:bodyPr/>
        <a:lstStyle/>
        <a:p>
          <a:endParaRPr lang="en-US"/>
        </a:p>
      </dgm:t>
    </dgm:pt>
    <dgm:pt modelId="{37C0AE28-A26B-4D1F-8BF1-962EA635188A}" type="pres">
      <dgm:prSet presAssocID="{5A1CFC8F-1091-447C-9DE7-59DFA0F005B5}" presName="hierChild4" presStyleCnt="0"/>
      <dgm:spPr/>
    </dgm:pt>
    <dgm:pt modelId="{9C57E4EB-FD21-48EF-B4BB-206D97089FC2}" type="pres">
      <dgm:prSet presAssocID="{5A1CFC8F-1091-447C-9DE7-59DFA0F005B5}" presName="hierChild5" presStyleCnt="0"/>
      <dgm:spPr/>
    </dgm:pt>
    <dgm:pt modelId="{BFBF91E1-04E0-44B0-B276-5B6A7FFB8EFB}" type="pres">
      <dgm:prSet presAssocID="{F9852473-A310-4255-A2F5-93CF89ADACD4}" presName="Name37" presStyleLbl="parChTrans1D3" presStyleIdx="8" presStyleCnt="16"/>
      <dgm:spPr/>
      <dgm:t>
        <a:bodyPr/>
        <a:lstStyle/>
        <a:p>
          <a:endParaRPr lang="en-US"/>
        </a:p>
      </dgm:t>
    </dgm:pt>
    <dgm:pt modelId="{357DED34-608F-4511-A3D6-E7AE8D4C4AA0}" type="pres">
      <dgm:prSet presAssocID="{858F125A-3B8F-4D48-9E99-B21026CEC307}" presName="hierRoot2" presStyleCnt="0">
        <dgm:presLayoutVars>
          <dgm:hierBranch val="init"/>
        </dgm:presLayoutVars>
      </dgm:prSet>
      <dgm:spPr/>
    </dgm:pt>
    <dgm:pt modelId="{8B9E46A7-3B54-48D0-9971-8368B7CE2ED2}" type="pres">
      <dgm:prSet presAssocID="{858F125A-3B8F-4D48-9E99-B21026CEC307}" presName="rootComposite" presStyleCnt="0"/>
      <dgm:spPr/>
    </dgm:pt>
    <dgm:pt modelId="{A1ACAA40-DB32-4586-AA0B-F7DF299E5E5D}" type="pres">
      <dgm:prSet presAssocID="{858F125A-3B8F-4D48-9E99-B21026CEC307}" presName="rootText" presStyleLbl="node3" presStyleIdx="8" presStyleCnt="16" custScaleX="325047" custLinFactNeighborX="-31102" custLinFactNeighborY="-23714">
        <dgm:presLayoutVars>
          <dgm:chPref val="3"/>
        </dgm:presLayoutVars>
      </dgm:prSet>
      <dgm:spPr/>
      <dgm:t>
        <a:bodyPr/>
        <a:lstStyle/>
        <a:p>
          <a:endParaRPr lang="en-US"/>
        </a:p>
      </dgm:t>
    </dgm:pt>
    <dgm:pt modelId="{06A87F20-3722-4C7C-BBAD-C1EFE092B83B}" type="pres">
      <dgm:prSet presAssocID="{858F125A-3B8F-4D48-9E99-B21026CEC307}" presName="rootConnector" presStyleLbl="node3" presStyleIdx="8" presStyleCnt="16"/>
      <dgm:spPr/>
      <dgm:t>
        <a:bodyPr/>
        <a:lstStyle/>
        <a:p>
          <a:endParaRPr lang="en-US"/>
        </a:p>
      </dgm:t>
    </dgm:pt>
    <dgm:pt modelId="{503A06C0-F530-4217-83DE-FF58D26E5721}" type="pres">
      <dgm:prSet presAssocID="{858F125A-3B8F-4D48-9E99-B21026CEC307}" presName="hierChild4" presStyleCnt="0"/>
      <dgm:spPr/>
    </dgm:pt>
    <dgm:pt modelId="{3B62978B-EE90-4E09-9E16-87E7B60D0214}" type="pres">
      <dgm:prSet presAssocID="{858F125A-3B8F-4D48-9E99-B21026CEC307}" presName="hierChild5" presStyleCnt="0"/>
      <dgm:spPr/>
    </dgm:pt>
    <dgm:pt modelId="{DEBF9C35-51DF-4332-A1C9-6D3E19ED3DED}" type="pres">
      <dgm:prSet presAssocID="{1BD5A796-9A33-4031-B253-3A6379A1EC7C}" presName="Name37" presStyleLbl="parChTrans1D3" presStyleIdx="9" presStyleCnt="16"/>
      <dgm:spPr/>
      <dgm:t>
        <a:bodyPr/>
        <a:lstStyle/>
        <a:p>
          <a:endParaRPr lang="en-US"/>
        </a:p>
      </dgm:t>
    </dgm:pt>
    <dgm:pt modelId="{CE89219C-5D72-4BE3-BF92-28ED5589D854}" type="pres">
      <dgm:prSet presAssocID="{5D80A175-FFDF-4A16-A92F-247647F76C92}" presName="hierRoot2" presStyleCnt="0">
        <dgm:presLayoutVars>
          <dgm:hierBranch val="init"/>
        </dgm:presLayoutVars>
      </dgm:prSet>
      <dgm:spPr/>
    </dgm:pt>
    <dgm:pt modelId="{4275248B-4F53-45B7-A371-02E74A4ACF14}" type="pres">
      <dgm:prSet presAssocID="{5D80A175-FFDF-4A16-A92F-247647F76C92}" presName="rootComposite" presStyleCnt="0"/>
      <dgm:spPr/>
    </dgm:pt>
    <dgm:pt modelId="{1B6608F4-410B-4AC1-9982-E15514BAD844}" type="pres">
      <dgm:prSet presAssocID="{5D80A175-FFDF-4A16-A92F-247647F76C92}" presName="rootText" presStyleLbl="node3" presStyleIdx="9" presStyleCnt="16" custScaleX="325047" custLinFactNeighborX="-31102" custLinFactNeighborY="-23714">
        <dgm:presLayoutVars>
          <dgm:chPref val="3"/>
        </dgm:presLayoutVars>
      </dgm:prSet>
      <dgm:spPr/>
      <dgm:t>
        <a:bodyPr/>
        <a:lstStyle/>
        <a:p>
          <a:endParaRPr lang="en-US"/>
        </a:p>
      </dgm:t>
    </dgm:pt>
    <dgm:pt modelId="{EF388300-9E40-42C4-8551-522108FC8B79}" type="pres">
      <dgm:prSet presAssocID="{5D80A175-FFDF-4A16-A92F-247647F76C92}" presName="rootConnector" presStyleLbl="node3" presStyleIdx="9" presStyleCnt="16"/>
      <dgm:spPr/>
      <dgm:t>
        <a:bodyPr/>
        <a:lstStyle/>
        <a:p>
          <a:endParaRPr lang="en-US"/>
        </a:p>
      </dgm:t>
    </dgm:pt>
    <dgm:pt modelId="{73387B4C-C047-49A9-9662-F4005CE51464}" type="pres">
      <dgm:prSet presAssocID="{5D80A175-FFDF-4A16-A92F-247647F76C92}" presName="hierChild4" presStyleCnt="0"/>
      <dgm:spPr/>
    </dgm:pt>
    <dgm:pt modelId="{5B9DF2BB-85A0-46AE-9C6A-9DFE16622734}" type="pres">
      <dgm:prSet presAssocID="{5D80A175-FFDF-4A16-A92F-247647F76C92}" presName="hierChild5" presStyleCnt="0"/>
      <dgm:spPr/>
    </dgm:pt>
    <dgm:pt modelId="{1ECCF07F-0703-47B2-A5B4-B4C6CCC270B6}" type="pres">
      <dgm:prSet presAssocID="{25892ACE-156E-4CC9-B7CD-E37691DA2292}" presName="Name37" presStyleLbl="parChTrans1D3" presStyleIdx="10" presStyleCnt="16"/>
      <dgm:spPr/>
      <dgm:t>
        <a:bodyPr/>
        <a:lstStyle/>
        <a:p>
          <a:endParaRPr lang="en-US"/>
        </a:p>
      </dgm:t>
    </dgm:pt>
    <dgm:pt modelId="{254EF030-6D32-47EF-ADE3-C5AB61A5F17B}" type="pres">
      <dgm:prSet presAssocID="{FEC63DFC-1144-4F9E-8D01-6BEC1CE98C22}" presName="hierRoot2" presStyleCnt="0">
        <dgm:presLayoutVars>
          <dgm:hierBranch val="init"/>
        </dgm:presLayoutVars>
      </dgm:prSet>
      <dgm:spPr/>
    </dgm:pt>
    <dgm:pt modelId="{320477FE-3372-4AA6-818E-9235A206F973}" type="pres">
      <dgm:prSet presAssocID="{FEC63DFC-1144-4F9E-8D01-6BEC1CE98C22}" presName="rootComposite" presStyleCnt="0"/>
      <dgm:spPr/>
    </dgm:pt>
    <dgm:pt modelId="{3FA0DD41-2234-404B-A7D2-98F1B0278D45}" type="pres">
      <dgm:prSet presAssocID="{FEC63DFC-1144-4F9E-8D01-6BEC1CE98C22}" presName="rootText" presStyleLbl="node3" presStyleIdx="10" presStyleCnt="16" custScaleX="325047" custLinFactNeighborX="-31102" custLinFactNeighborY="-23714">
        <dgm:presLayoutVars>
          <dgm:chPref val="3"/>
        </dgm:presLayoutVars>
      </dgm:prSet>
      <dgm:spPr/>
      <dgm:t>
        <a:bodyPr/>
        <a:lstStyle/>
        <a:p>
          <a:endParaRPr lang="en-US"/>
        </a:p>
      </dgm:t>
    </dgm:pt>
    <dgm:pt modelId="{9ACFBEEE-814B-4C0D-B5D3-A7467E8D2E51}" type="pres">
      <dgm:prSet presAssocID="{FEC63DFC-1144-4F9E-8D01-6BEC1CE98C22}" presName="rootConnector" presStyleLbl="node3" presStyleIdx="10" presStyleCnt="16"/>
      <dgm:spPr/>
      <dgm:t>
        <a:bodyPr/>
        <a:lstStyle/>
        <a:p>
          <a:endParaRPr lang="en-US"/>
        </a:p>
      </dgm:t>
    </dgm:pt>
    <dgm:pt modelId="{D2F64BC9-536B-489D-A239-B3916D92B84C}" type="pres">
      <dgm:prSet presAssocID="{FEC63DFC-1144-4F9E-8D01-6BEC1CE98C22}" presName="hierChild4" presStyleCnt="0"/>
      <dgm:spPr/>
    </dgm:pt>
    <dgm:pt modelId="{A68C5629-1421-445C-9723-F3CE69EAE455}" type="pres">
      <dgm:prSet presAssocID="{FEC63DFC-1144-4F9E-8D01-6BEC1CE98C22}" presName="hierChild5" presStyleCnt="0"/>
      <dgm:spPr/>
    </dgm:pt>
    <dgm:pt modelId="{64C74978-510C-4131-8DB2-0E60F10E0DDE}" type="pres">
      <dgm:prSet presAssocID="{4E0616AC-9DAA-4519-93AB-062A139FE535}" presName="hierChild5" presStyleCnt="0"/>
      <dgm:spPr/>
    </dgm:pt>
    <dgm:pt modelId="{B488EAA0-529C-4C2F-98D5-D210421830FA}" type="pres">
      <dgm:prSet presAssocID="{A44D9243-B455-4F6A-80E9-F34BD475C659}" presName="Name37" presStyleLbl="parChTrans1D2" presStyleIdx="2" presStyleCnt="3"/>
      <dgm:spPr/>
      <dgm:t>
        <a:bodyPr/>
        <a:lstStyle/>
        <a:p>
          <a:endParaRPr lang="en-US"/>
        </a:p>
      </dgm:t>
    </dgm:pt>
    <dgm:pt modelId="{97B5D326-FFB5-4D3C-B112-B6E41A6B330C}" type="pres">
      <dgm:prSet presAssocID="{2390955F-E400-457C-BD3B-CF2E3646CAB0}" presName="hierRoot2" presStyleCnt="0">
        <dgm:presLayoutVars>
          <dgm:hierBranch val="init"/>
        </dgm:presLayoutVars>
      </dgm:prSet>
      <dgm:spPr/>
    </dgm:pt>
    <dgm:pt modelId="{2254B858-9837-4C6F-A711-F35EF3FC34E6}" type="pres">
      <dgm:prSet presAssocID="{2390955F-E400-457C-BD3B-CF2E3646CAB0}" presName="rootComposite" presStyleCnt="0"/>
      <dgm:spPr/>
    </dgm:pt>
    <dgm:pt modelId="{285EB5FF-66B7-4560-85D4-0096CB6DD334}" type="pres">
      <dgm:prSet presAssocID="{2390955F-E400-457C-BD3B-CF2E3646CAB0}" presName="rootText" presStyleLbl="node2" presStyleIdx="2" presStyleCnt="3" custScaleX="214665" custLinFactNeighborX="82773" custLinFactNeighborY="-8143">
        <dgm:presLayoutVars>
          <dgm:chPref val="3"/>
        </dgm:presLayoutVars>
      </dgm:prSet>
      <dgm:spPr/>
      <dgm:t>
        <a:bodyPr/>
        <a:lstStyle/>
        <a:p>
          <a:endParaRPr lang="en-US"/>
        </a:p>
      </dgm:t>
    </dgm:pt>
    <dgm:pt modelId="{A93328A7-F8A1-4255-AC99-5204E78CC855}" type="pres">
      <dgm:prSet presAssocID="{2390955F-E400-457C-BD3B-CF2E3646CAB0}" presName="rootConnector" presStyleLbl="node2" presStyleIdx="2" presStyleCnt="3"/>
      <dgm:spPr/>
      <dgm:t>
        <a:bodyPr/>
        <a:lstStyle/>
        <a:p>
          <a:endParaRPr lang="en-US"/>
        </a:p>
      </dgm:t>
    </dgm:pt>
    <dgm:pt modelId="{D968F663-4D19-46A3-B74B-2D96FAA4FB74}" type="pres">
      <dgm:prSet presAssocID="{2390955F-E400-457C-BD3B-CF2E3646CAB0}" presName="hierChild4" presStyleCnt="0"/>
      <dgm:spPr/>
    </dgm:pt>
    <dgm:pt modelId="{77E9DEFE-1CF2-4DDA-A684-ADB4CDE471AE}" type="pres">
      <dgm:prSet presAssocID="{A4B9DC54-FF61-45D6-B9C2-65E308DB0920}" presName="Name37" presStyleLbl="parChTrans1D3" presStyleIdx="11" presStyleCnt="16" custSzX="75022"/>
      <dgm:spPr/>
      <dgm:t>
        <a:bodyPr/>
        <a:lstStyle/>
        <a:p>
          <a:endParaRPr lang="en-US"/>
        </a:p>
      </dgm:t>
    </dgm:pt>
    <dgm:pt modelId="{F564BCB1-885A-41F4-88BC-D0A5D486AF3C}" type="pres">
      <dgm:prSet presAssocID="{1D0E1FE7-1936-4F96-BF92-B8682A118528}" presName="hierRoot2" presStyleCnt="0">
        <dgm:presLayoutVars>
          <dgm:hierBranch val="init"/>
        </dgm:presLayoutVars>
      </dgm:prSet>
      <dgm:spPr/>
    </dgm:pt>
    <dgm:pt modelId="{145124D5-2E02-474E-9AFA-5CEEC59E69BD}" type="pres">
      <dgm:prSet presAssocID="{1D0E1FE7-1936-4F96-BF92-B8682A118528}" presName="rootComposite" presStyleCnt="0"/>
      <dgm:spPr/>
    </dgm:pt>
    <dgm:pt modelId="{890D5361-7207-4FB6-AF56-D9D20F3105EC}" type="pres">
      <dgm:prSet presAssocID="{1D0E1FE7-1936-4F96-BF92-B8682A118528}" presName="rootText" presStyleLbl="node3" presStyleIdx="11" presStyleCnt="16" custScaleX="166113" custLinFactNeighborX="74997" custLinFactNeighborY="-27986">
        <dgm:presLayoutVars>
          <dgm:chPref val="3"/>
        </dgm:presLayoutVars>
      </dgm:prSet>
      <dgm:spPr/>
      <dgm:t>
        <a:bodyPr/>
        <a:lstStyle/>
        <a:p>
          <a:endParaRPr lang="en-US"/>
        </a:p>
      </dgm:t>
    </dgm:pt>
    <dgm:pt modelId="{9191C43B-83F8-4986-A94C-96AA4AA02A48}" type="pres">
      <dgm:prSet presAssocID="{1D0E1FE7-1936-4F96-BF92-B8682A118528}" presName="rootConnector" presStyleLbl="node3" presStyleIdx="11" presStyleCnt="16"/>
      <dgm:spPr/>
      <dgm:t>
        <a:bodyPr/>
        <a:lstStyle/>
        <a:p>
          <a:endParaRPr lang="en-US"/>
        </a:p>
      </dgm:t>
    </dgm:pt>
    <dgm:pt modelId="{C55B0BEA-36E5-4901-874B-50475C724B0B}" type="pres">
      <dgm:prSet presAssocID="{1D0E1FE7-1936-4F96-BF92-B8682A118528}" presName="hierChild4" presStyleCnt="0"/>
      <dgm:spPr/>
    </dgm:pt>
    <dgm:pt modelId="{A50A2205-CC0F-4A82-9117-C999C13FC498}" type="pres">
      <dgm:prSet presAssocID="{1D0E1FE7-1936-4F96-BF92-B8682A118528}" presName="hierChild5" presStyleCnt="0"/>
      <dgm:spPr/>
    </dgm:pt>
    <dgm:pt modelId="{A6C7F543-396A-4EE9-A337-96501C922D50}" type="pres">
      <dgm:prSet presAssocID="{B7A996D7-55F5-43D2-B3BA-015B72E3AF27}" presName="Name37" presStyleLbl="parChTrans1D3" presStyleIdx="12" presStyleCnt="16" custSzX="75022"/>
      <dgm:spPr/>
      <dgm:t>
        <a:bodyPr/>
        <a:lstStyle/>
        <a:p>
          <a:endParaRPr lang="en-US"/>
        </a:p>
      </dgm:t>
    </dgm:pt>
    <dgm:pt modelId="{F58566BD-5AFC-4A3B-8499-A05613B49947}" type="pres">
      <dgm:prSet presAssocID="{782B49CF-2D3F-4329-A9CD-36795339C7FA}" presName="hierRoot2" presStyleCnt="0">
        <dgm:presLayoutVars>
          <dgm:hierBranch val="init"/>
        </dgm:presLayoutVars>
      </dgm:prSet>
      <dgm:spPr/>
    </dgm:pt>
    <dgm:pt modelId="{95CC8870-E53F-4E85-9C2B-D888DABD10EC}" type="pres">
      <dgm:prSet presAssocID="{782B49CF-2D3F-4329-A9CD-36795339C7FA}" presName="rootComposite" presStyleCnt="0"/>
      <dgm:spPr/>
    </dgm:pt>
    <dgm:pt modelId="{3451C989-B6A1-420E-8616-7E395B66EC92}" type="pres">
      <dgm:prSet presAssocID="{782B49CF-2D3F-4329-A9CD-36795339C7FA}" presName="rootText" presStyleLbl="node3" presStyleIdx="12" presStyleCnt="16" custScaleX="166113" custLinFactNeighborX="74997" custLinFactNeighborY="-27986">
        <dgm:presLayoutVars>
          <dgm:chPref val="3"/>
        </dgm:presLayoutVars>
      </dgm:prSet>
      <dgm:spPr/>
      <dgm:t>
        <a:bodyPr/>
        <a:lstStyle/>
        <a:p>
          <a:endParaRPr lang="en-US"/>
        </a:p>
      </dgm:t>
    </dgm:pt>
    <dgm:pt modelId="{113F71C4-02F3-4A99-A209-FA6485EE6DF2}" type="pres">
      <dgm:prSet presAssocID="{782B49CF-2D3F-4329-A9CD-36795339C7FA}" presName="rootConnector" presStyleLbl="node3" presStyleIdx="12" presStyleCnt="16"/>
      <dgm:spPr/>
      <dgm:t>
        <a:bodyPr/>
        <a:lstStyle/>
        <a:p>
          <a:endParaRPr lang="en-US"/>
        </a:p>
      </dgm:t>
    </dgm:pt>
    <dgm:pt modelId="{2B7D9CBC-8567-4FDC-9E02-66441EE72E0D}" type="pres">
      <dgm:prSet presAssocID="{782B49CF-2D3F-4329-A9CD-36795339C7FA}" presName="hierChild4" presStyleCnt="0"/>
      <dgm:spPr/>
    </dgm:pt>
    <dgm:pt modelId="{AFCD3416-65A9-42B2-B2A7-86106BE57B3C}" type="pres">
      <dgm:prSet presAssocID="{782B49CF-2D3F-4329-A9CD-36795339C7FA}" presName="hierChild5" presStyleCnt="0"/>
      <dgm:spPr/>
    </dgm:pt>
    <dgm:pt modelId="{2C04A6B7-638D-4093-A183-F0F41CB7B009}" type="pres">
      <dgm:prSet presAssocID="{4467EA48-6441-4DBD-B85F-AF81DDAA40B4}" presName="Name37" presStyleLbl="parChTrans1D3" presStyleIdx="13" presStyleCnt="16" custSzX="75022"/>
      <dgm:spPr/>
      <dgm:t>
        <a:bodyPr/>
        <a:lstStyle/>
        <a:p>
          <a:endParaRPr lang="en-US"/>
        </a:p>
      </dgm:t>
    </dgm:pt>
    <dgm:pt modelId="{C2869A19-9A27-4866-875A-C2967BBEA3EF}" type="pres">
      <dgm:prSet presAssocID="{FFD210E1-B8D9-4050-B43F-E47AD0A3F4C4}" presName="hierRoot2" presStyleCnt="0">
        <dgm:presLayoutVars>
          <dgm:hierBranch val="init"/>
        </dgm:presLayoutVars>
      </dgm:prSet>
      <dgm:spPr/>
    </dgm:pt>
    <dgm:pt modelId="{6501A281-4F66-4AC9-9E5A-6171BEAE0364}" type="pres">
      <dgm:prSet presAssocID="{FFD210E1-B8D9-4050-B43F-E47AD0A3F4C4}" presName="rootComposite" presStyleCnt="0"/>
      <dgm:spPr/>
    </dgm:pt>
    <dgm:pt modelId="{10FBA829-C3EB-4EFD-B29A-3757DD404F33}" type="pres">
      <dgm:prSet presAssocID="{FFD210E1-B8D9-4050-B43F-E47AD0A3F4C4}" presName="rootText" presStyleLbl="node3" presStyleIdx="13" presStyleCnt="16" custScaleX="166113" custLinFactNeighborX="74997" custLinFactNeighborY="-27986">
        <dgm:presLayoutVars>
          <dgm:chPref val="3"/>
        </dgm:presLayoutVars>
      </dgm:prSet>
      <dgm:spPr/>
      <dgm:t>
        <a:bodyPr/>
        <a:lstStyle/>
        <a:p>
          <a:endParaRPr lang="en-US"/>
        </a:p>
      </dgm:t>
    </dgm:pt>
    <dgm:pt modelId="{7D42497B-DF6F-4C6B-A15F-6DF54CA13AC1}" type="pres">
      <dgm:prSet presAssocID="{FFD210E1-B8D9-4050-B43F-E47AD0A3F4C4}" presName="rootConnector" presStyleLbl="node3" presStyleIdx="13" presStyleCnt="16"/>
      <dgm:spPr/>
      <dgm:t>
        <a:bodyPr/>
        <a:lstStyle/>
        <a:p>
          <a:endParaRPr lang="en-US"/>
        </a:p>
      </dgm:t>
    </dgm:pt>
    <dgm:pt modelId="{666D48BE-DDB8-4054-B51C-6637E5B07C6A}" type="pres">
      <dgm:prSet presAssocID="{FFD210E1-B8D9-4050-B43F-E47AD0A3F4C4}" presName="hierChild4" presStyleCnt="0"/>
      <dgm:spPr/>
    </dgm:pt>
    <dgm:pt modelId="{FA2B130A-5917-4BE9-9F87-4432A2539856}" type="pres">
      <dgm:prSet presAssocID="{FFD210E1-B8D9-4050-B43F-E47AD0A3F4C4}" presName="hierChild5" presStyleCnt="0"/>
      <dgm:spPr/>
    </dgm:pt>
    <dgm:pt modelId="{F32870D7-AC9A-4B98-A696-96FE0ADBD1A8}" type="pres">
      <dgm:prSet presAssocID="{1B927D43-6C1A-4400-BA6B-0BC96C785454}" presName="Name37" presStyleLbl="parChTrans1D3" presStyleIdx="14" presStyleCnt="16" custSzX="75022"/>
      <dgm:spPr/>
      <dgm:t>
        <a:bodyPr/>
        <a:lstStyle/>
        <a:p>
          <a:endParaRPr lang="en-US"/>
        </a:p>
      </dgm:t>
    </dgm:pt>
    <dgm:pt modelId="{E7C26FC0-30CB-42E3-B3EF-0E0DB29090DD}" type="pres">
      <dgm:prSet presAssocID="{A800B7D1-9A17-47B5-BF44-F82A395796A7}" presName="hierRoot2" presStyleCnt="0">
        <dgm:presLayoutVars>
          <dgm:hierBranch val="init"/>
        </dgm:presLayoutVars>
      </dgm:prSet>
      <dgm:spPr/>
    </dgm:pt>
    <dgm:pt modelId="{856F0180-0C9B-41D9-985F-42913C8E8DEE}" type="pres">
      <dgm:prSet presAssocID="{A800B7D1-9A17-47B5-BF44-F82A395796A7}" presName="rootComposite" presStyleCnt="0"/>
      <dgm:spPr/>
    </dgm:pt>
    <dgm:pt modelId="{6647FCD7-7C4D-4BD7-AFD0-A91A6636BB3F}" type="pres">
      <dgm:prSet presAssocID="{A800B7D1-9A17-47B5-BF44-F82A395796A7}" presName="rootText" presStyleLbl="node3" presStyleIdx="14" presStyleCnt="16" custScaleX="166113" custLinFactNeighborX="74997" custLinFactNeighborY="-27986">
        <dgm:presLayoutVars>
          <dgm:chPref val="3"/>
        </dgm:presLayoutVars>
      </dgm:prSet>
      <dgm:spPr/>
      <dgm:t>
        <a:bodyPr/>
        <a:lstStyle/>
        <a:p>
          <a:endParaRPr lang="en-US"/>
        </a:p>
      </dgm:t>
    </dgm:pt>
    <dgm:pt modelId="{97014EB9-1302-43A7-BCF7-85671BAB7215}" type="pres">
      <dgm:prSet presAssocID="{A800B7D1-9A17-47B5-BF44-F82A395796A7}" presName="rootConnector" presStyleLbl="node3" presStyleIdx="14" presStyleCnt="16"/>
      <dgm:spPr/>
      <dgm:t>
        <a:bodyPr/>
        <a:lstStyle/>
        <a:p>
          <a:endParaRPr lang="en-US"/>
        </a:p>
      </dgm:t>
    </dgm:pt>
    <dgm:pt modelId="{0E73A0E5-4D63-470C-948D-6352C3C447CE}" type="pres">
      <dgm:prSet presAssocID="{A800B7D1-9A17-47B5-BF44-F82A395796A7}" presName="hierChild4" presStyleCnt="0"/>
      <dgm:spPr/>
    </dgm:pt>
    <dgm:pt modelId="{A62CD284-008A-4E82-BDF9-E5C8EF6A2396}" type="pres">
      <dgm:prSet presAssocID="{A800B7D1-9A17-47B5-BF44-F82A395796A7}" presName="hierChild5" presStyleCnt="0"/>
      <dgm:spPr/>
    </dgm:pt>
    <dgm:pt modelId="{0C4B3217-ABF7-4300-8DCA-93E1F4CE10CC}" type="pres">
      <dgm:prSet presAssocID="{FD6B9BC9-DAFF-4C81-9F22-3575B1E37DF4}" presName="Name37" presStyleLbl="parChTrans1D3" presStyleIdx="15" presStyleCnt="16" custSzX="75022"/>
      <dgm:spPr/>
      <dgm:t>
        <a:bodyPr/>
        <a:lstStyle/>
        <a:p>
          <a:endParaRPr lang="en-US"/>
        </a:p>
      </dgm:t>
    </dgm:pt>
    <dgm:pt modelId="{860A278E-735A-4B7F-9CC2-C3F614249E05}" type="pres">
      <dgm:prSet presAssocID="{6CCA30FB-59EF-4422-9549-3A2A0B34AAD1}" presName="hierRoot2" presStyleCnt="0">
        <dgm:presLayoutVars>
          <dgm:hierBranch val="init"/>
        </dgm:presLayoutVars>
      </dgm:prSet>
      <dgm:spPr/>
    </dgm:pt>
    <dgm:pt modelId="{7269846E-4880-49B2-AAF1-8A11463DFEDE}" type="pres">
      <dgm:prSet presAssocID="{6CCA30FB-59EF-4422-9549-3A2A0B34AAD1}" presName="rootComposite" presStyleCnt="0"/>
      <dgm:spPr/>
    </dgm:pt>
    <dgm:pt modelId="{2455DF7C-06B9-4590-92D8-F7260D9FBCC5}" type="pres">
      <dgm:prSet presAssocID="{6CCA30FB-59EF-4422-9549-3A2A0B34AAD1}" presName="rootText" presStyleLbl="node3" presStyleIdx="15" presStyleCnt="16" custScaleX="166113" custLinFactNeighborX="74997" custLinFactNeighborY="-27986">
        <dgm:presLayoutVars>
          <dgm:chPref val="3"/>
        </dgm:presLayoutVars>
      </dgm:prSet>
      <dgm:spPr/>
      <dgm:t>
        <a:bodyPr/>
        <a:lstStyle/>
        <a:p>
          <a:endParaRPr lang="en-US"/>
        </a:p>
      </dgm:t>
    </dgm:pt>
    <dgm:pt modelId="{EAD5A242-5B84-4EC0-BBD8-425BDDCD5C63}" type="pres">
      <dgm:prSet presAssocID="{6CCA30FB-59EF-4422-9549-3A2A0B34AAD1}" presName="rootConnector" presStyleLbl="node3" presStyleIdx="15" presStyleCnt="16"/>
      <dgm:spPr/>
      <dgm:t>
        <a:bodyPr/>
        <a:lstStyle/>
        <a:p>
          <a:endParaRPr lang="en-US"/>
        </a:p>
      </dgm:t>
    </dgm:pt>
    <dgm:pt modelId="{BB573085-1BB7-4E3D-83A3-14A732DFD4D7}" type="pres">
      <dgm:prSet presAssocID="{6CCA30FB-59EF-4422-9549-3A2A0B34AAD1}" presName="hierChild4" presStyleCnt="0"/>
      <dgm:spPr/>
    </dgm:pt>
    <dgm:pt modelId="{9F430391-C897-460D-AE5E-5E89CFC9E285}" type="pres">
      <dgm:prSet presAssocID="{6CCA30FB-59EF-4422-9549-3A2A0B34AAD1}" presName="hierChild5" presStyleCnt="0"/>
      <dgm:spPr/>
    </dgm:pt>
    <dgm:pt modelId="{11B618B7-E96C-4F0F-8347-ACAB1B4281E5}" type="pres">
      <dgm:prSet presAssocID="{2390955F-E400-457C-BD3B-CF2E3646CAB0}" presName="hierChild5" presStyleCnt="0"/>
      <dgm:spPr/>
    </dgm:pt>
    <dgm:pt modelId="{704606DA-54FA-429B-B3D0-B36D2ADC7B33}" type="pres">
      <dgm:prSet presAssocID="{F32CC069-615B-467A-A11F-AE63BA40AFEA}" presName="hierChild3" presStyleCnt="0"/>
      <dgm:spPr/>
    </dgm:pt>
  </dgm:ptLst>
  <dgm:cxnLst>
    <dgm:cxn modelId="{07197DB8-C744-4B18-AF4C-CD0BD41084DB}" type="presOf" srcId="{032CF89A-9BDA-4C7E-822C-298DB5B0D66C}" destId="{DDFE222A-40A9-4B5F-AC4D-2449DEBCA03A}" srcOrd="1" destOrd="0" presId="urn:microsoft.com/office/officeart/2005/8/layout/orgChart1"/>
    <dgm:cxn modelId="{68EA478A-75B5-4850-B85A-2F2C48C886ED}" type="presOf" srcId="{2390955F-E400-457C-BD3B-CF2E3646CAB0}" destId="{A93328A7-F8A1-4255-AC99-5204E78CC855}" srcOrd="1" destOrd="0" presId="urn:microsoft.com/office/officeart/2005/8/layout/orgChart1"/>
    <dgm:cxn modelId="{CDB682DE-0211-4376-93E9-3427FDBAA325}" type="presOf" srcId="{09CB7067-76CD-4B96-A4B8-519CDF341DD0}" destId="{66028C74-F2C8-4657-9BA6-1AE1D3BF6BE6}" srcOrd="0" destOrd="0" presId="urn:microsoft.com/office/officeart/2005/8/layout/orgChart1"/>
    <dgm:cxn modelId="{851BF10C-0627-46CD-A910-C185520FFB05}" type="presOf" srcId="{FEC63DFC-1144-4F9E-8D01-6BEC1CE98C22}" destId="{9ACFBEEE-814B-4C0D-B5D3-A7467E8D2E51}" srcOrd="1" destOrd="0" presId="urn:microsoft.com/office/officeart/2005/8/layout/orgChart1"/>
    <dgm:cxn modelId="{2D4B836E-3395-4D77-9D7F-686DC155C291}" type="presOf" srcId="{6CCA30FB-59EF-4422-9549-3A2A0B34AAD1}" destId="{2455DF7C-06B9-4590-92D8-F7260D9FBCC5}" srcOrd="0" destOrd="0" presId="urn:microsoft.com/office/officeart/2005/8/layout/orgChart1"/>
    <dgm:cxn modelId="{5D61DAD0-D5AB-4D42-931B-51AFE7901214}" type="presOf" srcId="{F9852473-A310-4255-A2F5-93CF89ADACD4}" destId="{BFBF91E1-04E0-44B0-B276-5B6A7FFB8EFB}" srcOrd="0" destOrd="0" presId="urn:microsoft.com/office/officeart/2005/8/layout/orgChart1"/>
    <dgm:cxn modelId="{BB647D1B-530D-48DC-BBC6-4C0DE422DE2B}" type="presOf" srcId="{782B49CF-2D3F-4329-A9CD-36795339C7FA}" destId="{113F71C4-02F3-4A99-A209-FA6485EE6DF2}" srcOrd="1" destOrd="0" presId="urn:microsoft.com/office/officeart/2005/8/layout/orgChart1"/>
    <dgm:cxn modelId="{FB646F7B-73F9-4FE2-81E9-A9FB52DF68BD}" type="presOf" srcId="{8967F9E0-7298-4FE4-9FF6-AB40447AE604}" destId="{59B9A86E-450B-4EA5-B00D-C0EEBD8FD3B8}" srcOrd="0" destOrd="0" presId="urn:microsoft.com/office/officeart/2005/8/layout/orgChart1"/>
    <dgm:cxn modelId="{33EB8115-6447-4D14-8D8C-E0D92487140D}" type="presOf" srcId="{1D0E1FE7-1936-4F96-BF92-B8682A118528}" destId="{890D5361-7207-4FB6-AF56-D9D20F3105EC}" srcOrd="0" destOrd="0" presId="urn:microsoft.com/office/officeart/2005/8/layout/orgChart1"/>
    <dgm:cxn modelId="{B9E02D1E-E5EB-4C8D-B3F5-D48787C405CB}" srcId="{2390955F-E400-457C-BD3B-CF2E3646CAB0}" destId="{6CCA30FB-59EF-4422-9549-3A2A0B34AAD1}" srcOrd="4" destOrd="0" parTransId="{FD6B9BC9-DAFF-4C81-9F22-3575B1E37DF4}" sibTransId="{20C82988-2E85-493E-A69D-4AE9E34BA1D8}"/>
    <dgm:cxn modelId="{7F703079-AD21-41E1-BCED-537A5075055F}" type="presOf" srcId="{5872851A-E192-476D-AA80-96446BE340BC}" destId="{D61FC6FD-561E-41FB-97E9-6C41AC86CD24}" srcOrd="1" destOrd="0" presId="urn:microsoft.com/office/officeart/2005/8/layout/orgChart1"/>
    <dgm:cxn modelId="{4D1F62B2-FE30-490D-9E3A-F5866F2F1D3F}" srcId="{58C50EA6-2EC3-429F-9199-B5648E97FC92}" destId="{FEEF4745-0066-4EB2-B5F6-B41CF12F1F23}" srcOrd="4" destOrd="0" parTransId="{AC5AFDE0-8F2C-4F4D-8C08-0D820939BA8C}" sibTransId="{E0CFE80C-EA82-4BBF-8048-B88547D3F87C}"/>
    <dgm:cxn modelId="{A1C085E3-9763-4BB4-8FF6-07F5FBA133D7}" type="presOf" srcId="{DE1CA419-8564-43EB-A585-1FACEF64E1BF}" destId="{F2A9280A-53F7-43AF-9E04-5BE9CFDFF19D}" srcOrd="0" destOrd="0" presId="urn:microsoft.com/office/officeart/2005/8/layout/orgChart1"/>
    <dgm:cxn modelId="{554382B8-B23E-4A4D-B3B2-53B7EF07928B}" type="presOf" srcId="{58C50EA6-2EC3-429F-9199-B5648E97FC92}" destId="{C35DED0F-33CC-4FA8-B558-71C95D58DEE8}" srcOrd="0" destOrd="0" presId="urn:microsoft.com/office/officeart/2005/8/layout/orgChart1"/>
    <dgm:cxn modelId="{A33434B6-E8D1-4C12-8D4B-CDCF58259D0B}" type="presOf" srcId="{9984C80A-1B20-4A37-B492-D9003B162831}" destId="{AAD52D2E-9CAB-4CB7-9A4A-4ADECB537EFF}" srcOrd="0" destOrd="0" presId="urn:microsoft.com/office/officeart/2005/8/layout/orgChart1"/>
    <dgm:cxn modelId="{54ABBC12-6DAE-48B8-8FB1-8FFBA17CB59B}" type="presOf" srcId="{FFD210E1-B8D9-4050-B43F-E47AD0A3F4C4}" destId="{10FBA829-C3EB-4EFD-B29A-3757DD404F33}" srcOrd="0" destOrd="0" presId="urn:microsoft.com/office/officeart/2005/8/layout/orgChart1"/>
    <dgm:cxn modelId="{73E5961B-E546-43DE-9AD1-662955EF13AB}" srcId="{2390955F-E400-457C-BD3B-CF2E3646CAB0}" destId="{782B49CF-2D3F-4329-A9CD-36795339C7FA}" srcOrd="1" destOrd="0" parTransId="{B7A996D7-55F5-43D2-B3BA-015B72E3AF27}" sibTransId="{A383128A-E2B2-47B3-A1B0-0F659DA20B3A}"/>
    <dgm:cxn modelId="{0E49ED6A-8B44-4362-B8C7-9F77044904BE}" type="presOf" srcId="{5A1CFC8F-1091-447C-9DE7-59DFA0F005B5}" destId="{A6EB5773-0EC0-44F0-9E19-23C9C8E4CB8D}" srcOrd="1" destOrd="0" presId="urn:microsoft.com/office/officeart/2005/8/layout/orgChart1"/>
    <dgm:cxn modelId="{6AC86C07-7014-4F46-A1D0-12CBDB65E086}" type="presOf" srcId="{5872851A-E192-476D-AA80-96446BE340BC}" destId="{BFC76239-AD08-4D3B-813C-1AA6965BE20A}" srcOrd="0" destOrd="0" presId="urn:microsoft.com/office/officeart/2005/8/layout/orgChart1"/>
    <dgm:cxn modelId="{4B3536E8-00E5-4FF3-ADF5-05C107CD0560}" type="presOf" srcId="{FEC63DFC-1144-4F9E-8D01-6BEC1CE98C22}" destId="{3FA0DD41-2234-404B-A7D2-98F1B0278D45}" srcOrd="0" destOrd="0" presId="urn:microsoft.com/office/officeart/2005/8/layout/orgChart1"/>
    <dgm:cxn modelId="{C8FC321E-6B2F-4D6A-AFB5-E20D3B43CB75}" type="presOf" srcId="{E8EA835D-C9F0-4190-8933-FD280D25E07C}" destId="{7B0E7BBF-A4C6-4BA1-825D-82598C3630F3}" srcOrd="0" destOrd="0" presId="urn:microsoft.com/office/officeart/2005/8/layout/orgChart1"/>
    <dgm:cxn modelId="{3EFE586D-6E8D-4B99-A220-77D4F77AFC8E}" type="presOf" srcId="{A4B9DC54-FF61-45D6-B9C2-65E308DB0920}" destId="{77E9DEFE-1CF2-4DDA-A684-ADB4CDE471AE}" srcOrd="0" destOrd="0" presId="urn:microsoft.com/office/officeart/2005/8/layout/orgChart1"/>
    <dgm:cxn modelId="{DDBD14EE-8CF5-4FC1-97CB-436410DECCD3}" type="presOf" srcId="{DE1CA419-8564-43EB-A585-1FACEF64E1BF}" destId="{77F4E0C3-49D9-49B2-AEB2-3766D7FC76A5}" srcOrd="1" destOrd="0" presId="urn:microsoft.com/office/officeart/2005/8/layout/orgChart1"/>
    <dgm:cxn modelId="{A5E28D96-538E-4DEA-BD57-71BB080850F2}" type="presOf" srcId="{F32CC069-615B-467A-A11F-AE63BA40AFEA}" destId="{1113CC79-834A-47F2-A0DA-1D19F91EF021}" srcOrd="1" destOrd="0" presId="urn:microsoft.com/office/officeart/2005/8/layout/orgChart1"/>
    <dgm:cxn modelId="{7ACB1F5D-C5FB-4B44-8E44-F2C60212E9D0}" type="presOf" srcId="{1BD5A796-9A33-4031-B253-3A6379A1EC7C}" destId="{DEBF9C35-51DF-4332-A1C9-6D3E19ED3DED}" srcOrd="0" destOrd="0" presId="urn:microsoft.com/office/officeart/2005/8/layout/orgChart1"/>
    <dgm:cxn modelId="{A89337F1-629B-4787-AE2B-BE6E94CAB19E}" srcId="{58C50EA6-2EC3-429F-9199-B5648E97FC92}" destId="{5872851A-E192-476D-AA80-96446BE340BC}" srcOrd="2" destOrd="0" parTransId="{9984C80A-1B20-4A37-B492-D9003B162831}" sibTransId="{B1DB308A-3683-4542-AB50-29B9867F87DD}"/>
    <dgm:cxn modelId="{9FB70239-373A-4076-A287-C4FCE7D4DDC8}" srcId="{F32CC069-615B-467A-A11F-AE63BA40AFEA}" destId="{58C50EA6-2EC3-429F-9199-B5648E97FC92}" srcOrd="0" destOrd="0" parTransId="{F37A6926-4D9C-4C66-A491-C38F4CCE4381}" sibTransId="{B70A8E49-3997-4573-930E-5BDEAB15095B}"/>
    <dgm:cxn modelId="{FA8DDEB7-8152-4940-B8CA-5492FA835667}" type="presOf" srcId="{9546F5B9-B985-4A07-BC16-8ECC1608369C}" destId="{E95D1BCF-B51C-47C9-A5DE-643B98F43429}" srcOrd="0" destOrd="0" presId="urn:microsoft.com/office/officeart/2005/8/layout/orgChart1"/>
    <dgm:cxn modelId="{8B3BB71E-FDB2-45F3-B9F5-9B072B2277DB}" srcId="{4E0616AC-9DAA-4519-93AB-062A139FE535}" destId="{5A1CFC8F-1091-447C-9DE7-59DFA0F005B5}" srcOrd="1" destOrd="0" parTransId="{56F04382-28DD-4338-90CD-BB6948A19560}" sibTransId="{2ECF8912-A843-4543-9FD6-27D72B57BCF8}"/>
    <dgm:cxn modelId="{7F018FF4-0D8F-46AE-84FD-36EBE37FB963}" type="presOf" srcId="{F9E87EF0-DAFB-482B-B6D3-6FD98BC7460F}" destId="{91296DEE-E1BC-4C91-AA8D-76294B7429CB}" srcOrd="0" destOrd="0" presId="urn:microsoft.com/office/officeart/2005/8/layout/orgChart1"/>
    <dgm:cxn modelId="{1F52FEA6-8777-437D-90F2-4E704C539464}" type="presOf" srcId="{4E0616AC-9DAA-4519-93AB-062A139FE535}" destId="{2F028865-CC93-4C04-BA65-C4BA2F2825B2}" srcOrd="1" destOrd="0" presId="urn:microsoft.com/office/officeart/2005/8/layout/orgChart1"/>
    <dgm:cxn modelId="{43F314F4-2BC3-4B4D-B13C-DAFC7E558BD6}" type="presOf" srcId="{90D54915-A316-4BAF-9F2A-4C3C3207DEEC}" destId="{9E516C2C-6733-4571-B787-6FB6A9D2A0E1}" srcOrd="0" destOrd="0" presId="urn:microsoft.com/office/officeart/2005/8/layout/orgChart1"/>
    <dgm:cxn modelId="{1DB8A583-9CA6-4D5F-9A4B-BAC01D7D9125}" type="presOf" srcId="{1D0E1FE7-1936-4F96-BF92-B8682A118528}" destId="{9191C43B-83F8-4986-A94C-96AA4AA02A48}" srcOrd="1" destOrd="0" presId="urn:microsoft.com/office/officeart/2005/8/layout/orgChart1"/>
    <dgm:cxn modelId="{E46A2B9F-DC16-4D8F-8CDC-B81AE6FCC33D}" type="presOf" srcId="{FFD210E1-B8D9-4050-B43F-E47AD0A3F4C4}" destId="{7D42497B-DF6F-4C6B-A15F-6DF54CA13AC1}" srcOrd="1" destOrd="0" presId="urn:microsoft.com/office/officeart/2005/8/layout/orgChart1"/>
    <dgm:cxn modelId="{19AD6962-635B-4B01-956B-32F68D596B7B}" srcId="{58C50EA6-2EC3-429F-9199-B5648E97FC92}" destId="{DE1CA419-8564-43EB-A585-1FACEF64E1BF}" srcOrd="3" destOrd="0" parTransId="{5DF94E07-6878-4B73-B8D9-1DA2E4B59863}" sibTransId="{60B9EF11-33DD-4C8E-9432-55953E1DD650}"/>
    <dgm:cxn modelId="{278993A6-E77D-4B3B-8A0D-DBBEB4ECAC84}" type="presOf" srcId="{AC5AFDE0-8F2C-4F4D-8C08-0D820939BA8C}" destId="{68165F20-9B46-40DA-A2C3-777CDE011AFF}" srcOrd="0" destOrd="0" presId="urn:microsoft.com/office/officeart/2005/8/layout/orgChart1"/>
    <dgm:cxn modelId="{F4D5D366-FC6A-4595-923F-CBE13DD384C9}" type="presOf" srcId="{25892ACE-156E-4CC9-B7CD-E37691DA2292}" destId="{1ECCF07F-0703-47B2-A5B4-B4C6CCC270B6}" srcOrd="0" destOrd="0" presId="urn:microsoft.com/office/officeart/2005/8/layout/orgChart1"/>
    <dgm:cxn modelId="{528D0C0C-FCCA-4EBE-9705-D264CBC0A54A}" srcId="{F32CC069-615B-467A-A11F-AE63BA40AFEA}" destId="{2390955F-E400-457C-BD3B-CF2E3646CAB0}" srcOrd="2" destOrd="0" parTransId="{A44D9243-B455-4F6A-80E9-F34BD475C659}" sibTransId="{BF2C25FF-6439-4371-958B-9CFD77444F0F}"/>
    <dgm:cxn modelId="{D13A3413-E36D-4CBA-8BA9-5DA5D733CC76}" type="presOf" srcId="{858F125A-3B8F-4D48-9E99-B21026CEC307}" destId="{A1ACAA40-DB32-4586-AA0B-F7DF299E5E5D}" srcOrd="0" destOrd="0" presId="urn:microsoft.com/office/officeart/2005/8/layout/orgChart1"/>
    <dgm:cxn modelId="{5D571B05-7304-4487-B793-B3178FEED031}" type="presOf" srcId="{E8EA835D-C9F0-4190-8933-FD280D25E07C}" destId="{27D645C1-AE5C-41D1-B11E-A08A49FED3EB}" srcOrd="1" destOrd="0" presId="urn:microsoft.com/office/officeart/2005/8/layout/orgChart1"/>
    <dgm:cxn modelId="{B1A7E06E-BCE6-4BD6-ABC9-9B1DD4CA655D}" type="presOf" srcId="{858F125A-3B8F-4D48-9E99-B21026CEC307}" destId="{06A87F20-3722-4C7C-BBAD-C1EFE092B83B}" srcOrd="1" destOrd="0" presId="urn:microsoft.com/office/officeart/2005/8/layout/orgChart1"/>
    <dgm:cxn modelId="{4351BA00-39C1-4F56-9C98-A96ABA32D6DE}" type="presOf" srcId="{5D80A175-FFDF-4A16-A92F-247647F76C92}" destId="{1B6608F4-410B-4AC1-9982-E15514BAD844}" srcOrd="0" destOrd="0" presId="urn:microsoft.com/office/officeart/2005/8/layout/orgChart1"/>
    <dgm:cxn modelId="{B149D887-B6B8-4F0D-B492-0234679CE6B6}" type="presOf" srcId="{5DF94E07-6878-4B73-B8D9-1DA2E4B59863}" destId="{D9062585-ECF8-4676-9269-2B7D86CEC55D}" srcOrd="0" destOrd="0" presId="urn:microsoft.com/office/officeart/2005/8/layout/orgChart1"/>
    <dgm:cxn modelId="{23F42F27-9EBC-4C64-87C4-0D0D54020D24}" type="presOf" srcId="{4467EA48-6441-4DBD-B85F-AF81DDAA40B4}" destId="{2C04A6B7-638D-4093-A183-F0F41CB7B009}" srcOrd="0" destOrd="0" presId="urn:microsoft.com/office/officeart/2005/8/layout/orgChart1"/>
    <dgm:cxn modelId="{E1E04FBA-935C-4620-91B8-724169B32664}" type="presOf" srcId="{F37A6926-4D9C-4C66-A491-C38F4CCE4381}" destId="{3BA1FA67-02D4-4BCC-8282-64AC26FDC43C}" srcOrd="0" destOrd="0" presId="urn:microsoft.com/office/officeart/2005/8/layout/orgChart1"/>
    <dgm:cxn modelId="{06374210-10A5-4C59-BDBF-4501AB33E0EC}" srcId="{58C50EA6-2EC3-429F-9199-B5648E97FC92}" destId="{BB26CF0B-E41B-4ABB-8D7E-9681DE96ED7F}" srcOrd="5" destOrd="0" parTransId="{09CB7067-76CD-4B96-A4B8-519CDF341DD0}" sibTransId="{DB7CF06A-886C-4C55-8637-3F342BB47013}"/>
    <dgm:cxn modelId="{F36C40AB-C4CB-4F3F-AD55-C5FCEFB5F68B}" type="presOf" srcId="{5E2332B4-3B14-495A-A372-8C9E980E1F7F}" destId="{285A651E-5E06-4141-A6B1-D5318D1C49CE}" srcOrd="1" destOrd="0" presId="urn:microsoft.com/office/officeart/2005/8/layout/orgChart1"/>
    <dgm:cxn modelId="{30D6A8C0-2745-4804-B172-D493C6A8EB04}" srcId="{90D54915-A316-4BAF-9F2A-4C3C3207DEEC}" destId="{F32CC069-615B-467A-A11F-AE63BA40AFEA}" srcOrd="0" destOrd="0" parTransId="{FC0E5834-B191-4280-9F46-2A3682070CB9}" sibTransId="{4538F87B-B5B6-4B81-8E7C-ED72B70A8AF3}"/>
    <dgm:cxn modelId="{7F453027-B8FA-49ED-8D4D-4BB6061F38AF}" type="presOf" srcId="{1B927D43-6C1A-4400-BA6B-0BC96C785454}" destId="{F32870D7-AC9A-4B98-A696-96FE0ADBD1A8}" srcOrd="0" destOrd="0" presId="urn:microsoft.com/office/officeart/2005/8/layout/orgChart1"/>
    <dgm:cxn modelId="{51DE442E-AE01-4AE4-9E3F-EBA5862CF8F2}" srcId="{2390955F-E400-457C-BD3B-CF2E3646CAB0}" destId="{FFD210E1-B8D9-4050-B43F-E47AD0A3F4C4}" srcOrd="2" destOrd="0" parTransId="{4467EA48-6441-4DBD-B85F-AF81DDAA40B4}" sibTransId="{D566C613-1B32-4035-BDB6-B43DF676E42B}"/>
    <dgm:cxn modelId="{4A8B8340-A009-4F28-8641-8CA9C227AF55}" type="presOf" srcId="{B7A996D7-55F5-43D2-B3BA-015B72E3AF27}" destId="{A6C7F543-396A-4EE9-A337-96501C922D50}" srcOrd="0" destOrd="0" presId="urn:microsoft.com/office/officeart/2005/8/layout/orgChart1"/>
    <dgm:cxn modelId="{3A83F6D6-55F4-49BB-BE36-709B966CEB8D}" type="presOf" srcId="{5D80A175-FFDF-4A16-A92F-247647F76C92}" destId="{EF388300-9E40-42C4-8551-522108FC8B79}" srcOrd="1" destOrd="0" presId="urn:microsoft.com/office/officeart/2005/8/layout/orgChart1"/>
    <dgm:cxn modelId="{E83C7D98-D604-4C41-A5C3-86001E59CAE9}" type="presOf" srcId="{5E2332B4-3B14-495A-A372-8C9E980E1F7F}" destId="{C32A6281-FE76-4EE8-8BE2-D8EBD88DA955}" srcOrd="0" destOrd="0" presId="urn:microsoft.com/office/officeart/2005/8/layout/orgChart1"/>
    <dgm:cxn modelId="{F95F359A-5F1D-4875-BB35-26F632B769BC}" type="presOf" srcId="{BB26CF0B-E41B-4ABB-8D7E-9681DE96ED7F}" destId="{504E82B3-CA22-4F28-877F-DA9DC00F906B}" srcOrd="0" destOrd="0" presId="urn:microsoft.com/office/officeart/2005/8/layout/orgChart1"/>
    <dgm:cxn modelId="{BFBE3A71-20B8-494C-9D2A-023382530E67}" srcId="{4E0616AC-9DAA-4519-93AB-062A139FE535}" destId="{FEC63DFC-1144-4F9E-8D01-6BEC1CE98C22}" srcOrd="4" destOrd="0" parTransId="{25892ACE-156E-4CC9-B7CD-E37691DA2292}" sibTransId="{21A8EEE1-2A6A-44AB-997E-9CA5D4906D33}"/>
    <dgm:cxn modelId="{29B1CB7C-ABD8-415F-B392-628842CEF30C}" srcId="{F32CC069-615B-467A-A11F-AE63BA40AFEA}" destId="{4E0616AC-9DAA-4519-93AB-062A139FE535}" srcOrd="1" destOrd="0" parTransId="{F9E87EF0-DAFB-482B-B6D3-6FD98BC7460F}" sibTransId="{8112DF78-7DFE-4465-A068-EB0374A0A3BB}"/>
    <dgm:cxn modelId="{5ACDD2C9-A47B-44D7-B2B2-877EB9C3EFA1}" type="presOf" srcId="{6CCA30FB-59EF-4422-9549-3A2A0B34AAD1}" destId="{EAD5A242-5B84-4EC0-BBD8-425BDDCD5C63}" srcOrd="1" destOrd="0" presId="urn:microsoft.com/office/officeart/2005/8/layout/orgChart1"/>
    <dgm:cxn modelId="{C89565D5-16B1-49B3-B51F-99491231EB61}" type="presOf" srcId="{A44D9243-B455-4F6A-80E9-F34BD475C659}" destId="{B488EAA0-529C-4C2F-98D5-D210421830FA}" srcOrd="0" destOrd="0" presId="urn:microsoft.com/office/officeart/2005/8/layout/orgChart1"/>
    <dgm:cxn modelId="{A05FBC2A-1D36-4AD3-AF62-3D471A7F0E2E}" type="presOf" srcId="{FEEF4745-0066-4EB2-B5F6-B41CF12F1F23}" destId="{DA6859AC-6859-447B-A8DF-3C5B5156A061}" srcOrd="0" destOrd="0" presId="urn:microsoft.com/office/officeart/2005/8/layout/orgChart1"/>
    <dgm:cxn modelId="{6B778769-B518-4251-893B-78C6B6406823}" type="presOf" srcId="{A0A2CDBD-649A-4D5D-A8B4-B50FC4B51F5B}" destId="{B6B9C2B3-05BB-4BFC-A83E-F9984DA8E3FD}" srcOrd="0" destOrd="0" presId="urn:microsoft.com/office/officeart/2005/8/layout/orgChart1"/>
    <dgm:cxn modelId="{2A2716C8-7CE8-4420-8C22-763931C149D6}" type="presOf" srcId="{56F04382-28DD-4338-90CD-BB6948A19560}" destId="{A3A65C61-1391-4790-B4EC-B702699F91D6}" srcOrd="0" destOrd="0" presId="urn:microsoft.com/office/officeart/2005/8/layout/orgChart1"/>
    <dgm:cxn modelId="{6D057A45-9450-48E0-9E88-B56C6C33FB69}" type="presOf" srcId="{BB26CF0B-E41B-4ABB-8D7E-9681DE96ED7F}" destId="{E1CF6B74-E009-4A71-B4B1-4E9A442D920B}" srcOrd="1" destOrd="0" presId="urn:microsoft.com/office/officeart/2005/8/layout/orgChart1"/>
    <dgm:cxn modelId="{C3CB9AB5-1F66-4EE1-9A4F-11E238140ADB}" type="presOf" srcId="{782B49CF-2D3F-4329-A9CD-36795339C7FA}" destId="{3451C989-B6A1-420E-8616-7E395B66EC92}" srcOrd="0" destOrd="0" presId="urn:microsoft.com/office/officeart/2005/8/layout/orgChart1"/>
    <dgm:cxn modelId="{CB078CA9-1D6B-4767-8D48-D02ACAC14421}" srcId="{4E0616AC-9DAA-4519-93AB-062A139FE535}" destId="{858F125A-3B8F-4D48-9E99-B21026CEC307}" srcOrd="2" destOrd="0" parTransId="{F9852473-A310-4255-A2F5-93CF89ADACD4}" sibTransId="{4A47D2C8-28FF-4A9C-ADBE-AE3056209566}"/>
    <dgm:cxn modelId="{4A2C8949-3BD7-4D9C-97FC-5E720A00A2BD}" type="presOf" srcId="{5A1CFC8F-1091-447C-9DE7-59DFA0F005B5}" destId="{D84678FE-89B4-41EA-B17F-3B1A6DBDCF60}" srcOrd="0" destOrd="0" presId="urn:microsoft.com/office/officeart/2005/8/layout/orgChart1"/>
    <dgm:cxn modelId="{7B4B2302-8A53-481B-A63E-1A6AA5216D97}" type="presOf" srcId="{FEEF4745-0066-4EB2-B5F6-B41CF12F1F23}" destId="{E2407F3C-C888-4D61-A63F-06A3B85597E4}" srcOrd="1" destOrd="0" presId="urn:microsoft.com/office/officeart/2005/8/layout/orgChart1"/>
    <dgm:cxn modelId="{3AA1E74A-98F3-4567-B078-42C31FFBE9F4}" type="presOf" srcId="{2390955F-E400-457C-BD3B-CF2E3646CAB0}" destId="{285EB5FF-66B7-4560-85D4-0096CB6DD334}" srcOrd="0" destOrd="0" presId="urn:microsoft.com/office/officeart/2005/8/layout/orgChart1"/>
    <dgm:cxn modelId="{6DF9035B-46FC-4982-AF8E-14F8DE832E13}" srcId="{58C50EA6-2EC3-429F-9199-B5648E97FC92}" destId="{E8EA835D-C9F0-4190-8933-FD280D25E07C}" srcOrd="0" destOrd="0" parTransId="{8967F9E0-7298-4FE4-9FF6-AB40447AE604}" sibTransId="{F54BB56B-63B1-42E4-80FD-AFE41830BA9D}"/>
    <dgm:cxn modelId="{AA630004-3038-468B-AFBE-273F2E411A3A}" type="presOf" srcId="{A800B7D1-9A17-47B5-BF44-F82A395796A7}" destId="{6647FCD7-7C4D-4BD7-AFD0-A91A6636BB3F}" srcOrd="0" destOrd="0" presId="urn:microsoft.com/office/officeart/2005/8/layout/orgChart1"/>
    <dgm:cxn modelId="{81451C4B-2A45-4904-8201-053A722F38D6}" srcId="{58C50EA6-2EC3-429F-9199-B5648E97FC92}" destId="{032CF89A-9BDA-4C7E-822C-298DB5B0D66C}" srcOrd="1" destOrd="0" parTransId="{A0A2CDBD-649A-4D5D-A8B4-B50FC4B51F5B}" sibTransId="{2C9B23B9-FC3E-4CD9-B6CE-BAFDF9531118}"/>
    <dgm:cxn modelId="{99929FE8-FEA4-4078-A79A-B8716E783162}" type="presOf" srcId="{58C50EA6-2EC3-429F-9199-B5648E97FC92}" destId="{2EAD3935-6C04-468C-A26E-2CD0D877B739}" srcOrd="1" destOrd="0" presId="urn:microsoft.com/office/officeart/2005/8/layout/orgChart1"/>
    <dgm:cxn modelId="{1F7CBFE4-668B-4885-A652-6359BFD24711}" type="presOf" srcId="{FD6B9BC9-DAFF-4C81-9F22-3575B1E37DF4}" destId="{0C4B3217-ABF7-4300-8DCA-93E1F4CE10CC}" srcOrd="0" destOrd="0" presId="urn:microsoft.com/office/officeart/2005/8/layout/orgChart1"/>
    <dgm:cxn modelId="{68E3A078-4B5D-4160-B1F1-D3BC512F80FF}" srcId="{2390955F-E400-457C-BD3B-CF2E3646CAB0}" destId="{1D0E1FE7-1936-4F96-BF92-B8682A118528}" srcOrd="0" destOrd="0" parTransId="{A4B9DC54-FF61-45D6-B9C2-65E308DB0920}" sibTransId="{3FF1847D-1009-4F45-88E1-1890303C7701}"/>
    <dgm:cxn modelId="{73F63CED-126C-4FE7-A96B-E29ED6C7C31C}" type="presOf" srcId="{A800B7D1-9A17-47B5-BF44-F82A395796A7}" destId="{97014EB9-1302-43A7-BCF7-85671BAB7215}" srcOrd="1" destOrd="0" presId="urn:microsoft.com/office/officeart/2005/8/layout/orgChart1"/>
    <dgm:cxn modelId="{E83C5B1B-2780-4F5B-893F-66DF43F7D5BD}" type="presOf" srcId="{032CF89A-9BDA-4C7E-822C-298DB5B0D66C}" destId="{5A1EC0D0-123F-4E68-85CE-1E821B93BCC2}" srcOrd="0" destOrd="0" presId="urn:microsoft.com/office/officeart/2005/8/layout/orgChart1"/>
    <dgm:cxn modelId="{BDBCA3FB-F3D4-4F8F-B72E-61736E7DC05E}" srcId="{2390955F-E400-457C-BD3B-CF2E3646CAB0}" destId="{A800B7D1-9A17-47B5-BF44-F82A395796A7}" srcOrd="3" destOrd="0" parTransId="{1B927D43-6C1A-4400-BA6B-0BC96C785454}" sibTransId="{E3608D6F-0BBF-4710-AA6F-80ABD554B4E9}"/>
    <dgm:cxn modelId="{1332A1DF-6EDB-4554-9D93-B16414F316EC}" srcId="{4E0616AC-9DAA-4519-93AB-062A139FE535}" destId="{5E2332B4-3B14-495A-A372-8C9E980E1F7F}" srcOrd="0" destOrd="0" parTransId="{9546F5B9-B985-4A07-BC16-8ECC1608369C}" sibTransId="{86A2C067-04C0-4247-9CE9-67E4C9B2C445}"/>
    <dgm:cxn modelId="{27794E37-0F53-4CF3-B7C7-CC737E2413D3}" type="presOf" srcId="{F32CC069-615B-467A-A11F-AE63BA40AFEA}" destId="{13A418CC-3CCC-4256-A4FF-D967B773918A}" srcOrd="0" destOrd="0" presId="urn:microsoft.com/office/officeart/2005/8/layout/orgChart1"/>
    <dgm:cxn modelId="{FE1D537B-36CD-45D8-8D07-D8BCD0C1CD58}" srcId="{4E0616AC-9DAA-4519-93AB-062A139FE535}" destId="{5D80A175-FFDF-4A16-A92F-247647F76C92}" srcOrd="3" destOrd="0" parTransId="{1BD5A796-9A33-4031-B253-3A6379A1EC7C}" sibTransId="{105BD371-6151-4EE6-A87C-73E3AFAE412C}"/>
    <dgm:cxn modelId="{AE791F55-6F48-49EF-95C1-DB6464BC86D4}" type="presOf" srcId="{4E0616AC-9DAA-4519-93AB-062A139FE535}" destId="{E10E572E-0D5C-4A8B-94AE-1AE4847756A1}" srcOrd="0" destOrd="0" presId="urn:microsoft.com/office/officeart/2005/8/layout/orgChart1"/>
    <dgm:cxn modelId="{153CF8E2-2811-417E-9367-D929DBF8D4FB}" type="presParOf" srcId="{9E516C2C-6733-4571-B787-6FB6A9D2A0E1}" destId="{EB4DB198-B2C5-46D3-A959-8EA6A1CDEB61}" srcOrd="0" destOrd="0" presId="urn:microsoft.com/office/officeart/2005/8/layout/orgChart1"/>
    <dgm:cxn modelId="{31C87302-67AA-4EE7-92E8-0E190BD0F423}" type="presParOf" srcId="{EB4DB198-B2C5-46D3-A959-8EA6A1CDEB61}" destId="{E2E35B9F-78FD-4183-B884-D9E5ABE886F7}" srcOrd="0" destOrd="0" presId="urn:microsoft.com/office/officeart/2005/8/layout/orgChart1"/>
    <dgm:cxn modelId="{7E742DD4-D8D7-4F03-8F03-CFBDB68B8D9C}" type="presParOf" srcId="{E2E35B9F-78FD-4183-B884-D9E5ABE886F7}" destId="{13A418CC-3CCC-4256-A4FF-D967B773918A}" srcOrd="0" destOrd="0" presId="urn:microsoft.com/office/officeart/2005/8/layout/orgChart1"/>
    <dgm:cxn modelId="{CDE3052F-B3C7-4D27-9D38-C991F0AEBFEF}" type="presParOf" srcId="{E2E35B9F-78FD-4183-B884-D9E5ABE886F7}" destId="{1113CC79-834A-47F2-A0DA-1D19F91EF021}" srcOrd="1" destOrd="0" presId="urn:microsoft.com/office/officeart/2005/8/layout/orgChart1"/>
    <dgm:cxn modelId="{7A4E7328-37BF-4F9E-B29A-821820D7B90D}" type="presParOf" srcId="{EB4DB198-B2C5-46D3-A959-8EA6A1CDEB61}" destId="{4F47C015-E83F-4972-B7F9-4758E4BA9C78}" srcOrd="1" destOrd="0" presId="urn:microsoft.com/office/officeart/2005/8/layout/orgChart1"/>
    <dgm:cxn modelId="{5B403440-EC46-48EE-B06C-3A16DB33B138}" type="presParOf" srcId="{4F47C015-E83F-4972-B7F9-4758E4BA9C78}" destId="{3BA1FA67-02D4-4BCC-8282-64AC26FDC43C}" srcOrd="0" destOrd="0" presId="urn:microsoft.com/office/officeart/2005/8/layout/orgChart1"/>
    <dgm:cxn modelId="{E71053B0-331A-4ED8-A1CC-F0B3E9192F9F}" type="presParOf" srcId="{4F47C015-E83F-4972-B7F9-4758E4BA9C78}" destId="{121C1088-DD3C-43CA-B16B-D812047C1501}" srcOrd="1" destOrd="0" presId="urn:microsoft.com/office/officeart/2005/8/layout/orgChart1"/>
    <dgm:cxn modelId="{BBC16369-4180-4992-9C7D-E04A1E9C4EEC}" type="presParOf" srcId="{121C1088-DD3C-43CA-B16B-D812047C1501}" destId="{6B6C0344-46E7-40B0-847D-88890A9C01EB}" srcOrd="0" destOrd="0" presId="urn:microsoft.com/office/officeart/2005/8/layout/orgChart1"/>
    <dgm:cxn modelId="{67B86ED1-A24E-46E9-8D42-C1C943AE7982}" type="presParOf" srcId="{6B6C0344-46E7-40B0-847D-88890A9C01EB}" destId="{C35DED0F-33CC-4FA8-B558-71C95D58DEE8}" srcOrd="0" destOrd="0" presId="urn:microsoft.com/office/officeart/2005/8/layout/orgChart1"/>
    <dgm:cxn modelId="{A2AB07E7-690B-412E-ABF3-55415F076678}" type="presParOf" srcId="{6B6C0344-46E7-40B0-847D-88890A9C01EB}" destId="{2EAD3935-6C04-468C-A26E-2CD0D877B739}" srcOrd="1" destOrd="0" presId="urn:microsoft.com/office/officeart/2005/8/layout/orgChart1"/>
    <dgm:cxn modelId="{DCCDD9BF-F98D-4803-887E-400571F82CAF}" type="presParOf" srcId="{121C1088-DD3C-43CA-B16B-D812047C1501}" destId="{0FFDB171-F86B-4F60-A24A-142C184CEE9C}" srcOrd="1" destOrd="0" presId="urn:microsoft.com/office/officeart/2005/8/layout/orgChart1"/>
    <dgm:cxn modelId="{81A5664A-E449-41CB-9352-8E8DF5A1A388}" type="presParOf" srcId="{0FFDB171-F86B-4F60-A24A-142C184CEE9C}" destId="{59B9A86E-450B-4EA5-B00D-C0EEBD8FD3B8}" srcOrd="0" destOrd="0" presId="urn:microsoft.com/office/officeart/2005/8/layout/orgChart1"/>
    <dgm:cxn modelId="{47B67DDF-D2EA-41A6-B2F3-6E3B2366AEE2}" type="presParOf" srcId="{0FFDB171-F86B-4F60-A24A-142C184CEE9C}" destId="{0D65DBD4-FC79-4FD7-B715-ABD379A7085E}" srcOrd="1" destOrd="0" presId="urn:microsoft.com/office/officeart/2005/8/layout/orgChart1"/>
    <dgm:cxn modelId="{D05B6F3C-8B3F-498A-BC63-9FB3C551CC27}" type="presParOf" srcId="{0D65DBD4-FC79-4FD7-B715-ABD379A7085E}" destId="{DFEEDC9A-C20F-4265-B0AC-85AE355A9A1B}" srcOrd="0" destOrd="0" presId="urn:microsoft.com/office/officeart/2005/8/layout/orgChart1"/>
    <dgm:cxn modelId="{F771CCBE-0A97-4C93-AAA0-CE646988BDF8}" type="presParOf" srcId="{DFEEDC9A-C20F-4265-B0AC-85AE355A9A1B}" destId="{7B0E7BBF-A4C6-4BA1-825D-82598C3630F3}" srcOrd="0" destOrd="0" presId="urn:microsoft.com/office/officeart/2005/8/layout/orgChart1"/>
    <dgm:cxn modelId="{1C75E091-89E1-4D4B-9841-F69C681CDC1F}" type="presParOf" srcId="{DFEEDC9A-C20F-4265-B0AC-85AE355A9A1B}" destId="{27D645C1-AE5C-41D1-B11E-A08A49FED3EB}" srcOrd="1" destOrd="0" presId="urn:microsoft.com/office/officeart/2005/8/layout/orgChart1"/>
    <dgm:cxn modelId="{37CE2538-DFEB-4E77-A453-D7BD5941DA43}" type="presParOf" srcId="{0D65DBD4-FC79-4FD7-B715-ABD379A7085E}" destId="{F3E92954-0C97-47CC-8B94-B87ACFE986E5}" srcOrd="1" destOrd="0" presId="urn:microsoft.com/office/officeart/2005/8/layout/orgChart1"/>
    <dgm:cxn modelId="{5D0B87AD-391E-47F4-A77E-3B8FC8068111}" type="presParOf" srcId="{0D65DBD4-FC79-4FD7-B715-ABD379A7085E}" destId="{DAEC8D88-5A8A-44B0-BD9A-EEE1CDA94DBB}" srcOrd="2" destOrd="0" presId="urn:microsoft.com/office/officeart/2005/8/layout/orgChart1"/>
    <dgm:cxn modelId="{CBC3D1EE-0D82-452B-8E88-D904AD5100CF}" type="presParOf" srcId="{0FFDB171-F86B-4F60-A24A-142C184CEE9C}" destId="{B6B9C2B3-05BB-4BFC-A83E-F9984DA8E3FD}" srcOrd="2" destOrd="0" presId="urn:microsoft.com/office/officeart/2005/8/layout/orgChart1"/>
    <dgm:cxn modelId="{E909B5D4-D8E5-4810-B439-9DF84BA979F6}" type="presParOf" srcId="{0FFDB171-F86B-4F60-A24A-142C184CEE9C}" destId="{5167C952-E8D7-4E1D-BE36-F81BF37E5CCD}" srcOrd="3" destOrd="0" presId="urn:microsoft.com/office/officeart/2005/8/layout/orgChart1"/>
    <dgm:cxn modelId="{38E3AFC0-1EA1-454B-9DD7-FDC122CE3EFF}" type="presParOf" srcId="{5167C952-E8D7-4E1D-BE36-F81BF37E5CCD}" destId="{9428BCB5-F71C-46E2-8619-80649B002504}" srcOrd="0" destOrd="0" presId="urn:microsoft.com/office/officeart/2005/8/layout/orgChart1"/>
    <dgm:cxn modelId="{EA1F0AC1-DB2A-498F-B367-D501BCD4D68C}" type="presParOf" srcId="{9428BCB5-F71C-46E2-8619-80649B002504}" destId="{5A1EC0D0-123F-4E68-85CE-1E821B93BCC2}" srcOrd="0" destOrd="0" presId="urn:microsoft.com/office/officeart/2005/8/layout/orgChart1"/>
    <dgm:cxn modelId="{958E3F2C-2F77-4709-90CA-342CE550DC05}" type="presParOf" srcId="{9428BCB5-F71C-46E2-8619-80649B002504}" destId="{DDFE222A-40A9-4B5F-AC4D-2449DEBCA03A}" srcOrd="1" destOrd="0" presId="urn:microsoft.com/office/officeart/2005/8/layout/orgChart1"/>
    <dgm:cxn modelId="{6E944FC4-E59D-474E-B42F-66798ABF4802}" type="presParOf" srcId="{5167C952-E8D7-4E1D-BE36-F81BF37E5CCD}" destId="{1CE0D3A0-74C9-495D-BC72-0F9F8BEB328C}" srcOrd="1" destOrd="0" presId="urn:microsoft.com/office/officeart/2005/8/layout/orgChart1"/>
    <dgm:cxn modelId="{B77FF96E-2DC2-4648-86F3-512A91EE7CE0}" type="presParOf" srcId="{5167C952-E8D7-4E1D-BE36-F81BF37E5CCD}" destId="{C12FD8F5-6A92-48C0-AB19-A102E2BA4F31}" srcOrd="2" destOrd="0" presId="urn:microsoft.com/office/officeart/2005/8/layout/orgChart1"/>
    <dgm:cxn modelId="{50E12539-ABD6-48D1-8E27-22E42A443BDC}" type="presParOf" srcId="{0FFDB171-F86B-4F60-A24A-142C184CEE9C}" destId="{AAD52D2E-9CAB-4CB7-9A4A-4ADECB537EFF}" srcOrd="4" destOrd="0" presId="urn:microsoft.com/office/officeart/2005/8/layout/orgChart1"/>
    <dgm:cxn modelId="{E2836B23-3628-4E41-B0B0-7717AE0EA264}" type="presParOf" srcId="{0FFDB171-F86B-4F60-A24A-142C184CEE9C}" destId="{DDFBCE8E-D9CE-4DC5-BB34-0511350A8BC4}" srcOrd="5" destOrd="0" presId="urn:microsoft.com/office/officeart/2005/8/layout/orgChart1"/>
    <dgm:cxn modelId="{8E5E994B-E586-4ED2-B5A5-C007B976BA4C}" type="presParOf" srcId="{DDFBCE8E-D9CE-4DC5-BB34-0511350A8BC4}" destId="{2B381107-6B6B-43A2-8229-5F5B66EF3C6C}" srcOrd="0" destOrd="0" presId="urn:microsoft.com/office/officeart/2005/8/layout/orgChart1"/>
    <dgm:cxn modelId="{892029CB-B571-4CAB-AB9B-6194933F2E22}" type="presParOf" srcId="{2B381107-6B6B-43A2-8229-5F5B66EF3C6C}" destId="{BFC76239-AD08-4D3B-813C-1AA6965BE20A}" srcOrd="0" destOrd="0" presId="urn:microsoft.com/office/officeart/2005/8/layout/orgChart1"/>
    <dgm:cxn modelId="{8562EF38-D1E2-47A2-9C7E-EEFC53FA3D81}" type="presParOf" srcId="{2B381107-6B6B-43A2-8229-5F5B66EF3C6C}" destId="{D61FC6FD-561E-41FB-97E9-6C41AC86CD24}" srcOrd="1" destOrd="0" presId="urn:microsoft.com/office/officeart/2005/8/layout/orgChart1"/>
    <dgm:cxn modelId="{A918D236-2D98-4A71-B274-329BB873A902}" type="presParOf" srcId="{DDFBCE8E-D9CE-4DC5-BB34-0511350A8BC4}" destId="{CA5062B4-FF3E-4042-B1CB-49D3AD9A8E7E}" srcOrd="1" destOrd="0" presId="urn:microsoft.com/office/officeart/2005/8/layout/orgChart1"/>
    <dgm:cxn modelId="{0236F272-8D11-44D8-A164-30042FA52355}" type="presParOf" srcId="{DDFBCE8E-D9CE-4DC5-BB34-0511350A8BC4}" destId="{F35E3728-0E37-498A-ADC9-3B9ABD4147AA}" srcOrd="2" destOrd="0" presId="urn:microsoft.com/office/officeart/2005/8/layout/orgChart1"/>
    <dgm:cxn modelId="{A2C1BF62-6495-4CDD-9FEA-804BF150C774}" type="presParOf" srcId="{0FFDB171-F86B-4F60-A24A-142C184CEE9C}" destId="{D9062585-ECF8-4676-9269-2B7D86CEC55D}" srcOrd="6" destOrd="0" presId="urn:microsoft.com/office/officeart/2005/8/layout/orgChart1"/>
    <dgm:cxn modelId="{E7BD9EBC-3863-4FDD-9288-3068224EA7EF}" type="presParOf" srcId="{0FFDB171-F86B-4F60-A24A-142C184CEE9C}" destId="{81690594-6B69-4D7A-B268-54226E7F6ADC}" srcOrd="7" destOrd="0" presId="urn:microsoft.com/office/officeart/2005/8/layout/orgChart1"/>
    <dgm:cxn modelId="{5BD36099-B36B-4352-A4E2-B3B3E39B0151}" type="presParOf" srcId="{81690594-6B69-4D7A-B268-54226E7F6ADC}" destId="{508FA0ED-4C80-4729-A8AB-CB0D9DAAB396}" srcOrd="0" destOrd="0" presId="urn:microsoft.com/office/officeart/2005/8/layout/orgChart1"/>
    <dgm:cxn modelId="{455C0CC7-0BB9-42FA-B2BF-4EFD90361920}" type="presParOf" srcId="{508FA0ED-4C80-4729-A8AB-CB0D9DAAB396}" destId="{F2A9280A-53F7-43AF-9E04-5BE9CFDFF19D}" srcOrd="0" destOrd="0" presId="urn:microsoft.com/office/officeart/2005/8/layout/orgChart1"/>
    <dgm:cxn modelId="{255288DC-5A8F-4606-9CBF-6126A2FC4951}" type="presParOf" srcId="{508FA0ED-4C80-4729-A8AB-CB0D9DAAB396}" destId="{77F4E0C3-49D9-49B2-AEB2-3766D7FC76A5}" srcOrd="1" destOrd="0" presId="urn:microsoft.com/office/officeart/2005/8/layout/orgChart1"/>
    <dgm:cxn modelId="{2CA0E97A-2E9C-451B-A3F4-2367F01C21A9}" type="presParOf" srcId="{81690594-6B69-4D7A-B268-54226E7F6ADC}" destId="{C967A0C7-33EF-4F7E-9C0D-CB06DD479794}" srcOrd="1" destOrd="0" presId="urn:microsoft.com/office/officeart/2005/8/layout/orgChart1"/>
    <dgm:cxn modelId="{816F4F7F-5034-495F-B8AB-20702B53AD0E}" type="presParOf" srcId="{81690594-6B69-4D7A-B268-54226E7F6ADC}" destId="{EE4B0F60-3198-463C-BFC0-3476D61984EF}" srcOrd="2" destOrd="0" presId="urn:microsoft.com/office/officeart/2005/8/layout/orgChart1"/>
    <dgm:cxn modelId="{2C694625-26FD-4F4C-9EE5-FFF2E5E55E29}" type="presParOf" srcId="{0FFDB171-F86B-4F60-A24A-142C184CEE9C}" destId="{68165F20-9B46-40DA-A2C3-777CDE011AFF}" srcOrd="8" destOrd="0" presId="urn:microsoft.com/office/officeart/2005/8/layout/orgChart1"/>
    <dgm:cxn modelId="{F3EDF3C2-ABD9-47B0-BA05-0D3367643DD5}" type="presParOf" srcId="{0FFDB171-F86B-4F60-A24A-142C184CEE9C}" destId="{18FB3492-9DD8-43E4-9A9A-B5453C732DFD}" srcOrd="9" destOrd="0" presId="urn:microsoft.com/office/officeart/2005/8/layout/orgChart1"/>
    <dgm:cxn modelId="{33F42A38-E3D3-4DB1-86A6-0C7E5A08CB7B}" type="presParOf" srcId="{18FB3492-9DD8-43E4-9A9A-B5453C732DFD}" destId="{838EAFB5-EB2C-47F4-9996-F8AF0CE8DB24}" srcOrd="0" destOrd="0" presId="urn:microsoft.com/office/officeart/2005/8/layout/orgChart1"/>
    <dgm:cxn modelId="{1B993FCF-2140-46D4-9736-F71869379FF2}" type="presParOf" srcId="{838EAFB5-EB2C-47F4-9996-F8AF0CE8DB24}" destId="{DA6859AC-6859-447B-A8DF-3C5B5156A061}" srcOrd="0" destOrd="0" presId="urn:microsoft.com/office/officeart/2005/8/layout/orgChart1"/>
    <dgm:cxn modelId="{7AA7FE07-587D-42F0-9393-B90B52859705}" type="presParOf" srcId="{838EAFB5-EB2C-47F4-9996-F8AF0CE8DB24}" destId="{E2407F3C-C888-4D61-A63F-06A3B85597E4}" srcOrd="1" destOrd="0" presId="urn:microsoft.com/office/officeart/2005/8/layout/orgChart1"/>
    <dgm:cxn modelId="{F378108D-CB2C-40E7-9CD4-B2495792106A}" type="presParOf" srcId="{18FB3492-9DD8-43E4-9A9A-B5453C732DFD}" destId="{C75B74C4-A333-48A8-A8F9-6D657F14605D}" srcOrd="1" destOrd="0" presId="urn:microsoft.com/office/officeart/2005/8/layout/orgChart1"/>
    <dgm:cxn modelId="{C495A27C-98CF-483A-B6A0-B9138DB94D8D}" type="presParOf" srcId="{18FB3492-9DD8-43E4-9A9A-B5453C732DFD}" destId="{AEBAA054-6930-433F-892F-FA3F4C883DD6}" srcOrd="2" destOrd="0" presId="urn:microsoft.com/office/officeart/2005/8/layout/orgChart1"/>
    <dgm:cxn modelId="{FAF83B42-1C3B-46F6-B59D-4350254C0093}" type="presParOf" srcId="{0FFDB171-F86B-4F60-A24A-142C184CEE9C}" destId="{66028C74-F2C8-4657-9BA6-1AE1D3BF6BE6}" srcOrd="10" destOrd="0" presId="urn:microsoft.com/office/officeart/2005/8/layout/orgChart1"/>
    <dgm:cxn modelId="{0DDD5D10-1757-4B0F-8106-D3FC44F8ECE5}" type="presParOf" srcId="{0FFDB171-F86B-4F60-A24A-142C184CEE9C}" destId="{FFD559B9-5C9F-426B-A913-CE1BFD482C2B}" srcOrd="11" destOrd="0" presId="urn:microsoft.com/office/officeart/2005/8/layout/orgChart1"/>
    <dgm:cxn modelId="{F5CD9BFC-431E-4873-8C20-D6FE878B3D80}" type="presParOf" srcId="{FFD559B9-5C9F-426B-A913-CE1BFD482C2B}" destId="{BDEF4B21-B8AA-4DE6-840F-5F0878C5686F}" srcOrd="0" destOrd="0" presId="urn:microsoft.com/office/officeart/2005/8/layout/orgChart1"/>
    <dgm:cxn modelId="{AD4CF88C-A3D9-4BFB-8DAA-5665DF690353}" type="presParOf" srcId="{BDEF4B21-B8AA-4DE6-840F-5F0878C5686F}" destId="{504E82B3-CA22-4F28-877F-DA9DC00F906B}" srcOrd="0" destOrd="0" presId="urn:microsoft.com/office/officeart/2005/8/layout/orgChart1"/>
    <dgm:cxn modelId="{7F4A8D4D-57AA-478A-B484-8689265A581A}" type="presParOf" srcId="{BDEF4B21-B8AA-4DE6-840F-5F0878C5686F}" destId="{E1CF6B74-E009-4A71-B4B1-4E9A442D920B}" srcOrd="1" destOrd="0" presId="urn:microsoft.com/office/officeart/2005/8/layout/orgChart1"/>
    <dgm:cxn modelId="{C46C59EE-3BF4-4F61-A8BC-B28CF9507B21}" type="presParOf" srcId="{FFD559B9-5C9F-426B-A913-CE1BFD482C2B}" destId="{A65F9C88-2110-40D4-8703-42F467D77E40}" srcOrd="1" destOrd="0" presId="urn:microsoft.com/office/officeart/2005/8/layout/orgChart1"/>
    <dgm:cxn modelId="{41F858B8-D32B-4995-9800-32498CB737A0}" type="presParOf" srcId="{FFD559B9-5C9F-426B-A913-CE1BFD482C2B}" destId="{65152548-1E3A-4FC1-A8D5-E8FD550698FA}" srcOrd="2" destOrd="0" presId="urn:microsoft.com/office/officeart/2005/8/layout/orgChart1"/>
    <dgm:cxn modelId="{40450DB2-DECA-4CFE-9995-A4CD61C2919F}" type="presParOf" srcId="{121C1088-DD3C-43CA-B16B-D812047C1501}" destId="{59F95FA9-67A9-42CE-BF5D-782A1BFAB8B7}" srcOrd="2" destOrd="0" presId="urn:microsoft.com/office/officeart/2005/8/layout/orgChart1"/>
    <dgm:cxn modelId="{8B55C0F1-2751-48BD-AF03-E088BC613AB4}" type="presParOf" srcId="{4F47C015-E83F-4972-B7F9-4758E4BA9C78}" destId="{91296DEE-E1BC-4C91-AA8D-76294B7429CB}" srcOrd="2" destOrd="0" presId="urn:microsoft.com/office/officeart/2005/8/layout/orgChart1"/>
    <dgm:cxn modelId="{FC1D8FE1-8839-42C6-87A8-593E1EBE9A38}" type="presParOf" srcId="{4F47C015-E83F-4972-B7F9-4758E4BA9C78}" destId="{3571C28A-BB5E-4689-9D60-CF783D8B6E84}" srcOrd="3" destOrd="0" presId="urn:microsoft.com/office/officeart/2005/8/layout/orgChart1"/>
    <dgm:cxn modelId="{3282DBD6-329B-4008-9B4B-FE672B46D4B5}" type="presParOf" srcId="{3571C28A-BB5E-4689-9D60-CF783D8B6E84}" destId="{0A720EBC-B9C7-40C2-94D9-8654136D1ACF}" srcOrd="0" destOrd="0" presId="urn:microsoft.com/office/officeart/2005/8/layout/orgChart1"/>
    <dgm:cxn modelId="{17968722-BD07-44BB-89CC-267606E0827C}" type="presParOf" srcId="{0A720EBC-B9C7-40C2-94D9-8654136D1ACF}" destId="{E10E572E-0D5C-4A8B-94AE-1AE4847756A1}" srcOrd="0" destOrd="0" presId="urn:microsoft.com/office/officeart/2005/8/layout/orgChart1"/>
    <dgm:cxn modelId="{48D6807A-8E8D-44E1-A42D-02707C18ACE6}" type="presParOf" srcId="{0A720EBC-B9C7-40C2-94D9-8654136D1ACF}" destId="{2F028865-CC93-4C04-BA65-C4BA2F2825B2}" srcOrd="1" destOrd="0" presId="urn:microsoft.com/office/officeart/2005/8/layout/orgChart1"/>
    <dgm:cxn modelId="{8C50C8D8-BB7E-497A-B6D7-42DF897AF044}" type="presParOf" srcId="{3571C28A-BB5E-4689-9D60-CF783D8B6E84}" destId="{CF612F24-AA60-450C-9E12-BC75628803A0}" srcOrd="1" destOrd="0" presId="urn:microsoft.com/office/officeart/2005/8/layout/orgChart1"/>
    <dgm:cxn modelId="{E5B84326-FA6B-4962-A00A-ED4FDA37D917}" type="presParOf" srcId="{CF612F24-AA60-450C-9E12-BC75628803A0}" destId="{E95D1BCF-B51C-47C9-A5DE-643B98F43429}" srcOrd="0" destOrd="0" presId="urn:microsoft.com/office/officeart/2005/8/layout/orgChart1"/>
    <dgm:cxn modelId="{463AB81D-BC1C-4FE1-8FD8-5165DCE1FF7E}" type="presParOf" srcId="{CF612F24-AA60-450C-9E12-BC75628803A0}" destId="{26AC3700-447C-40AC-8FC2-F4A131A32FA7}" srcOrd="1" destOrd="0" presId="urn:microsoft.com/office/officeart/2005/8/layout/orgChart1"/>
    <dgm:cxn modelId="{87EADDFB-C24C-46E5-BAED-D8A914F450CC}" type="presParOf" srcId="{26AC3700-447C-40AC-8FC2-F4A131A32FA7}" destId="{3502794A-0267-4493-8D02-8A87883A0E11}" srcOrd="0" destOrd="0" presId="urn:microsoft.com/office/officeart/2005/8/layout/orgChart1"/>
    <dgm:cxn modelId="{2BC73CF1-8029-409D-A9D7-49EA8BE83502}" type="presParOf" srcId="{3502794A-0267-4493-8D02-8A87883A0E11}" destId="{C32A6281-FE76-4EE8-8BE2-D8EBD88DA955}" srcOrd="0" destOrd="0" presId="urn:microsoft.com/office/officeart/2005/8/layout/orgChart1"/>
    <dgm:cxn modelId="{82D98C3B-88AD-4D29-950C-A94D4C320161}" type="presParOf" srcId="{3502794A-0267-4493-8D02-8A87883A0E11}" destId="{285A651E-5E06-4141-A6B1-D5318D1C49CE}" srcOrd="1" destOrd="0" presId="urn:microsoft.com/office/officeart/2005/8/layout/orgChart1"/>
    <dgm:cxn modelId="{921F2E92-53F2-49F9-B089-F6F669A759F9}" type="presParOf" srcId="{26AC3700-447C-40AC-8FC2-F4A131A32FA7}" destId="{77C74427-BFF3-4A2F-89CE-CB62295DE9CC}" srcOrd="1" destOrd="0" presId="urn:microsoft.com/office/officeart/2005/8/layout/orgChart1"/>
    <dgm:cxn modelId="{712CD753-2278-423B-98E2-999283BDDBC9}" type="presParOf" srcId="{26AC3700-447C-40AC-8FC2-F4A131A32FA7}" destId="{74BA5A68-FEC2-4FF2-9000-CB8F691B60C9}" srcOrd="2" destOrd="0" presId="urn:microsoft.com/office/officeart/2005/8/layout/orgChart1"/>
    <dgm:cxn modelId="{13D67D90-A291-49C9-B4C6-48AB0FA24C88}" type="presParOf" srcId="{CF612F24-AA60-450C-9E12-BC75628803A0}" destId="{A3A65C61-1391-4790-B4EC-B702699F91D6}" srcOrd="2" destOrd="0" presId="urn:microsoft.com/office/officeart/2005/8/layout/orgChart1"/>
    <dgm:cxn modelId="{1ED87554-D555-455F-8607-0D0B7876A353}" type="presParOf" srcId="{CF612F24-AA60-450C-9E12-BC75628803A0}" destId="{8244C89E-64C2-41EB-AD9E-282C1DF54FAF}" srcOrd="3" destOrd="0" presId="urn:microsoft.com/office/officeart/2005/8/layout/orgChart1"/>
    <dgm:cxn modelId="{E717BBE9-6B11-4E3D-A54A-430E9D4558E4}" type="presParOf" srcId="{8244C89E-64C2-41EB-AD9E-282C1DF54FAF}" destId="{C89A5C6B-68FF-4BF7-A81B-D529B184AA50}" srcOrd="0" destOrd="0" presId="urn:microsoft.com/office/officeart/2005/8/layout/orgChart1"/>
    <dgm:cxn modelId="{98F8137D-0995-4D7B-BD39-97F389A7E17E}" type="presParOf" srcId="{C89A5C6B-68FF-4BF7-A81B-D529B184AA50}" destId="{D84678FE-89B4-41EA-B17F-3B1A6DBDCF60}" srcOrd="0" destOrd="0" presId="urn:microsoft.com/office/officeart/2005/8/layout/orgChart1"/>
    <dgm:cxn modelId="{5AC82FB6-6064-4871-812E-883EB4EEB5D4}" type="presParOf" srcId="{C89A5C6B-68FF-4BF7-A81B-D529B184AA50}" destId="{A6EB5773-0EC0-44F0-9E19-23C9C8E4CB8D}" srcOrd="1" destOrd="0" presId="urn:microsoft.com/office/officeart/2005/8/layout/orgChart1"/>
    <dgm:cxn modelId="{A6A71428-B0C8-492A-8843-B2428716E362}" type="presParOf" srcId="{8244C89E-64C2-41EB-AD9E-282C1DF54FAF}" destId="{37C0AE28-A26B-4D1F-8BF1-962EA635188A}" srcOrd="1" destOrd="0" presId="urn:microsoft.com/office/officeart/2005/8/layout/orgChart1"/>
    <dgm:cxn modelId="{7DF7C355-515F-411F-9588-3C9E77FA5DDE}" type="presParOf" srcId="{8244C89E-64C2-41EB-AD9E-282C1DF54FAF}" destId="{9C57E4EB-FD21-48EF-B4BB-206D97089FC2}" srcOrd="2" destOrd="0" presId="urn:microsoft.com/office/officeart/2005/8/layout/orgChart1"/>
    <dgm:cxn modelId="{B48E9767-E2FD-4093-A2D1-D8C20F29F059}" type="presParOf" srcId="{CF612F24-AA60-450C-9E12-BC75628803A0}" destId="{BFBF91E1-04E0-44B0-B276-5B6A7FFB8EFB}" srcOrd="4" destOrd="0" presId="urn:microsoft.com/office/officeart/2005/8/layout/orgChart1"/>
    <dgm:cxn modelId="{5D492455-8681-4E40-9707-84267CABAA9C}" type="presParOf" srcId="{CF612F24-AA60-450C-9E12-BC75628803A0}" destId="{357DED34-608F-4511-A3D6-E7AE8D4C4AA0}" srcOrd="5" destOrd="0" presId="urn:microsoft.com/office/officeart/2005/8/layout/orgChart1"/>
    <dgm:cxn modelId="{71836324-4C1B-4380-AA66-7797308C2E33}" type="presParOf" srcId="{357DED34-608F-4511-A3D6-E7AE8D4C4AA0}" destId="{8B9E46A7-3B54-48D0-9971-8368B7CE2ED2}" srcOrd="0" destOrd="0" presId="urn:microsoft.com/office/officeart/2005/8/layout/orgChart1"/>
    <dgm:cxn modelId="{6234EA64-6FA1-4BC5-A33F-4FA1B540241F}" type="presParOf" srcId="{8B9E46A7-3B54-48D0-9971-8368B7CE2ED2}" destId="{A1ACAA40-DB32-4586-AA0B-F7DF299E5E5D}" srcOrd="0" destOrd="0" presId="urn:microsoft.com/office/officeart/2005/8/layout/orgChart1"/>
    <dgm:cxn modelId="{60F1DB3D-F2F3-4D12-8CB4-0E8CEC7F5491}" type="presParOf" srcId="{8B9E46A7-3B54-48D0-9971-8368B7CE2ED2}" destId="{06A87F20-3722-4C7C-BBAD-C1EFE092B83B}" srcOrd="1" destOrd="0" presId="urn:microsoft.com/office/officeart/2005/8/layout/orgChart1"/>
    <dgm:cxn modelId="{6F59CC48-FA7A-475C-BEBE-41E9896F7A91}" type="presParOf" srcId="{357DED34-608F-4511-A3D6-E7AE8D4C4AA0}" destId="{503A06C0-F530-4217-83DE-FF58D26E5721}" srcOrd="1" destOrd="0" presId="urn:microsoft.com/office/officeart/2005/8/layout/orgChart1"/>
    <dgm:cxn modelId="{2BBBE7A2-5EA0-4D1B-80AF-ED91A8412BBC}" type="presParOf" srcId="{357DED34-608F-4511-A3D6-E7AE8D4C4AA0}" destId="{3B62978B-EE90-4E09-9E16-87E7B60D0214}" srcOrd="2" destOrd="0" presId="urn:microsoft.com/office/officeart/2005/8/layout/orgChart1"/>
    <dgm:cxn modelId="{B3E45E60-B302-4B58-A7B9-479DEED1E3D0}" type="presParOf" srcId="{CF612F24-AA60-450C-9E12-BC75628803A0}" destId="{DEBF9C35-51DF-4332-A1C9-6D3E19ED3DED}" srcOrd="6" destOrd="0" presId="urn:microsoft.com/office/officeart/2005/8/layout/orgChart1"/>
    <dgm:cxn modelId="{17608C08-E279-499E-BECE-9F73A041F791}" type="presParOf" srcId="{CF612F24-AA60-450C-9E12-BC75628803A0}" destId="{CE89219C-5D72-4BE3-BF92-28ED5589D854}" srcOrd="7" destOrd="0" presId="urn:microsoft.com/office/officeart/2005/8/layout/orgChart1"/>
    <dgm:cxn modelId="{D84EE68E-2B23-44E1-8D4D-20DACEC0DF6B}" type="presParOf" srcId="{CE89219C-5D72-4BE3-BF92-28ED5589D854}" destId="{4275248B-4F53-45B7-A371-02E74A4ACF14}" srcOrd="0" destOrd="0" presId="urn:microsoft.com/office/officeart/2005/8/layout/orgChart1"/>
    <dgm:cxn modelId="{1AB41BE6-32ED-484F-923C-8B9AD7A750EA}" type="presParOf" srcId="{4275248B-4F53-45B7-A371-02E74A4ACF14}" destId="{1B6608F4-410B-4AC1-9982-E15514BAD844}" srcOrd="0" destOrd="0" presId="urn:microsoft.com/office/officeart/2005/8/layout/orgChart1"/>
    <dgm:cxn modelId="{1EB6C353-8AFD-42BC-A11B-26BC1223D0B2}" type="presParOf" srcId="{4275248B-4F53-45B7-A371-02E74A4ACF14}" destId="{EF388300-9E40-42C4-8551-522108FC8B79}" srcOrd="1" destOrd="0" presId="urn:microsoft.com/office/officeart/2005/8/layout/orgChart1"/>
    <dgm:cxn modelId="{BB4AAC7B-D307-4765-96A2-A85108A36566}" type="presParOf" srcId="{CE89219C-5D72-4BE3-BF92-28ED5589D854}" destId="{73387B4C-C047-49A9-9662-F4005CE51464}" srcOrd="1" destOrd="0" presId="urn:microsoft.com/office/officeart/2005/8/layout/orgChart1"/>
    <dgm:cxn modelId="{74FE5303-66A9-403F-8186-A3131D140407}" type="presParOf" srcId="{CE89219C-5D72-4BE3-BF92-28ED5589D854}" destId="{5B9DF2BB-85A0-46AE-9C6A-9DFE16622734}" srcOrd="2" destOrd="0" presId="urn:microsoft.com/office/officeart/2005/8/layout/orgChart1"/>
    <dgm:cxn modelId="{E0FA36CC-A60B-46D0-B96C-32CE14543B57}" type="presParOf" srcId="{CF612F24-AA60-450C-9E12-BC75628803A0}" destId="{1ECCF07F-0703-47B2-A5B4-B4C6CCC270B6}" srcOrd="8" destOrd="0" presId="urn:microsoft.com/office/officeart/2005/8/layout/orgChart1"/>
    <dgm:cxn modelId="{26486820-B503-4D09-B7D0-9E3B3831AE98}" type="presParOf" srcId="{CF612F24-AA60-450C-9E12-BC75628803A0}" destId="{254EF030-6D32-47EF-ADE3-C5AB61A5F17B}" srcOrd="9" destOrd="0" presId="urn:microsoft.com/office/officeart/2005/8/layout/orgChart1"/>
    <dgm:cxn modelId="{561ECD35-0320-489A-8AAD-2714C64C6876}" type="presParOf" srcId="{254EF030-6D32-47EF-ADE3-C5AB61A5F17B}" destId="{320477FE-3372-4AA6-818E-9235A206F973}" srcOrd="0" destOrd="0" presId="urn:microsoft.com/office/officeart/2005/8/layout/orgChart1"/>
    <dgm:cxn modelId="{2A25D956-330C-4B82-B734-9BDFF3123487}" type="presParOf" srcId="{320477FE-3372-4AA6-818E-9235A206F973}" destId="{3FA0DD41-2234-404B-A7D2-98F1B0278D45}" srcOrd="0" destOrd="0" presId="urn:microsoft.com/office/officeart/2005/8/layout/orgChart1"/>
    <dgm:cxn modelId="{D21BF2A4-CD41-4C29-9131-07E07128B2A5}" type="presParOf" srcId="{320477FE-3372-4AA6-818E-9235A206F973}" destId="{9ACFBEEE-814B-4C0D-B5D3-A7467E8D2E51}" srcOrd="1" destOrd="0" presId="urn:microsoft.com/office/officeart/2005/8/layout/orgChart1"/>
    <dgm:cxn modelId="{E059565D-014C-46A3-AE03-A9EC8BEEE1A0}" type="presParOf" srcId="{254EF030-6D32-47EF-ADE3-C5AB61A5F17B}" destId="{D2F64BC9-536B-489D-A239-B3916D92B84C}" srcOrd="1" destOrd="0" presId="urn:microsoft.com/office/officeart/2005/8/layout/orgChart1"/>
    <dgm:cxn modelId="{4E7BEC9D-3783-40CB-BF5A-6A4A733090F2}" type="presParOf" srcId="{254EF030-6D32-47EF-ADE3-C5AB61A5F17B}" destId="{A68C5629-1421-445C-9723-F3CE69EAE455}" srcOrd="2" destOrd="0" presId="urn:microsoft.com/office/officeart/2005/8/layout/orgChart1"/>
    <dgm:cxn modelId="{5D2EC148-91A5-4494-877E-3BF8BC66342A}" type="presParOf" srcId="{3571C28A-BB5E-4689-9D60-CF783D8B6E84}" destId="{64C74978-510C-4131-8DB2-0E60F10E0DDE}" srcOrd="2" destOrd="0" presId="urn:microsoft.com/office/officeart/2005/8/layout/orgChart1"/>
    <dgm:cxn modelId="{1583161D-75D4-4E7A-A0CB-F2FC114AB4BA}" type="presParOf" srcId="{4F47C015-E83F-4972-B7F9-4758E4BA9C78}" destId="{B488EAA0-529C-4C2F-98D5-D210421830FA}" srcOrd="4" destOrd="0" presId="urn:microsoft.com/office/officeart/2005/8/layout/orgChart1"/>
    <dgm:cxn modelId="{65843118-764E-44CF-BC81-122F8A42C8A3}" type="presParOf" srcId="{4F47C015-E83F-4972-B7F9-4758E4BA9C78}" destId="{97B5D326-FFB5-4D3C-B112-B6E41A6B330C}" srcOrd="5" destOrd="0" presId="urn:microsoft.com/office/officeart/2005/8/layout/orgChart1"/>
    <dgm:cxn modelId="{244FF985-C6C9-4B4F-8465-7ACB28D2ADBE}" type="presParOf" srcId="{97B5D326-FFB5-4D3C-B112-B6E41A6B330C}" destId="{2254B858-9837-4C6F-A711-F35EF3FC34E6}" srcOrd="0" destOrd="0" presId="urn:microsoft.com/office/officeart/2005/8/layout/orgChart1"/>
    <dgm:cxn modelId="{4FC8C2D5-BB55-471E-82F0-0866893AA046}" type="presParOf" srcId="{2254B858-9837-4C6F-A711-F35EF3FC34E6}" destId="{285EB5FF-66B7-4560-85D4-0096CB6DD334}" srcOrd="0" destOrd="0" presId="urn:microsoft.com/office/officeart/2005/8/layout/orgChart1"/>
    <dgm:cxn modelId="{C124C388-D48E-4732-95AD-41CE47549E40}" type="presParOf" srcId="{2254B858-9837-4C6F-A711-F35EF3FC34E6}" destId="{A93328A7-F8A1-4255-AC99-5204E78CC855}" srcOrd="1" destOrd="0" presId="urn:microsoft.com/office/officeart/2005/8/layout/orgChart1"/>
    <dgm:cxn modelId="{E06565C1-34B5-4867-9C32-100F7BBDE652}" type="presParOf" srcId="{97B5D326-FFB5-4D3C-B112-B6E41A6B330C}" destId="{D968F663-4D19-46A3-B74B-2D96FAA4FB74}" srcOrd="1" destOrd="0" presId="urn:microsoft.com/office/officeart/2005/8/layout/orgChart1"/>
    <dgm:cxn modelId="{4F21102F-0181-4655-9F06-A15204069E75}" type="presParOf" srcId="{D968F663-4D19-46A3-B74B-2D96FAA4FB74}" destId="{77E9DEFE-1CF2-4DDA-A684-ADB4CDE471AE}" srcOrd="0" destOrd="0" presId="urn:microsoft.com/office/officeart/2005/8/layout/orgChart1"/>
    <dgm:cxn modelId="{D5C95422-CFD5-4DC5-9250-B7F34A8A930A}" type="presParOf" srcId="{D968F663-4D19-46A3-B74B-2D96FAA4FB74}" destId="{F564BCB1-885A-41F4-88BC-D0A5D486AF3C}" srcOrd="1" destOrd="0" presId="urn:microsoft.com/office/officeart/2005/8/layout/orgChart1"/>
    <dgm:cxn modelId="{5CB20B82-73DC-4A17-8B5C-BBF7B6CB3EBD}" type="presParOf" srcId="{F564BCB1-885A-41F4-88BC-D0A5D486AF3C}" destId="{145124D5-2E02-474E-9AFA-5CEEC59E69BD}" srcOrd="0" destOrd="0" presId="urn:microsoft.com/office/officeart/2005/8/layout/orgChart1"/>
    <dgm:cxn modelId="{5504C78B-A13B-4769-B0D5-A0067C0AE3EA}" type="presParOf" srcId="{145124D5-2E02-474E-9AFA-5CEEC59E69BD}" destId="{890D5361-7207-4FB6-AF56-D9D20F3105EC}" srcOrd="0" destOrd="0" presId="urn:microsoft.com/office/officeart/2005/8/layout/orgChart1"/>
    <dgm:cxn modelId="{2C6BE366-9610-473A-8723-A1D2EB0F1A7B}" type="presParOf" srcId="{145124D5-2E02-474E-9AFA-5CEEC59E69BD}" destId="{9191C43B-83F8-4986-A94C-96AA4AA02A48}" srcOrd="1" destOrd="0" presId="urn:microsoft.com/office/officeart/2005/8/layout/orgChart1"/>
    <dgm:cxn modelId="{89F79533-68D4-4203-B07A-02977FAE6C9B}" type="presParOf" srcId="{F564BCB1-885A-41F4-88BC-D0A5D486AF3C}" destId="{C55B0BEA-36E5-4901-874B-50475C724B0B}" srcOrd="1" destOrd="0" presId="urn:microsoft.com/office/officeart/2005/8/layout/orgChart1"/>
    <dgm:cxn modelId="{B9EED96E-9998-47D0-BC78-01F5F06BE184}" type="presParOf" srcId="{F564BCB1-885A-41F4-88BC-D0A5D486AF3C}" destId="{A50A2205-CC0F-4A82-9117-C999C13FC498}" srcOrd="2" destOrd="0" presId="urn:microsoft.com/office/officeart/2005/8/layout/orgChart1"/>
    <dgm:cxn modelId="{566A693A-AFF4-41A0-B4E7-19C2DD04399D}" type="presParOf" srcId="{D968F663-4D19-46A3-B74B-2D96FAA4FB74}" destId="{A6C7F543-396A-4EE9-A337-96501C922D50}" srcOrd="2" destOrd="0" presId="urn:microsoft.com/office/officeart/2005/8/layout/orgChart1"/>
    <dgm:cxn modelId="{7F91F514-F238-49BD-B439-F7C65E2A64DF}" type="presParOf" srcId="{D968F663-4D19-46A3-B74B-2D96FAA4FB74}" destId="{F58566BD-5AFC-4A3B-8499-A05613B49947}" srcOrd="3" destOrd="0" presId="urn:microsoft.com/office/officeart/2005/8/layout/orgChart1"/>
    <dgm:cxn modelId="{4D5C380C-3998-44D4-8ADA-C19DBDA6C08F}" type="presParOf" srcId="{F58566BD-5AFC-4A3B-8499-A05613B49947}" destId="{95CC8870-E53F-4E85-9C2B-D888DABD10EC}" srcOrd="0" destOrd="0" presId="urn:microsoft.com/office/officeart/2005/8/layout/orgChart1"/>
    <dgm:cxn modelId="{28B0BFCB-4770-40C9-AE09-9DC0B89521E7}" type="presParOf" srcId="{95CC8870-E53F-4E85-9C2B-D888DABD10EC}" destId="{3451C989-B6A1-420E-8616-7E395B66EC92}" srcOrd="0" destOrd="0" presId="urn:microsoft.com/office/officeart/2005/8/layout/orgChart1"/>
    <dgm:cxn modelId="{D6F8E7F2-0EAD-40EF-A0BB-FA1CAC1A1FDA}" type="presParOf" srcId="{95CC8870-E53F-4E85-9C2B-D888DABD10EC}" destId="{113F71C4-02F3-4A99-A209-FA6485EE6DF2}" srcOrd="1" destOrd="0" presId="urn:microsoft.com/office/officeart/2005/8/layout/orgChart1"/>
    <dgm:cxn modelId="{20A4A0D9-997B-4A4F-AAB8-4854127D68D0}" type="presParOf" srcId="{F58566BD-5AFC-4A3B-8499-A05613B49947}" destId="{2B7D9CBC-8567-4FDC-9E02-66441EE72E0D}" srcOrd="1" destOrd="0" presId="urn:microsoft.com/office/officeart/2005/8/layout/orgChart1"/>
    <dgm:cxn modelId="{06853183-D625-429B-AB64-1FE374F9395B}" type="presParOf" srcId="{F58566BD-5AFC-4A3B-8499-A05613B49947}" destId="{AFCD3416-65A9-42B2-B2A7-86106BE57B3C}" srcOrd="2" destOrd="0" presId="urn:microsoft.com/office/officeart/2005/8/layout/orgChart1"/>
    <dgm:cxn modelId="{14E2A223-B385-44D8-839E-AF0D74C2AC72}" type="presParOf" srcId="{D968F663-4D19-46A3-B74B-2D96FAA4FB74}" destId="{2C04A6B7-638D-4093-A183-F0F41CB7B009}" srcOrd="4" destOrd="0" presId="urn:microsoft.com/office/officeart/2005/8/layout/orgChart1"/>
    <dgm:cxn modelId="{0C08705C-3DD0-4DE5-B488-C96DF3C2CBFF}" type="presParOf" srcId="{D968F663-4D19-46A3-B74B-2D96FAA4FB74}" destId="{C2869A19-9A27-4866-875A-C2967BBEA3EF}" srcOrd="5" destOrd="0" presId="urn:microsoft.com/office/officeart/2005/8/layout/orgChart1"/>
    <dgm:cxn modelId="{DF8B6563-348C-42A2-B476-AC280D025406}" type="presParOf" srcId="{C2869A19-9A27-4866-875A-C2967BBEA3EF}" destId="{6501A281-4F66-4AC9-9E5A-6171BEAE0364}" srcOrd="0" destOrd="0" presId="urn:microsoft.com/office/officeart/2005/8/layout/orgChart1"/>
    <dgm:cxn modelId="{86E11575-BE80-4DAF-B6DD-1B85D9F8C0B1}" type="presParOf" srcId="{6501A281-4F66-4AC9-9E5A-6171BEAE0364}" destId="{10FBA829-C3EB-4EFD-B29A-3757DD404F33}" srcOrd="0" destOrd="0" presId="urn:microsoft.com/office/officeart/2005/8/layout/orgChart1"/>
    <dgm:cxn modelId="{C45D0517-F6FB-4375-820F-2026FB5FFA29}" type="presParOf" srcId="{6501A281-4F66-4AC9-9E5A-6171BEAE0364}" destId="{7D42497B-DF6F-4C6B-A15F-6DF54CA13AC1}" srcOrd="1" destOrd="0" presId="urn:microsoft.com/office/officeart/2005/8/layout/orgChart1"/>
    <dgm:cxn modelId="{D6ABCF32-783A-4E50-91DE-70AA2DDAE411}" type="presParOf" srcId="{C2869A19-9A27-4866-875A-C2967BBEA3EF}" destId="{666D48BE-DDB8-4054-B51C-6637E5B07C6A}" srcOrd="1" destOrd="0" presId="urn:microsoft.com/office/officeart/2005/8/layout/orgChart1"/>
    <dgm:cxn modelId="{8CE01093-37DD-45FD-A17A-7283A52E448D}" type="presParOf" srcId="{C2869A19-9A27-4866-875A-C2967BBEA3EF}" destId="{FA2B130A-5917-4BE9-9F87-4432A2539856}" srcOrd="2" destOrd="0" presId="urn:microsoft.com/office/officeart/2005/8/layout/orgChart1"/>
    <dgm:cxn modelId="{B1307C4C-0231-4891-983E-2BCF28E7551C}" type="presParOf" srcId="{D968F663-4D19-46A3-B74B-2D96FAA4FB74}" destId="{F32870D7-AC9A-4B98-A696-96FE0ADBD1A8}" srcOrd="6" destOrd="0" presId="urn:microsoft.com/office/officeart/2005/8/layout/orgChart1"/>
    <dgm:cxn modelId="{BBFB2BDE-FE62-4A1C-9F26-04D3BA611CC6}" type="presParOf" srcId="{D968F663-4D19-46A3-B74B-2D96FAA4FB74}" destId="{E7C26FC0-30CB-42E3-B3EF-0E0DB29090DD}" srcOrd="7" destOrd="0" presId="urn:microsoft.com/office/officeart/2005/8/layout/orgChart1"/>
    <dgm:cxn modelId="{EA8BA59C-889E-4001-AECE-C97D437E35DE}" type="presParOf" srcId="{E7C26FC0-30CB-42E3-B3EF-0E0DB29090DD}" destId="{856F0180-0C9B-41D9-985F-42913C8E8DEE}" srcOrd="0" destOrd="0" presId="urn:microsoft.com/office/officeart/2005/8/layout/orgChart1"/>
    <dgm:cxn modelId="{E06A7D0C-FA00-41EF-9844-90427B22EA04}" type="presParOf" srcId="{856F0180-0C9B-41D9-985F-42913C8E8DEE}" destId="{6647FCD7-7C4D-4BD7-AFD0-A91A6636BB3F}" srcOrd="0" destOrd="0" presId="urn:microsoft.com/office/officeart/2005/8/layout/orgChart1"/>
    <dgm:cxn modelId="{5ABEA49A-DCAA-4868-B11B-260BC749185D}" type="presParOf" srcId="{856F0180-0C9B-41D9-985F-42913C8E8DEE}" destId="{97014EB9-1302-43A7-BCF7-85671BAB7215}" srcOrd="1" destOrd="0" presId="urn:microsoft.com/office/officeart/2005/8/layout/orgChart1"/>
    <dgm:cxn modelId="{09165702-6F3A-47C7-8B70-726231A0D29C}" type="presParOf" srcId="{E7C26FC0-30CB-42E3-B3EF-0E0DB29090DD}" destId="{0E73A0E5-4D63-470C-948D-6352C3C447CE}" srcOrd="1" destOrd="0" presId="urn:microsoft.com/office/officeart/2005/8/layout/orgChart1"/>
    <dgm:cxn modelId="{BAECA0E5-D221-445C-972F-698D07984280}" type="presParOf" srcId="{E7C26FC0-30CB-42E3-B3EF-0E0DB29090DD}" destId="{A62CD284-008A-4E82-BDF9-E5C8EF6A2396}" srcOrd="2" destOrd="0" presId="urn:microsoft.com/office/officeart/2005/8/layout/orgChart1"/>
    <dgm:cxn modelId="{75B90A73-CF75-4206-9B9D-D41A57C2C2F4}" type="presParOf" srcId="{D968F663-4D19-46A3-B74B-2D96FAA4FB74}" destId="{0C4B3217-ABF7-4300-8DCA-93E1F4CE10CC}" srcOrd="8" destOrd="0" presId="urn:microsoft.com/office/officeart/2005/8/layout/orgChart1"/>
    <dgm:cxn modelId="{848B49C5-9223-4341-B0A3-F55325E603F8}" type="presParOf" srcId="{D968F663-4D19-46A3-B74B-2D96FAA4FB74}" destId="{860A278E-735A-4B7F-9CC2-C3F614249E05}" srcOrd="9" destOrd="0" presId="urn:microsoft.com/office/officeart/2005/8/layout/orgChart1"/>
    <dgm:cxn modelId="{9082DA27-4FE2-4ACA-BE22-F3113F29BE69}" type="presParOf" srcId="{860A278E-735A-4B7F-9CC2-C3F614249E05}" destId="{7269846E-4880-49B2-AAF1-8A11463DFEDE}" srcOrd="0" destOrd="0" presId="urn:microsoft.com/office/officeart/2005/8/layout/orgChart1"/>
    <dgm:cxn modelId="{1EA19D7B-ECBD-43EB-95E5-934907B3AB31}" type="presParOf" srcId="{7269846E-4880-49B2-AAF1-8A11463DFEDE}" destId="{2455DF7C-06B9-4590-92D8-F7260D9FBCC5}" srcOrd="0" destOrd="0" presId="urn:microsoft.com/office/officeart/2005/8/layout/orgChart1"/>
    <dgm:cxn modelId="{DA6BC08E-27B1-46FC-9EF9-FEB8E887DF93}" type="presParOf" srcId="{7269846E-4880-49B2-AAF1-8A11463DFEDE}" destId="{EAD5A242-5B84-4EC0-BBD8-425BDDCD5C63}" srcOrd="1" destOrd="0" presId="urn:microsoft.com/office/officeart/2005/8/layout/orgChart1"/>
    <dgm:cxn modelId="{619040CA-0E3C-4486-9406-E01C7A80B08C}" type="presParOf" srcId="{860A278E-735A-4B7F-9CC2-C3F614249E05}" destId="{BB573085-1BB7-4E3D-83A3-14A732DFD4D7}" srcOrd="1" destOrd="0" presId="urn:microsoft.com/office/officeart/2005/8/layout/orgChart1"/>
    <dgm:cxn modelId="{49FDA764-5A17-4C94-81F8-7E5E8425BCFA}" type="presParOf" srcId="{860A278E-735A-4B7F-9CC2-C3F614249E05}" destId="{9F430391-C897-460D-AE5E-5E89CFC9E285}" srcOrd="2" destOrd="0" presId="urn:microsoft.com/office/officeart/2005/8/layout/orgChart1"/>
    <dgm:cxn modelId="{6BE19053-2951-4ADF-BFC8-2A2F4C2E02D3}" type="presParOf" srcId="{97B5D326-FFB5-4D3C-B112-B6E41A6B330C}" destId="{11B618B7-E96C-4F0F-8347-ACAB1B4281E5}" srcOrd="2" destOrd="0" presId="urn:microsoft.com/office/officeart/2005/8/layout/orgChart1"/>
    <dgm:cxn modelId="{8817C5FB-3E7F-4246-A3D8-F0B62574B2AF}" type="presParOf" srcId="{EB4DB198-B2C5-46D3-A959-8EA6A1CDEB61}" destId="{704606DA-54FA-429B-B3D0-B36D2ADC7B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9DABDA9-54BF-452C-B6BA-F2EFF46C387C}"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61D5F734-F6BC-42C0-86FB-7A7799EF668A}">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4800" dirty="0" smtClean="0">
              <a:latin typeface="BenSenHandwriting" panose="02000500020000020004" pitchFamily="2" charset="0"/>
              <a:cs typeface="BenSenHandwriting" panose="02000500020000020004" pitchFamily="2" charset="0"/>
            </a:rPr>
            <a:t>বহুনির্বাচনী প্রশ্ন</a:t>
          </a:r>
          <a:endParaRPr lang="en-US" sz="4800" dirty="0">
            <a:latin typeface="BenSenHandwriting" panose="02000500020000020004" pitchFamily="2" charset="0"/>
            <a:cs typeface="BenSenHandwriting" panose="02000500020000020004" pitchFamily="2" charset="0"/>
          </a:endParaRPr>
        </a:p>
      </dgm:t>
    </dgm:pt>
    <dgm:pt modelId="{A169EC67-705F-4656-99AD-5D7DD9CB40AA}" type="parTrans" cxnId="{81E2CA93-CCBB-41CD-9B53-7A7958BE758E}">
      <dgm:prSet/>
      <dgm:spPr/>
      <dgm:t>
        <a:bodyPr/>
        <a:lstStyle/>
        <a:p>
          <a:endParaRPr lang="en-US" sz="2400"/>
        </a:p>
      </dgm:t>
    </dgm:pt>
    <dgm:pt modelId="{1E242C07-CB0A-4D19-BBFE-76189CD50C4F}" type="sibTrans" cxnId="{81E2CA93-CCBB-41CD-9B53-7A7958BE758E}">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bn-BD" sz="3200" dirty="0" smtClean="0">
              <a:latin typeface="Kalpurush" panose="02000600000000000000" pitchFamily="2" charset="0"/>
              <a:cs typeface="Kalpurush" panose="02000600000000000000" pitchFamily="2" charset="0"/>
            </a:rPr>
            <a:t>৩ ধরণের</a:t>
          </a:r>
          <a:endParaRPr lang="en-US" sz="3200" dirty="0">
            <a:latin typeface="Kalpurush" panose="02000600000000000000" pitchFamily="2" charset="0"/>
            <a:cs typeface="Kalpurush" panose="02000600000000000000" pitchFamily="2" charset="0"/>
          </a:endParaRPr>
        </a:p>
      </dgm:t>
    </dgm:pt>
    <dgm:pt modelId="{33697C09-466F-4AD1-8AC7-17AB9A4317FE}">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2700" dirty="0" smtClean="0">
              <a:latin typeface="Kalpurush" panose="02000600000000000000" pitchFamily="2" charset="0"/>
              <a:cs typeface="Kalpurush" panose="02000600000000000000" pitchFamily="2" charset="0"/>
            </a:rPr>
            <a:t>সাধারণ </a:t>
          </a:r>
          <a:endParaRPr lang="en-US" sz="2700" dirty="0" smtClean="0">
            <a:latin typeface="Kalpurush" panose="02000600000000000000" pitchFamily="2" charset="0"/>
            <a:cs typeface="Kalpurush" panose="02000600000000000000" pitchFamily="2" charset="0"/>
          </a:endParaRPr>
        </a:p>
        <a:p>
          <a:r>
            <a:rPr lang="bn-BD" sz="2700" dirty="0" smtClean="0">
              <a:latin typeface="Kalpurush" panose="02000600000000000000" pitchFamily="2" charset="0"/>
              <a:cs typeface="Kalpurush" panose="02000600000000000000" pitchFamily="2" charset="0"/>
            </a:rPr>
            <a:t>বহুনির্বাচনী প্রশ্ন </a:t>
          </a:r>
          <a:endParaRPr lang="en-US" sz="2700" dirty="0">
            <a:latin typeface="Kalpurush" panose="02000600000000000000" pitchFamily="2" charset="0"/>
            <a:cs typeface="Kalpurush" panose="02000600000000000000" pitchFamily="2" charset="0"/>
          </a:endParaRPr>
        </a:p>
      </dgm:t>
    </dgm:pt>
    <dgm:pt modelId="{D7E0749B-7FE1-4437-A907-E9DC40618D67}" type="parTrans" cxnId="{BC14B0C8-C7D9-4ABA-9862-903F83EDAA33}">
      <dgm:prSet/>
      <dgm:spPr/>
      <dgm:t>
        <a:bodyPr/>
        <a:lstStyle/>
        <a:p>
          <a:endParaRPr lang="en-US" sz="2400"/>
        </a:p>
      </dgm:t>
    </dgm:pt>
    <dgm:pt modelId="{D9343F61-4A10-42DB-A369-F0B1DA8E0639}" type="sibTrans" cxnId="{BC14B0C8-C7D9-4ABA-9862-903F83EDAA33}">
      <dgm:prSet custT="1"/>
      <dgm:spPr>
        <a:effectLst>
          <a:outerShdw blurRad="63500" sx="102000" sy="102000" algn="ctr" rotWithShape="0">
            <a:prstClr val="black">
              <a:alpha val="40000"/>
            </a:prstClr>
          </a:outerShdw>
        </a:effectLst>
      </dgm:spPr>
      <dgm:t>
        <a:bodyPr/>
        <a:lstStyle/>
        <a:p>
          <a:pPr algn="ctr"/>
          <a:r>
            <a:rPr lang="bn-BD" sz="2400" dirty="0" smtClean="0">
              <a:latin typeface="BenSenHandwriting" panose="02000500020000020004" pitchFamily="2" charset="0"/>
              <a:cs typeface="BenSenHandwriting" panose="02000500020000020004" pitchFamily="2" charset="0"/>
            </a:rPr>
            <a:t>জ্ঞান, </a:t>
          </a:r>
          <a:endParaRPr lang="en-US" sz="2400" dirty="0" smtClean="0">
            <a:latin typeface="BenSenHandwriting" panose="02000500020000020004" pitchFamily="2" charset="0"/>
            <a:cs typeface="BenSenHandwriting" panose="02000500020000020004" pitchFamily="2" charset="0"/>
          </a:endParaRPr>
        </a:p>
        <a:p>
          <a:pPr algn="ctr"/>
          <a:r>
            <a:rPr lang="bn-BD" sz="2400" dirty="0" smtClean="0">
              <a:latin typeface="BenSenHandwriting" panose="02000500020000020004" pitchFamily="2" charset="0"/>
              <a:cs typeface="BenSenHandwriting" panose="02000500020000020004" pitchFamily="2" charset="0"/>
            </a:rPr>
            <a:t>অনুধাবন</a:t>
          </a:r>
          <a:endParaRPr lang="en-US" sz="2400" dirty="0">
            <a:latin typeface="BenSenHandwriting" panose="02000500020000020004" pitchFamily="2" charset="0"/>
            <a:cs typeface="BenSenHandwriting" panose="02000500020000020004" pitchFamily="2" charset="0"/>
          </a:endParaRPr>
        </a:p>
      </dgm:t>
    </dgm:pt>
    <dgm:pt modelId="{9D11235F-A838-4DC6-9DFF-6AE0F9330D73}">
      <dgm:prSet phldrT="[Text]" custT="1"/>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2700" dirty="0" smtClean="0">
              <a:latin typeface="Kalpurush" panose="02000600000000000000" pitchFamily="2" charset="0"/>
              <a:cs typeface="Kalpurush" panose="02000600000000000000" pitchFamily="2" charset="0"/>
            </a:rPr>
            <a:t>বহুপদী সমাপ্তিসূচক বহুনির্বাচনী প্রশ্ন</a:t>
          </a:r>
          <a:endParaRPr lang="en-US" sz="2700" dirty="0">
            <a:latin typeface="Kalpurush" panose="02000600000000000000" pitchFamily="2" charset="0"/>
            <a:cs typeface="Kalpurush" panose="02000600000000000000" pitchFamily="2"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85C13012-83B3-4D81-AFF5-8FE9A81DCC76}" type="parTrans" cxnId="{E28D2AE5-9511-4FF9-84A2-AA743014A816}">
      <dgm:prSet/>
      <dgm:spPr/>
      <dgm:t>
        <a:bodyPr/>
        <a:lstStyle/>
        <a:p>
          <a:endParaRPr lang="en-US" sz="2400"/>
        </a:p>
      </dgm:t>
    </dgm:pt>
    <dgm:pt modelId="{0B60AD4C-F7B2-4DB2-9693-D33FC2ACA277}" type="sibTrans" cxnId="{E28D2AE5-9511-4FF9-84A2-AA743014A816}">
      <dgm:prSet custT="1"/>
      <dgm:spPr>
        <a:effectLst>
          <a:outerShdw blurRad="63500" sx="102000" sy="102000" algn="ctr" rotWithShape="0">
            <a:prstClr val="black">
              <a:alpha val="40000"/>
            </a:prstClr>
          </a:outerShdw>
        </a:effectLst>
      </dgm:spPr>
      <dgm:t>
        <a:bodyPr/>
        <a:lstStyle/>
        <a:p>
          <a:pPr algn="ctr"/>
          <a:r>
            <a:rPr lang="bn-BD" sz="2400" dirty="0" smtClean="0">
              <a:latin typeface="BenSenHandwriting" panose="02000500020000020004" pitchFamily="2" charset="0"/>
              <a:cs typeface="BenSenHandwriting" panose="02000500020000020004" pitchFamily="2" charset="0"/>
            </a:rPr>
            <a:t>অনুধাবন, </a:t>
          </a:r>
          <a:endParaRPr lang="en-US" sz="2400" dirty="0" smtClean="0">
            <a:latin typeface="BenSenHandwriting" panose="02000500020000020004" pitchFamily="2" charset="0"/>
            <a:cs typeface="BenSenHandwriting" panose="02000500020000020004" pitchFamily="2" charset="0"/>
          </a:endParaRPr>
        </a:p>
        <a:p>
          <a:pPr algn="ctr"/>
          <a:r>
            <a:rPr lang="bn-BD" sz="2400" dirty="0" smtClean="0">
              <a:latin typeface="BenSenHandwriting" panose="02000500020000020004" pitchFamily="2" charset="0"/>
              <a:cs typeface="BenSenHandwriting" panose="02000500020000020004" pitchFamily="2" charset="0"/>
            </a:rPr>
            <a:t>প্রয়োগ, </a:t>
          </a:r>
          <a:endParaRPr lang="en-US" sz="2400" dirty="0" smtClean="0">
            <a:latin typeface="BenSenHandwriting" panose="02000500020000020004" pitchFamily="2" charset="0"/>
            <a:cs typeface="BenSenHandwriting" panose="02000500020000020004" pitchFamily="2" charset="0"/>
          </a:endParaRPr>
        </a:p>
        <a:p>
          <a:pPr algn="ctr"/>
          <a:r>
            <a:rPr lang="bn-BD" sz="2400" dirty="0" smtClean="0">
              <a:latin typeface="BenSenHandwriting" panose="02000500020000020004" pitchFamily="2" charset="0"/>
              <a:cs typeface="BenSenHandwriting" panose="02000500020000020004" pitchFamily="2" charset="0"/>
            </a:rPr>
            <a:t>উচিদ</a:t>
          </a:r>
          <a:endParaRPr lang="en-US" sz="2400" dirty="0">
            <a:latin typeface="BenSenHandwriting" panose="02000500020000020004" pitchFamily="2" charset="0"/>
            <a:cs typeface="BenSenHandwriting" panose="02000500020000020004" pitchFamily="2" charset="0"/>
          </a:endParaRPr>
        </a:p>
      </dgm:t>
    </dgm:pt>
    <dgm:pt modelId="{C4312C90-2E15-422D-B9FC-781CA41A6157}">
      <dgm:prSet phldrT="[Text]" custT="1"/>
      <dgm: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bn-BD" sz="2700" dirty="0" smtClean="0">
              <a:latin typeface="Kalpurush" panose="02000600000000000000" pitchFamily="2" charset="0"/>
              <a:cs typeface="Kalpurush" panose="02000600000000000000" pitchFamily="2" charset="0"/>
            </a:rPr>
            <a:t>অভিন্ন তথ্য ভিত্তিক বহুনির্বাচনী প্রশ্ন </a:t>
          </a:r>
          <a:endParaRPr lang="en-US" sz="2700" dirty="0">
            <a:latin typeface="Kalpurush" panose="02000600000000000000" pitchFamily="2" charset="0"/>
            <a:cs typeface="Kalpurush" panose="02000600000000000000" pitchFamily="2" charset="0"/>
          </a:endParaRPr>
        </a:p>
      </dgm:t>
    </dgm:pt>
    <dgm:pt modelId="{D57BCC61-A995-4DA7-871C-7A4A10BF22F7}" type="parTrans" cxnId="{01618E97-9E43-424D-9893-83730E1DF272}">
      <dgm:prSet/>
      <dgm:spPr/>
      <dgm:t>
        <a:bodyPr/>
        <a:lstStyle/>
        <a:p>
          <a:endParaRPr lang="en-US" sz="2400"/>
        </a:p>
      </dgm:t>
    </dgm:pt>
    <dgm:pt modelId="{200AA336-2FFA-4DB2-89A0-464E156249C3}" type="sibTrans" cxnId="{01618E97-9E43-424D-9893-83730E1DF272}">
      <dgm:prSet custT="1"/>
      <dgm:spPr>
        <a:effectLst>
          <a:outerShdw blurRad="63500" sx="102000" sy="102000" algn="ctr" rotWithShape="0">
            <a:prstClr val="black">
              <a:alpha val="40000"/>
            </a:prstClr>
          </a:outerShdw>
        </a:effectLst>
      </dgm:spPr>
      <dgm:t>
        <a:bodyPr/>
        <a:lstStyle/>
        <a:p>
          <a:pPr algn="ctr"/>
          <a:r>
            <a:rPr lang="bn-BD" sz="2400" dirty="0" smtClean="0">
              <a:latin typeface="BenSenHandwriting" panose="02000500020000020004" pitchFamily="2" charset="0"/>
              <a:cs typeface="BenSenHandwriting" panose="02000500020000020004" pitchFamily="2" charset="0"/>
            </a:rPr>
            <a:t>অনুধাবন, </a:t>
          </a:r>
        </a:p>
        <a:p>
          <a:pPr algn="ctr"/>
          <a:r>
            <a:rPr lang="bn-BD" sz="2400" dirty="0" smtClean="0">
              <a:latin typeface="BenSenHandwriting" panose="02000500020000020004" pitchFamily="2" charset="0"/>
              <a:cs typeface="BenSenHandwriting" panose="02000500020000020004" pitchFamily="2" charset="0"/>
            </a:rPr>
            <a:t>প্রয়োগ </a:t>
          </a:r>
          <a:endParaRPr lang="en-US" sz="2400" dirty="0" smtClean="0">
            <a:latin typeface="BenSenHandwriting" panose="02000500020000020004" pitchFamily="2" charset="0"/>
            <a:cs typeface="BenSenHandwriting" panose="02000500020000020004" pitchFamily="2" charset="0"/>
          </a:endParaRPr>
        </a:p>
        <a:p>
          <a:pPr algn="ctr"/>
          <a:r>
            <a:rPr lang="bn-BD" sz="2400" dirty="0" smtClean="0">
              <a:latin typeface="BenSenHandwriting" panose="02000500020000020004" pitchFamily="2" charset="0"/>
              <a:cs typeface="BenSenHandwriting" panose="02000500020000020004" pitchFamily="2" charset="0"/>
            </a:rPr>
            <a:t> উচিদ</a:t>
          </a:r>
          <a:endParaRPr lang="en-US" sz="2400" dirty="0">
            <a:latin typeface="BenSenHandwriting" panose="02000500020000020004" pitchFamily="2" charset="0"/>
            <a:cs typeface="BenSenHandwriting" panose="02000500020000020004" pitchFamily="2" charset="0"/>
          </a:endParaRPr>
        </a:p>
      </dgm:t>
    </dgm:pt>
    <dgm:pt modelId="{DE08EFB6-0044-4D24-B8D9-A1DE0D8C194A}" type="pres">
      <dgm:prSet presAssocID="{09DABDA9-54BF-452C-B6BA-F2EFF46C387C}" presName="hierChild1" presStyleCnt="0">
        <dgm:presLayoutVars>
          <dgm:orgChart val="1"/>
          <dgm:chPref val="1"/>
          <dgm:dir/>
          <dgm:animOne val="branch"/>
          <dgm:animLvl val="lvl"/>
          <dgm:resizeHandles/>
        </dgm:presLayoutVars>
      </dgm:prSet>
      <dgm:spPr/>
      <dgm:t>
        <a:bodyPr/>
        <a:lstStyle/>
        <a:p>
          <a:endParaRPr lang="en-US"/>
        </a:p>
      </dgm:t>
    </dgm:pt>
    <dgm:pt modelId="{67BF7EDE-1319-4275-8E3A-77D2CD085180}" type="pres">
      <dgm:prSet presAssocID="{61D5F734-F6BC-42C0-86FB-7A7799EF668A}" presName="hierRoot1" presStyleCnt="0">
        <dgm:presLayoutVars>
          <dgm:hierBranch val="init"/>
        </dgm:presLayoutVars>
      </dgm:prSet>
      <dgm:spPr/>
    </dgm:pt>
    <dgm:pt modelId="{40F328D4-CC49-4F01-8368-A4DFD720DB1B}" type="pres">
      <dgm:prSet presAssocID="{61D5F734-F6BC-42C0-86FB-7A7799EF668A}" presName="rootComposite1" presStyleCnt="0"/>
      <dgm:spPr/>
    </dgm:pt>
    <dgm:pt modelId="{E958CC4A-417E-4262-B4C0-EB1CA145D604}" type="pres">
      <dgm:prSet presAssocID="{61D5F734-F6BC-42C0-86FB-7A7799EF668A}" presName="rootText1" presStyleLbl="node0" presStyleIdx="0" presStyleCnt="1" custScaleX="256556" custScaleY="140585" custLinFactY="-17204" custLinFactNeighborX="-4582" custLinFactNeighborY="-100000">
        <dgm:presLayoutVars>
          <dgm:chMax/>
          <dgm:chPref val="3"/>
        </dgm:presLayoutVars>
      </dgm:prSet>
      <dgm:spPr/>
      <dgm:t>
        <a:bodyPr/>
        <a:lstStyle/>
        <a:p>
          <a:endParaRPr lang="en-US"/>
        </a:p>
      </dgm:t>
    </dgm:pt>
    <dgm:pt modelId="{EDD41730-E559-42C3-B57F-271EBC02A006}" type="pres">
      <dgm:prSet presAssocID="{61D5F734-F6BC-42C0-86FB-7A7799EF668A}" presName="titleText1" presStyleLbl="fgAcc0" presStyleIdx="0" presStyleCnt="1" custScaleX="181091" custScaleY="173460" custLinFactY="-100000" custLinFactNeighborX="-19867" custLinFactNeighborY="-176767">
        <dgm:presLayoutVars>
          <dgm:chMax val="0"/>
          <dgm:chPref val="0"/>
        </dgm:presLayoutVars>
      </dgm:prSet>
      <dgm:spPr/>
      <dgm:t>
        <a:bodyPr/>
        <a:lstStyle/>
        <a:p>
          <a:endParaRPr lang="en-US"/>
        </a:p>
      </dgm:t>
    </dgm:pt>
    <dgm:pt modelId="{C964CB51-B370-47CF-BA22-BFEA73C8E165}" type="pres">
      <dgm:prSet presAssocID="{61D5F734-F6BC-42C0-86FB-7A7799EF668A}" presName="rootConnector1" presStyleLbl="node1" presStyleIdx="0" presStyleCnt="3"/>
      <dgm:spPr/>
      <dgm:t>
        <a:bodyPr/>
        <a:lstStyle/>
        <a:p>
          <a:endParaRPr lang="en-US"/>
        </a:p>
      </dgm:t>
    </dgm:pt>
    <dgm:pt modelId="{22258D7B-9344-464F-999E-F043287B2C47}" type="pres">
      <dgm:prSet presAssocID="{61D5F734-F6BC-42C0-86FB-7A7799EF668A}" presName="hierChild2" presStyleCnt="0"/>
      <dgm:spPr/>
    </dgm:pt>
    <dgm:pt modelId="{1DB89334-85D9-4ED2-A2C3-6ECF41D1E50E}" type="pres">
      <dgm:prSet presAssocID="{D7E0749B-7FE1-4437-A907-E9DC40618D67}" presName="Name37" presStyleLbl="parChTrans1D2" presStyleIdx="0" presStyleCnt="3"/>
      <dgm:spPr/>
      <dgm:t>
        <a:bodyPr/>
        <a:lstStyle/>
        <a:p>
          <a:endParaRPr lang="en-US"/>
        </a:p>
      </dgm:t>
    </dgm:pt>
    <dgm:pt modelId="{E2FF95CF-057D-4271-993C-AC5C422F0261}" type="pres">
      <dgm:prSet presAssocID="{33697C09-466F-4AD1-8AC7-17AB9A4317FE}" presName="hierRoot2" presStyleCnt="0">
        <dgm:presLayoutVars>
          <dgm:hierBranch val="init"/>
        </dgm:presLayoutVars>
      </dgm:prSet>
      <dgm:spPr/>
    </dgm:pt>
    <dgm:pt modelId="{12EC7567-4CCC-4ADF-A122-B0B42943CE08}" type="pres">
      <dgm:prSet presAssocID="{33697C09-466F-4AD1-8AC7-17AB9A4317FE}" presName="rootComposite" presStyleCnt="0"/>
      <dgm:spPr/>
    </dgm:pt>
    <dgm:pt modelId="{F636FA93-DDC3-4E83-A183-C51021CC80B3}" type="pres">
      <dgm:prSet presAssocID="{33697C09-466F-4AD1-8AC7-17AB9A4317FE}" presName="rootText" presStyleLbl="node1" presStyleIdx="0" presStyleCnt="3" custScaleX="155606" custScaleY="172835" custLinFactNeighborY="-6767">
        <dgm:presLayoutVars>
          <dgm:chMax/>
          <dgm:chPref val="3"/>
        </dgm:presLayoutVars>
      </dgm:prSet>
      <dgm:spPr/>
      <dgm:t>
        <a:bodyPr/>
        <a:lstStyle/>
        <a:p>
          <a:endParaRPr lang="en-US"/>
        </a:p>
      </dgm:t>
    </dgm:pt>
    <dgm:pt modelId="{60943C85-4D6A-42D1-9F45-BF61468B332F}" type="pres">
      <dgm:prSet presAssocID="{33697C09-466F-4AD1-8AC7-17AB9A4317FE}" presName="titleText2" presStyleLbl="fgAcc1" presStyleIdx="0" presStyleCnt="3" custScaleX="168792" custScaleY="275957" custLinFactY="152783" custLinFactNeighborX="-15908" custLinFactNeighborY="200000">
        <dgm:presLayoutVars>
          <dgm:chMax val="0"/>
          <dgm:chPref val="0"/>
        </dgm:presLayoutVars>
      </dgm:prSet>
      <dgm:spPr/>
      <dgm:t>
        <a:bodyPr/>
        <a:lstStyle/>
        <a:p>
          <a:endParaRPr lang="en-US"/>
        </a:p>
      </dgm:t>
    </dgm:pt>
    <dgm:pt modelId="{C7F0C015-20A3-44D0-B4B4-4B931B7854CE}" type="pres">
      <dgm:prSet presAssocID="{33697C09-466F-4AD1-8AC7-17AB9A4317FE}" presName="rootConnector" presStyleLbl="node2" presStyleIdx="0" presStyleCnt="0"/>
      <dgm:spPr/>
      <dgm:t>
        <a:bodyPr/>
        <a:lstStyle/>
        <a:p>
          <a:endParaRPr lang="en-US"/>
        </a:p>
      </dgm:t>
    </dgm:pt>
    <dgm:pt modelId="{72262C1A-EAC1-47DF-AE56-704DC479B3DE}" type="pres">
      <dgm:prSet presAssocID="{33697C09-466F-4AD1-8AC7-17AB9A4317FE}" presName="hierChild4" presStyleCnt="0"/>
      <dgm:spPr/>
    </dgm:pt>
    <dgm:pt modelId="{1DA163A5-42FC-4DD8-B1EF-82D6BDE4A22E}" type="pres">
      <dgm:prSet presAssocID="{33697C09-466F-4AD1-8AC7-17AB9A4317FE}" presName="hierChild5" presStyleCnt="0"/>
      <dgm:spPr/>
    </dgm:pt>
    <dgm:pt modelId="{477181E9-922D-48D1-8CFB-80BC1FA47921}" type="pres">
      <dgm:prSet presAssocID="{85C13012-83B3-4D81-AFF5-8FE9A81DCC76}" presName="Name37" presStyleLbl="parChTrans1D2" presStyleIdx="1" presStyleCnt="3"/>
      <dgm:spPr/>
      <dgm:t>
        <a:bodyPr/>
        <a:lstStyle/>
        <a:p>
          <a:endParaRPr lang="en-US"/>
        </a:p>
      </dgm:t>
    </dgm:pt>
    <dgm:pt modelId="{97B58216-7935-4662-B07D-8BA427D16F00}" type="pres">
      <dgm:prSet presAssocID="{9D11235F-A838-4DC6-9DFF-6AE0F9330D73}" presName="hierRoot2" presStyleCnt="0">
        <dgm:presLayoutVars>
          <dgm:hierBranch val="init"/>
        </dgm:presLayoutVars>
      </dgm:prSet>
      <dgm:spPr/>
    </dgm:pt>
    <dgm:pt modelId="{2C27F029-C0BF-4C02-BBE5-4DA5C02CF39B}" type="pres">
      <dgm:prSet presAssocID="{9D11235F-A838-4DC6-9DFF-6AE0F9330D73}" presName="rootComposite" presStyleCnt="0"/>
      <dgm:spPr/>
    </dgm:pt>
    <dgm:pt modelId="{F8E5C6B0-9BF5-475C-BD2D-72391ED1C524}" type="pres">
      <dgm:prSet presAssocID="{9D11235F-A838-4DC6-9DFF-6AE0F9330D73}" presName="rootText" presStyleLbl="node1" presStyleIdx="1" presStyleCnt="3" custScaleX="155606" custScaleY="174589" custLinFactNeighborY="-11839">
        <dgm:presLayoutVars>
          <dgm:chMax/>
          <dgm:chPref val="3"/>
        </dgm:presLayoutVars>
      </dgm:prSet>
      <dgm:spPr/>
      <dgm:t>
        <a:bodyPr/>
        <a:lstStyle/>
        <a:p>
          <a:endParaRPr lang="en-US"/>
        </a:p>
      </dgm:t>
    </dgm:pt>
    <dgm:pt modelId="{2393A164-FA0D-4B5A-B34C-BB7C6C233DD8}" type="pres">
      <dgm:prSet presAssocID="{9D11235F-A838-4DC6-9DFF-6AE0F9330D73}" presName="titleText2" presStyleLbl="fgAcc1" presStyleIdx="1" presStyleCnt="3" custScaleX="171282" custScaleY="481870" custLinFactY="200000" custLinFactNeighborX="-19180" custLinFactNeighborY="228868">
        <dgm:presLayoutVars>
          <dgm:chMax val="0"/>
          <dgm:chPref val="0"/>
        </dgm:presLayoutVars>
      </dgm:prSet>
      <dgm:spPr/>
      <dgm:t>
        <a:bodyPr/>
        <a:lstStyle/>
        <a:p>
          <a:endParaRPr lang="en-US"/>
        </a:p>
      </dgm:t>
    </dgm:pt>
    <dgm:pt modelId="{22E479A1-9DE9-4325-9036-8C2E77611CEA}" type="pres">
      <dgm:prSet presAssocID="{9D11235F-A838-4DC6-9DFF-6AE0F9330D73}" presName="rootConnector" presStyleLbl="node2" presStyleIdx="0" presStyleCnt="0"/>
      <dgm:spPr/>
      <dgm:t>
        <a:bodyPr/>
        <a:lstStyle/>
        <a:p>
          <a:endParaRPr lang="en-US"/>
        </a:p>
      </dgm:t>
    </dgm:pt>
    <dgm:pt modelId="{F9DF6BAE-7710-4DED-84BB-9E4B1E8E3BE1}" type="pres">
      <dgm:prSet presAssocID="{9D11235F-A838-4DC6-9DFF-6AE0F9330D73}" presName="hierChild4" presStyleCnt="0"/>
      <dgm:spPr/>
    </dgm:pt>
    <dgm:pt modelId="{E22E913D-CF3B-4E36-BB74-33F13BFD93F4}" type="pres">
      <dgm:prSet presAssocID="{9D11235F-A838-4DC6-9DFF-6AE0F9330D73}" presName="hierChild5" presStyleCnt="0"/>
      <dgm:spPr/>
    </dgm:pt>
    <dgm:pt modelId="{F5F96EBA-8547-40AF-8239-C2826D5339BF}" type="pres">
      <dgm:prSet presAssocID="{D57BCC61-A995-4DA7-871C-7A4A10BF22F7}" presName="Name37" presStyleLbl="parChTrans1D2" presStyleIdx="2" presStyleCnt="3"/>
      <dgm:spPr/>
      <dgm:t>
        <a:bodyPr/>
        <a:lstStyle/>
        <a:p>
          <a:endParaRPr lang="en-US"/>
        </a:p>
      </dgm:t>
    </dgm:pt>
    <dgm:pt modelId="{1E903B0E-A63F-40BB-9486-3D6300E99FE3}" type="pres">
      <dgm:prSet presAssocID="{C4312C90-2E15-422D-B9FC-781CA41A6157}" presName="hierRoot2" presStyleCnt="0">
        <dgm:presLayoutVars>
          <dgm:hierBranch val="init"/>
        </dgm:presLayoutVars>
      </dgm:prSet>
      <dgm:spPr/>
    </dgm:pt>
    <dgm:pt modelId="{A2F4F158-9EB8-474D-8ABA-68AD55D24633}" type="pres">
      <dgm:prSet presAssocID="{C4312C90-2E15-422D-B9FC-781CA41A6157}" presName="rootComposite" presStyleCnt="0"/>
      <dgm:spPr/>
    </dgm:pt>
    <dgm:pt modelId="{CC5A3627-DDBD-4D84-B0D8-6F337FFF5B68}" type="pres">
      <dgm:prSet presAssocID="{C4312C90-2E15-422D-B9FC-781CA41A6157}" presName="rootText" presStyleLbl="node1" presStyleIdx="2" presStyleCnt="3" custScaleX="163770" custScaleY="162931" custLinFactNeighborY="-11839">
        <dgm:presLayoutVars>
          <dgm:chMax/>
          <dgm:chPref val="3"/>
        </dgm:presLayoutVars>
      </dgm:prSet>
      <dgm:spPr/>
      <dgm:t>
        <a:bodyPr/>
        <a:lstStyle/>
        <a:p>
          <a:endParaRPr lang="en-US"/>
        </a:p>
      </dgm:t>
    </dgm:pt>
    <dgm:pt modelId="{B90CB0EA-8875-4C06-96BA-0ABB51E2EE81}" type="pres">
      <dgm:prSet presAssocID="{C4312C90-2E15-422D-B9FC-781CA41A6157}" presName="titleText2" presStyleLbl="fgAcc1" presStyleIdx="2" presStyleCnt="3" custScaleX="181263" custScaleY="484906" custLinFactY="200000" custLinFactNeighborX="-24043" custLinFactNeighborY="228868">
        <dgm:presLayoutVars>
          <dgm:chMax val="0"/>
          <dgm:chPref val="0"/>
        </dgm:presLayoutVars>
      </dgm:prSet>
      <dgm:spPr/>
      <dgm:t>
        <a:bodyPr/>
        <a:lstStyle/>
        <a:p>
          <a:endParaRPr lang="en-US"/>
        </a:p>
      </dgm:t>
    </dgm:pt>
    <dgm:pt modelId="{6A0B0652-FDD2-418A-BE6B-142FFCCB993F}" type="pres">
      <dgm:prSet presAssocID="{C4312C90-2E15-422D-B9FC-781CA41A6157}" presName="rootConnector" presStyleLbl="node2" presStyleIdx="0" presStyleCnt="0"/>
      <dgm:spPr/>
      <dgm:t>
        <a:bodyPr/>
        <a:lstStyle/>
        <a:p>
          <a:endParaRPr lang="en-US"/>
        </a:p>
      </dgm:t>
    </dgm:pt>
    <dgm:pt modelId="{247BC301-2B48-4123-9F8E-928FA74B905B}" type="pres">
      <dgm:prSet presAssocID="{C4312C90-2E15-422D-B9FC-781CA41A6157}" presName="hierChild4" presStyleCnt="0"/>
      <dgm:spPr/>
    </dgm:pt>
    <dgm:pt modelId="{4A5784FE-EAE8-490A-A266-E57408EF83F8}" type="pres">
      <dgm:prSet presAssocID="{C4312C90-2E15-422D-B9FC-781CA41A6157}" presName="hierChild5" presStyleCnt="0"/>
      <dgm:spPr/>
    </dgm:pt>
    <dgm:pt modelId="{44DCAF6C-9738-4F01-8574-84BBCD74D833}" type="pres">
      <dgm:prSet presAssocID="{61D5F734-F6BC-42C0-86FB-7A7799EF668A}" presName="hierChild3" presStyleCnt="0"/>
      <dgm:spPr/>
    </dgm:pt>
  </dgm:ptLst>
  <dgm:cxnLst>
    <dgm:cxn modelId="{486A2FA0-F200-4D75-819E-A2BAE5307D40}" type="presOf" srcId="{D9343F61-4A10-42DB-A369-F0B1DA8E0639}" destId="{60943C85-4D6A-42D1-9F45-BF61468B332F}" srcOrd="0" destOrd="0" presId="urn:microsoft.com/office/officeart/2008/layout/NameandTitleOrganizationalChart"/>
    <dgm:cxn modelId="{01618E97-9E43-424D-9893-83730E1DF272}" srcId="{61D5F734-F6BC-42C0-86FB-7A7799EF668A}" destId="{C4312C90-2E15-422D-B9FC-781CA41A6157}" srcOrd="2" destOrd="0" parTransId="{D57BCC61-A995-4DA7-871C-7A4A10BF22F7}" sibTransId="{200AA336-2FFA-4DB2-89A0-464E156249C3}"/>
    <dgm:cxn modelId="{50B4FCFC-1FA6-4D84-9EA2-6378A6074423}" type="presOf" srcId="{61D5F734-F6BC-42C0-86FB-7A7799EF668A}" destId="{E958CC4A-417E-4262-B4C0-EB1CA145D604}" srcOrd="0" destOrd="0" presId="urn:microsoft.com/office/officeart/2008/layout/NameandTitleOrganizationalChart"/>
    <dgm:cxn modelId="{108560A3-DDCB-4C0A-BBFB-BD1CFDBDE9F7}" type="presOf" srcId="{33697C09-466F-4AD1-8AC7-17AB9A4317FE}" destId="{F636FA93-DDC3-4E83-A183-C51021CC80B3}" srcOrd="0" destOrd="0" presId="urn:microsoft.com/office/officeart/2008/layout/NameandTitleOrganizationalChart"/>
    <dgm:cxn modelId="{C50AC5B1-F73F-4880-A93E-C22D6A9665ED}" type="presOf" srcId="{33697C09-466F-4AD1-8AC7-17AB9A4317FE}" destId="{C7F0C015-20A3-44D0-B4B4-4B931B7854CE}" srcOrd="1" destOrd="0" presId="urn:microsoft.com/office/officeart/2008/layout/NameandTitleOrganizationalChart"/>
    <dgm:cxn modelId="{E28D2AE5-9511-4FF9-84A2-AA743014A816}" srcId="{61D5F734-F6BC-42C0-86FB-7A7799EF668A}" destId="{9D11235F-A838-4DC6-9DFF-6AE0F9330D73}" srcOrd="1" destOrd="0" parTransId="{85C13012-83B3-4D81-AFF5-8FE9A81DCC76}" sibTransId="{0B60AD4C-F7B2-4DB2-9693-D33FC2ACA277}"/>
    <dgm:cxn modelId="{83A0FD13-C47B-48A9-B200-5FA2464D98AB}" type="presOf" srcId="{0B60AD4C-F7B2-4DB2-9693-D33FC2ACA277}" destId="{2393A164-FA0D-4B5A-B34C-BB7C6C233DD8}" srcOrd="0" destOrd="0" presId="urn:microsoft.com/office/officeart/2008/layout/NameandTitleOrganizationalChart"/>
    <dgm:cxn modelId="{7E0C6386-0027-4393-B434-70637A1E7025}" type="presOf" srcId="{09DABDA9-54BF-452C-B6BA-F2EFF46C387C}" destId="{DE08EFB6-0044-4D24-B8D9-A1DE0D8C194A}" srcOrd="0" destOrd="0" presId="urn:microsoft.com/office/officeart/2008/layout/NameandTitleOrganizationalChart"/>
    <dgm:cxn modelId="{81E2CA93-CCBB-41CD-9B53-7A7958BE758E}" srcId="{09DABDA9-54BF-452C-B6BA-F2EFF46C387C}" destId="{61D5F734-F6BC-42C0-86FB-7A7799EF668A}" srcOrd="0" destOrd="0" parTransId="{A169EC67-705F-4656-99AD-5D7DD9CB40AA}" sibTransId="{1E242C07-CB0A-4D19-BBFE-76189CD50C4F}"/>
    <dgm:cxn modelId="{7AEC383C-46AA-4A66-A943-C89885485F1B}" type="presOf" srcId="{1E242C07-CB0A-4D19-BBFE-76189CD50C4F}" destId="{EDD41730-E559-42C3-B57F-271EBC02A006}" srcOrd="0" destOrd="0" presId="urn:microsoft.com/office/officeart/2008/layout/NameandTitleOrganizationalChart"/>
    <dgm:cxn modelId="{5632B94B-3C89-479C-80C1-F7C256B6A5D7}" type="presOf" srcId="{D7E0749B-7FE1-4437-A907-E9DC40618D67}" destId="{1DB89334-85D9-4ED2-A2C3-6ECF41D1E50E}" srcOrd="0" destOrd="0" presId="urn:microsoft.com/office/officeart/2008/layout/NameandTitleOrganizationalChart"/>
    <dgm:cxn modelId="{497A3E9C-C967-49FE-8991-61F28E3C4104}" type="presOf" srcId="{200AA336-2FFA-4DB2-89A0-464E156249C3}" destId="{B90CB0EA-8875-4C06-96BA-0ABB51E2EE81}" srcOrd="0" destOrd="0" presId="urn:microsoft.com/office/officeart/2008/layout/NameandTitleOrganizationalChart"/>
    <dgm:cxn modelId="{BA999733-4842-4944-8B57-EC7E59AC1FC1}" type="presOf" srcId="{9D11235F-A838-4DC6-9DFF-6AE0F9330D73}" destId="{F8E5C6B0-9BF5-475C-BD2D-72391ED1C524}" srcOrd="0" destOrd="0" presId="urn:microsoft.com/office/officeart/2008/layout/NameandTitleOrganizationalChart"/>
    <dgm:cxn modelId="{78CF5C95-460D-462D-9732-D768E6DDAE0C}" type="presOf" srcId="{61D5F734-F6BC-42C0-86FB-7A7799EF668A}" destId="{C964CB51-B370-47CF-BA22-BFEA73C8E165}" srcOrd="1" destOrd="0" presId="urn:microsoft.com/office/officeart/2008/layout/NameandTitleOrganizationalChart"/>
    <dgm:cxn modelId="{B8B123BA-96AB-473F-B3C7-2DC6DAD03886}" type="presOf" srcId="{C4312C90-2E15-422D-B9FC-781CA41A6157}" destId="{6A0B0652-FDD2-418A-BE6B-142FFCCB993F}" srcOrd="1" destOrd="0" presId="urn:microsoft.com/office/officeart/2008/layout/NameandTitleOrganizationalChart"/>
    <dgm:cxn modelId="{F6715AF8-6E21-4E2B-BD79-B31BE7FCE068}" type="presOf" srcId="{85C13012-83B3-4D81-AFF5-8FE9A81DCC76}" destId="{477181E9-922D-48D1-8CFB-80BC1FA47921}" srcOrd="0" destOrd="0" presId="urn:microsoft.com/office/officeart/2008/layout/NameandTitleOrganizationalChart"/>
    <dgm:cxn modelId="{D67464FA-341E-4FD4-9C30-82224DC71EC4}" type="presOf" srcId="{C4312C90-2E15-422D-B9FC-781CA41A6157}" destId="{CC5A3627-DDBD-4D84-B0D8-6F337FFF5B68}" srcOrd="0" destOrd="0" presId="urn:microsoft.com/office/officeart/2008/layout/NameandTitleOrganizationalChart"/>
    <dgm:cxn modelId="{BC14B0C8-C7D9-4ABA-9862-903F83EDAA33}" srcId="{61D5F734-F6BC-42C0-86FB-7A7799EF668A}" destId="{33697C09-466F-4AD1-8AC7-17AB9A4317FE}" srcOrd="0" destOrd="0" parTransId="{D7E0749B-7FE1-4437-A907-E9DC40618D67}" sibTransId="{D9343F61-4A10-42DB-A369-F0B1DA8E0639}"/>
    <dgm:cxn modelId="{83F97023-C553-4109-9E64-EB5CD1910E2A}" type="presOf" srcId="{D57BCC61-A995-4DA7-871C-7A4A10BF22F7}" destId="{F5F96EBA-8547-40AF-8239-C2826D5339BF}" srcOrd="0" destOrd="0" presId="urn:microsoft.com/office/officeart/2008/layout/NameandTitleOrganizationalChart"/>
    <dgm:cxn modelId="{1505667A-A807-42B7-A923-331DF39B9375}" type="presOf" srcId="{9D11235F-A838-4DC6-9DFF-6AE0F9330D73}" destId="{22E479A1-9DE9-4325-9036-8C2E77611CEA}" srcOrd="1" destOrd="0" presId="urn:microsoft.com/office/officeart/2008/layout/NameandTitleOrganizationalChart"/>
    <dgm:cxn modelId="{FE673C21-A41E-44EE-8725-2E0F0DE93D54}" type="presParOf" srcId="{DE08EFB6-0044-4D24-B8D9-A1DE0D8C194A}" destId="{67BF7EDE-1319-4275-8E3A-77D2CD085180}" srcOrd="0" destOrd="0" presId="urn:microsoft.com/office/officeart/2008/layout/NameandTitleOrganizationalChart"/>
    <dgm:cxn modelId="{19B86526-0166-4DA9-A182-EF6DDB6FD9BB}" type="presParOf" srcId="{67BF7EDE-1319-4275-8E3A-77D2CD085180}" destId="{40F328D4-CC49-4F01-8368-A4DFD720DB1B}" srcOrd="0" destOrd="0" presId="urn:microsoft.com/office/officeart/2008/layout/NameandTitleOrganizationalChart"/>
    <dgm:cxn modelId="{6A4AC51A-DD21-4A53-90D4-A27272CF745E}" type="presParOf" srcId="{40F328D4-CC49-4F01-8368-A4DFD720DB1B}" destId="{E958CC4A-417E-4262-B4C0-EB1CA145D604}" srcOrd="0" destOrd="0" presId="urn:microsoft.com/office/officeart/2008/layout/NameandTitleOrganizationalChart"/>
    <dgm:cxn modelId="{7F283C8A-E908-49E5-9771-9DE80F7F1263}" type="presParOf" srcId="{40F328D4-CC49-4F01-8368-A4DFD720DB1B}" destId="{EDD41730-E559-42C3-B57F-271EBC02A006}" srcOrd="1" destOrd="0" presId="urn:microsoft.com/office/officeart/2008/layout/NameandTitleOrganizationalChart"/>
    <dgm:cxn modelId="{006DB3E8-FB69-4C28-B496-C20411B572F9}" type="presParOf" srcId="{40F328D4-CC49-4F01-8368-A4DFD720DB1B}" destId="{C964CB51-B370-47CF-BA22-BFEA73C8E165}" srcOrd="2" destOrd="0" presId="urn:microsoft.com/office/officeart/2008/layout/NameandTitleOrganizationalChart"/>
    <dgm:cxn modelId="{558E0E28-F38D-4CB0-921D-42451F7014DE}" type="presParOf" srcId="{67BF7EDE-1319-4275-8E3A-77D2CD085180}" destId="{22258D7B-9344-464F-999E-F043287B2C47}" srcOrd="1" destOrd="0" presId="urn:microsoft.com/office/officeart/2008/layout/NameandTitleOrganizationalChart"/>
    <dgm:cxn modelId="{001939B2-2716-4E2F-B3F8-9CCE1DE816B2}" type="presParOf" srcId="{22258D7B-9344-464F-999E-F043287B2C47}" destId="{1DB89334-85D9-4ED2-A2C3-6ECF41D1E50E}" srcOrd="0" destOrd="0" presId="urn:microsoft.com/office/officeart/2008/layout/NameandTitleOrganizationalChart"/>
    <dgm:cxn modelId="{D4A21B04-D6C1-4534-BCB2-12161997271E}" type="presParOf" srcId="{22258D7B-9344-464F-999E-F043287B2C47}" destId="{E2FF95CF-057D-4271-993C-AC5C422F0261}" srcOrd="1" destOrd="0" presId="urn:microsoft.com/office/officeart/2008/layout/NameandTitleOrganizationalChart"/>
    <dgm:cxn modelId="{E0B089D9-0B18-4605-B8FE-E7BB2E3B8778}" type="presParOf" srcId="{E2FF95CF-057D-4271-993C-AC5C422F0261}" destId="{12EC7567-4CCC-4ADF-A122-B0B42943CE08}" srcOrd="0" destOrd="0" presId="urn:microsoft.com/office/officeart/2008/layout/NameandTitleOrganizationalChart"/>
    <dgm:cxn modelId="{07EE8321-970F-44A9-BF9D-121E7948202A}" type="presParOf" srcId="{12EC7567-4CCC-4ADF-A122-B0B42943CE08}" destId="{F636FA93-DDC3-4E83-A183-C51021CC80B3}" srcOrd="0" destOrd="0" presId="urn:microsoft.com/office/officeart/2008/layout/NameandTitleOrganizationalChart"/>
    <dgm:cxn modelId="{ED863690-BD2F-40A6-AEA3-D89370D50785}" type="presParOf" srcId="{12EC7567-4CCC-4ADF-A122-B0B42943CE08}" destId="{60943C85-4D6A-42D1-9F45-BF61468B332F}" srcOrd="1" destOrd="0" presId="urn:microsoft.com/office/officeart/2008/layout/NameandTitleOrganizationalChart"/>
    <dgm:cxn modelId="{B4A30556-6C29-4A99-8E35-5BE87F9DCDA8}" type="presParOf" srcId="{12EC7567-4CCC-4ADF-A122-B0B42943CE08}" destId="{C7F0C015-20A3-44D0-B4B4-4B931B7854CE}" srcOrd="2" destOrd="0" presId="urn:microsoft.com/office/officeart/2008/layout/NameandTitleOrganizationalChart"/>
    <dgm:cxn modelId="{C9B3BF95-89E4-4EEC-A368-EEC02231B45C}" type="presParOf" srcId="{E2FF95CF-057D-4271-993C-AC5C422F0261}" destId="{72262C1A-EAC1-47DF-AE56-704DC479B3DE}" srcOrd="1" destOrd="0" presId="urn:microsoft.com/office/officeart/2008/layout/NameandTitleOrganizationalChart"/>
    <dgm:cxn modelId="{CAA283C6-905C-4EB2-8432-0395BFBCD36E}" type="presParOf" srcId="{E2FF95CF-057D-4271-993C-AC5C422F0261}" destId="{1DA163A5-42FC-4DD8-B1EF-82D6BDE4A22E}" srcOrd="2" destOrd="0" presId="urn:microsoft.com/office/officeart/2008/layout/NameandTitleOrganizationalChart"/>
    <dgm:cxn modelId="{726D7E03-D5E3-4C4C-A6B3-96F04A625FD6}" type="presParOf" srcId="{22258D7B-9344-464F-999E-F043287B2C47}" destId="{477181E9-922D-48D1-8CFB-80BC1FA47921}" srcOrd="2" destOrd="0" presId="urn:microsoft.com/office/officeart/2008/layout/NameandTitleOrganizationalChart"/>
    <dgm:cxn modelId="{66DC0A8A-F44E-41AA-8B8C-ED093B55A7CB}" type="presParOf" srcId="{22258D7B-9344-464F-999E-F043287B2C47}" destId="{97B58216-7935-4662-B07D-8BA427D16F00}" srcOrd="3" destOrd="0" presId="urn:microsoft.com/office/officeart/2008/layout/NameandTitleOrganizationalChart"/>
    <dgm:cxn modelId="{301D118C-E2A7-4020-8FCB-C5328ED02F2B}" type="presParOf" srcId="{97B58216-7935-4662-B07D-8BA427D16F00}" destId="{2C27F029-C0BF-4C02-BBE5-4DA5C02CF39B}" srcOrd="0" destOrd="0" presId="urn:microsoft.com/office/officeart/2008/layout/NameandTitleOrganizationalChart"/>
    <dgm:cxn modelId="{CBA30E2D-0710-4F70-A774-3840F4F44E8C}" type="presParOf" srcId="{2C27F029-C0BF-4C02-BBE5-4DA5C02CF39B}" destId="{F8E5C6B0-9BF5-475C-BD2D-72391ED1C524}" srcOrd="0" destOrd="0" presId="urn:microsoft.com/office/officeart/2008/layout/NameandTitleOrganizationalChart"/>
    <dgm:cxn modelId="{E6170F69-E182-4B22-9CC0-67003189B528}" type="presParOf" srcId="{2C27F029-C0BF-4C02-BBE5-4DA5C02CF39B}" destId="{2393A164-FA0D-4B5A-B34C-BB7C6C233DD8}" srcOrd="1" destOrd="0" presId="urn:microsoft.com/office/officeart/2008/layout/NameandTitleOrganizationalChart"/>
    <dgm:cxn modelId="{F517C9F8-D183-44F3-BE11-67656A42659B}" type="presParOf" srcId="{2C27F029-C0BF-4C02-BBE5-4DA5C02CF39B}" destId="{22E479A1-9DE9-4325-9036-8C2E77611CEA}" srcOrd="2" destOrd="0" presId="urn:microsoft.com/office/officeart/2008/layout/NameandTitleOrganizationalChart"/>
    <dgm:cxn modelId="{BC8BC73C-1510-4D9F-93BB-3A9423D02ED2}" type="presParOf" srcId="{97B58216-7935-4662-B07D-8BA427D16F00}" destId="{F9DF6BAE-7710-4DED-84BB-9E4B1E8E3BE1}" srcOrd="1" destOrd="0" presId="urn:microsoft.com/office/officeart/2008/layout/NameandTitleOrganizationalChart"/>
    <dgm:cxn modelId="{F4A24187-CF3D-48E9-BE0E-B31B0C017478}" type="presParOf" srcId="{97B58216-7935-4662-B07D-8BA427D16F00}" destId="{E22E913D-CF3B-4E36-BB74-33F13BFD93F4}" srcOrd="2" destOrd="0" presId="urn:microsoft.com/office/officeart/2008/layout/NameandTitleOrganizationalChart"/>
    <dgm:cxn modelId="{A1849E95-10F6-4954-B73E-92C2D10606F8}" type="presParOf" srcId="{22258D7B-9344-464F-999E-F043287B2C47}" destId="{F5F96EBA-8547-40AF-8239-C2826D5339BF}" srcOrd="4" destOrd="0" presId="urn:microsoft.com/office/officeart/2008/layout/NameandTitleOrganizationalChart"/>
    <dgm:cxn modelId="{2F271004-B996-446A-8DCE-5C8EAF983973}" type="presParOf" srcId="{22258D7B-9344-464F-999E-F043287B2C47}" destId="{1E903B0E-A63F-40BB-9486-3D6300E99FE3}" srcOrd="5" destOrd="0" presId="urn:microsoft.com/office/officeart/2008/layout/NameandTitleOrganizationalChart"/>
    <dgm:cxn modelId="{AC0DD970-22B6-4D22-8571-F0BA943350EE}" type="presParOf" srcId="{1E903B0E-A63F-40BB-9486-3D6300E99FE3}" destId="{A2F4F158-9EB8-474D-8ABA-68AD55D24633}" srcOrd="0" destOrd="0" presId="urn:microsoft.com/office/officeart/2008/layout/NameandTitleOrganizationalChart"/>
    <dgm:cxn modelId="{A27678B7-6A64-410B-85F5-76FE2B35E330}" type="presParOf" srcId="{A2F4F158-9EB8-474D-8ABA-68AD55D24633}" destId="{CC5A3627-DDBD-4D84-B0D8-6F337FFF5B68}" srcOrd="0" destOrd="0" presId="urn:microsoft.com/office/officeart/2008/layout/NameandTitleOrganizationalChart"/>
    <dgm:cxn modelId="{CF92EDEE-1199-494D-B0F9-2E90C17AF252}" type="presParOf" srcId="{A2F4F158-9EB8-474D-8ABA-68AD55D24633}" destId="{B90CB0EA-8875-4C06-96BA-0ABB51E2EE81}" srcOrd="1" destOrd="0" presId="urn:microsoft.com/office/officeart/2008/layout/NameandTitleOrganizationalChart"/>
    <dgm:cxn modelId="{48B9540D-0616-4709-B103-BBDE1F8A77E0}" type="presParOf" srcId="{A2F4F158-9EB8-474D-8ABA-68AD55D24633}" destId="{6A0B0652-FDD2-418A-BE6B-142FFCCB993F}" srcOrd="2" destOrd="0" presId="urn:microsoft.com/office/officeart/2008/layout/NameandTitleOrganizationalChart"/>
    <dgm:cxn modelId="{443F1DB3-1B3D-4516-B1E0-0F0324212E12}" type="presParOf" srcId="{1E903B0E-A63F-40BB-9486-3D6300E99FE3}" destId="{247BC301-2B48-4123-9F8E-928FA74B905B}" srcOrd="1" destOrd="0" presId="urn:microsoft.com/office/officeart/2008/layout/NameandTitleOrganizationalChart"/>
    <dgm:cxn modelId="{BF29C31E-4040-4DF3-BA72-DF5607A6A3D8}" type="presParOf" srcId="{1E903B0E-A63F-40BB-9486-3D6300E99FE3}" destId="{4A5784FE-EAE8-490A-A266-E57408EF83F8}" srcOrd="2" destOrd="0" presId="urn:microsoft.com/office/officeart/2008/layout/NameandTitleOrganizationalChart"/>
    <dgm:cxn modelId="{F90C4D72-1EC2-4AA2-9247-A55B6A5F7ED0}" type="presParOf" srcId="{67BF7EDE-1319-4275-8E3A-77D2CD085180}" destId="{44DCAF6C-9738-4F01-8574-84BBCD74D83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4FC9F1-EA3D-4A6C-B415-DC93ECE0886B}" type="doc">
      <dgm:prSet loTypeId="urn:microsoft.com/office/officeart/2005/8/layout/radial5" loCatId="cycle" qsTypeId="urn:microsoft.com/office/officeart/2005/8/quickstyle/3d1" qsCatId="3D" csTypeId="urn:microsoft.com/office/officeart/2005/8/colors/colorful4" csCatId="colorful" phldr="1"/>
      <dgm:spPr>
        <a:scene3d>
          <a:camera prst="orthographicFront">
            <a:rot lat="0" lon="0" rev="0"/>
          </a:camera>
          <a:lightRig rig="glow" dir="t">
            <a:rot lat="0" lon="0" rev="4800000"/>
          </a:lightRig>
        </a:scene3d>
      </dgm:spPr>
      <dgm:t>
        <a:bodyPr/>
        <a:lstStyle/>
        <a:p>
          <a:endParaRPr lang="en-US"/>
        </a:p>
      </dgm:t>
    </dgm:pt>
    <dgm:pt modelId="{2E6BB1C8-E810-49F2-BA99-A1F3BA1E0FA0}">
      <dgm:prSet phldrT="[Text]" custT="1"/>
      <dgm:spPr>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sz="3200" b="1" cap="none" spc="0" dirty="0" smtClean="0">
              <a:ln w="0"/>
              <a:effectLst/>
              <a:latin typeface="BenSenHandwriting" panose="02000500020000020004" pitchFamily="2" charset="0"/>
              <a:cs typeface="BenSenHandwriting" panose="02000500020000020004" pitchFamily="2" charset="0"/>
            </a:rPr>
            <a:t>বহুনির্বাচনী প্রশ্ন</a:t>
          </a:r>
          <a:endParaRPr lang="en-US" sz="3200" b="1" cap="none" spc="0" dirty="0">
            <a:ln w="0"/>
            <a:effectLst/>
            <a:latin typeface="BenSenHandwriting" panose="02000500020000020004" pitchFamily="2" charset="0"/>
            <a:cs typeface="BenSenHandwriting" panose="02000500020000020004" pitchFamily="2" charset="0"/>
          </a:endParaRPr>
        </a:p>
      </dgm:t>
    </dgm:pt>
    <dgm:pt modelId="{ACFC15B5-AB1C-4B31-BB7B-D47929386A4D}" type="parTrans" cxnId="{95DFA0B6-CD1E-4ECA-89B0-91FDEF2671B9}">
      <dgm:prSet/>
      <dgm:spPr/>
      <dgm:t>
        <a:bodyPr/>
        <a:lstStyle/>
        <a:p>
          <a:endParaRPr lang="en-US" sz="3600" b="0" cap="none" spc="0">
            <a:ln w="0"/>
            <a:solidFill>
              <a:schemeClr val="tx1"/>
            </a:solidFill>
            <a:effectLst>
              <a:outerShdw blurRad="38100" dist="19050" dir="2700000" algn="tl" rotWithShape="0">
                <a:schemeClr val="dk1">
                  <a:alpha val="40000"/>
                </a:schemeClr>
              </a:outerShdw>
            </a:effectLst>
          </a:endParaRPr>
        </a:p>
      </dgm:t>
    </dgm:pt>
    <dgm:pt modelId="{5B2691FB-06DD-444A-A939-4165CFCAAA25}" type="sibTrans" cxnId="{95DFA0B6-CD1E-4ECA-89B0-91FDEF2671B9}">
      <dgm:prSet/>
      <dgm:spPr/>
      <dgm:t>
        <a:bodyPr/>
        <a:lstStyle/>
        <a:p>
          <a:endParaRPr lang="en-US" sz="3600" b="0" cap="none" spc="0">
            <a:ln w="0"/>
            <a:solidFill>
              <a:schemeClr val="tx1"/>
            </a:solidFill>
            <a:effectLst>
              <a:outerShdw blurRad="38100" dist="19050" dir="2700000" algn="tl" rotWithShape="0">
                <a:schemeClr val="dk1">
                  <a:alpha val="40000"/>
                </a:schemeClr>
              </a:outerShdw>
            </a:effectLst>
          </a:endParaRPr>
        </a:p>
      </dgm:t>
    </dgm:pt>
    <dgm:pt modelId="{540C533D-96D7-46BF-8545-08BFBFF7D70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sz="3200" b="1" cap="none" spc="0" dirty="0" smtClean="0">
              <a:ln w="0"/>
              <a:effectLst/>
              <a:latin typeface="Kalpurush" panose="02000600000000000000" pitchFamily="2" charset="0"/>
              <a:cs typeface="Kalpurush" panose="02000600000000000000" pitchFamily="2" charset="0"/>
            </a:rPr>
            <a:t>জ্ঞান </a:t>
          </a:r>
        </a:p>
        <a:p>
          <a:r>
            <a:rPr lang="bn-BD" sz="3200" b="1" cap="none" spc="0" dirty="0" smtClean="0">
              <a:ln w="0"/>
              <a:effectLst/>
              <a:latin typeface="Kalpurush" panose="02000600000000000000" pitchFamily="2" charset="0"/>
              <a:cs typeface="Kalpurush" panose="02000600000000000000" pitchFamily="2" charset="0"/>
            </a:rPr>
            <a:t>৪০%</a:t>
          </a:r>
          <a:endParaRPr lang="en-US" sz="3200" b="1" cap="none" spc="0" dirty="0">
            <a:ln w="0"/>
            <a:effectLst/>
            <a:latin typeface="Kalpurush" panose="02000600000000000000" pitchFamily="2" charset="0"/>
            <a:cs typeface="Kalpurush" panose="02000600000000000000" pitchFamily="2" charset="0"/>
          </a:endParaRPr>
        </a:p>
      </dgm:t>
    </dgm:pt>
    <dgm:pt modelId="{56CDB782-D889-467A-BF14-D046454D6D98}" type="parTrans" cxnId="{48E1D1E4-1E97-4414-A537-1693584B8A9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400" b="0" cap="none" spc="0">
            <a:ln w="0"/>
            <a:solidFill>
              <a:schemeClr val="tx1"/>
            </a:solidFill>
            <a:effectLst>
              <a:outerShdw blurRad="38100" dist="19050" dir="2700000" algn="tl" rotWithShape="0">
                <a:schemeClr val="dk1">
                  <a:alpha val="40000"/>
                </a:schemeClr>
              </a:outerShdw>
            </a:effectLst>
          </a:endParaRPr>
        </a:p>
      </dgm:t>
    </dgm:pt>
    <dgm:pt modelId="{6F66EAA4-EB1A-4641-ADE3-6CDE840A42E8}" type="sibTrans" cxnId="{48E1D1E4-1E97-4414-A537-1693584B8A91}">
      <dgm:prSet/>
      <dgm:spPr/>
      <dgm:t>
        <a:bodyPr/>
        <a:lstStyle/>
        <a:p>
          <a:endParaRPr lang="en-US" sz="3600" b="0" cap="none" spc="0">
            <a:ln w="0"/>
            <a:solidFill>
              <a:schemeClr val="tx1"/>
            </a:solidFill>
            <a:effectLst>
              <a:outerShdw blurRad="38100" dist="19050" dir="2700000" algn="tl" rotWithShape="0">
                <a:schemeClr val="dk1">
                  <a:alpha val="40000"/>
                </a:schemeClr>
              </a:outerShdw>
            </a:effectLst>
          </a:endParaRPr>
        </a:p>
      </dgm:t>
    </dgm:pt>
    <dgm:pt modelId="{C63F7AC3-B731-49B1-95E7-4851C477EFD2}">
      <dgm:prSet phldrT="[Text]" custT="1"/>
      <dgm:spPr>
        <a:solidFill>
          <a:srgbClr val="CC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sz="3200" b="1" cap="none" spc="0" smtClean="0">
              <a:ln w="0"/>
              <a:effectLst/>
              <a:latin typeface="Kalpurush" panose="02000600000000000000" pitchFamily="2" charset="0"/>
              <a:cs typeface="Kalpurush" panose="02000600000000000000" pitchFamily="2" charset="0"/>
            </a:rPr>
            <a:t>অনুধাবণ</a:t>
          </a:r>
        </a:p>
        <a:p>
          <a:r>
            <a:rPr lang="bn-BD" sz="3200" b="1" cap="none" spc="0" dirty="0" smtClean="0">
              <a:ln w="0"/>
              <a:effectLst/>
              <a:latin typeface="Kalpurush" panose="02000600000000000000" pitchFamily="2" charset="0"/>
              <a:cs typeface="Kalpurush" panose="02000600000000000000" pitchFamily="2" charset="0"/>
            </a:rPr>
            <a:t>৩০%</a:t>
          </a:r>
          <a:endParaRPr lang="en-US" sz="3200" b="1" cap="none" spc="0" dirty="0">
            <a:ln w="0"/>
            <a:effectLst/>
            <a:latin typeface="Kalpurush" panose="02000600000000000000" pitchFamily="2" charset="0"/>
            <a:cs typeface="Kalpurush" panose="02000600000000000000" pitchFamily="2" charset="0"/>
          </a:endParaRPr>
        </a:p>
      </dgm:t>
    </dgm:pt>
    <dgm:pt modelId="{FC4590C6-03A6-4E3F-ADFC-01335EB53F3E}" type="parTrans" cxnId="{13B45B5B-1E2B-46A1-837A-0B85C067891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400" b="0" cap="none" spc="0">
            <a:ln w="0"/>
            <a:solidFill>
              <a:schemeClr val="tx1"/>
            </a:solidFill>
            <a:effectLst>
              <a:outerShdw blurRad="38100" dist="19050" dir="2700000" algn="tl" rotWithShape="0">
                <a:schemeClr val="dk1">
                  <a:alpha val="40000"/>
                </a:schemeClr>
              </a:outerShdw>
            </a:effectLst>
          </a:endParaRPr>
        </a:p>
      </dgm:t>
    </dgm:pt>
    <dgm:pt modelId="{5FB2D566-64B4-4A2D-BC19-7C36408B4D82}" type="sibTrans" cxnId="{13B45B5B-1E2B-46A1-837A-0B85C0678913}">
      <dgm:prSet/>
      <dgm:spPr/>
      <dgm:t>
        <a:bodyPr/>
        <a:lstStyle/>
        <a:p>
          <a:endParaRPr lang="en-US" sz="3600" b="0" cap="none" spc="0">
            <a:ln w="0"/>
            <a:solidFill>
              <a:schemeClr val="tx1"/>
            </a:solidFill>
            <a:effectLst>
              <a:outerShdw blurRad="38100" dist="19050" dir="2700000" algn="tl" rotWithShape="0">
                <a:schemeClr val="dk1">
                  <a:alpha val="40000"/>
                </a:schemeClr>
              </a:outerShdw>
            </a:effectLst>
          </a:endParaRPr>
        </a:p>
      </dgm:t>
    </dgm:pt>
    <dgm:pt modelId="{1F3D2BC4-A1F3-4743-8B67-CDA03A56DAE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sz="3200" b="1" cap="none" spc="0" smtClean="0">
              <a:ln w="0"/>
              <a:effectLst/>
              <a:latin typeface="Kalpurush" panose="02000600000000000000" pitchFamily="2" charset="0"/>
              <a:cs typeface="Kalpurush" panose="02000600000000000000" pitchFamily="2" charset="0"/>
            </a:rPr>
            <a:t>প্রয়োগ </a:t>
          </a:r>
        </a:p>
        <a:p>
          <a:r>
            <a:rPr lang="bn-BD" sz="3200" b="1" cap="none" spc="0" smtClean="0">
              <a:ln w="0"/>
              <a:effectLst/>
              <a:latin typeface="Kalpurush" panose="02000600000000000000" pitchFamily="2" charset="0"/>
              <a:cs typeface="Kalpurush" panose="02000600000000000000" pitchFamily="2" charset="0"/>
            </a:rPr>
            <a:t>২০%</a:t>
          </a:r>
          <a:endParaRPr lang="en-US" sz="3200" b="1" cap="none" spc="0" dirty="0">
            <a:ln w="0"/>
            <a:effectLst/>
            <a:latin typeface="Kalpurush" panose="02000600000000000000" pitchFamily="2" charset="0"/>
            <a:cs typeface="Kalpurush" panose="02000600000000000000" pitchFamily="2" charset="0"/>
          </a:endParaRPr>
        </a:p>
      </dgm:t>
    </dgm:pt>
    <dgm:pt modelId="{F5FF54BB-E3B8-4219-B7D5-576EA65B42BC}" type="parTrans" cxnId="{37E430B4-F360-4F2B-B849-26312FEDBC5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400" b="0" cap="none" spc="0">
            <a:ln w="0"/>
            <a:solidFill>
              <a:schemeClr val="tx1"/>
            </a:solidFill>
            <a:effectLst>
              <a:outerShdw blurRad="38100" dist="19050" dir="2700000" algn="tl" rotWithShape="0">
                <a:schemeClr val="dk1">
                  <a:alpha val="40000"/>
                </a:schemeClr>
              </a:outerShdw>
            </a:effectLst>
          </a:endParaRPr>
        </a:p>
      </dgm:t>
    </dgm:pt>
    <dgm:pt modelId="{35E625CB-440C-4775-9D8B-882AA0B4B314}" type="sibTrans" cxnId="{37E430B4-F360-4F2B-B849-26312FEDBC53}">
      <dgm:prSet/>
      <dgm:spPr/>
      <dgm:t>
        <a:bodyPr/>
        <a:lstStyle/>
        <a:p>
          <a:endParaRPr lang="en-US" sz="3600" b="0" cap="none" spc="0">
            <a:ln w="0"/>
            <a:solidFill>
              <a:schemeClr val="tx1"/>
            </a:solidFill>
            <a:effectLst>
              <a:outerShdw blurRad="38100" dist="19050" dir="2700000" algn="tl" rotWithShape="0">
                <a:schemeClr val="dk1">
                  <a:alpha val="40000"/>
                </a:schemeClr>
              </a:outerShdw>
            </a:effectLst>
          </a:endParaRPr>
        </a:p>
      </dgm:t>
    </dgm:pt>
    <dgm:pt modelId="{DBF6557A-D86D-41DD-9223-EFF4BD2B559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sz="2800" b="1" cap="none" spc="0" smtClean="0">
              <a:ln w="0"/>
              <a:effectLst/>
              <a:latin typeface="Kalpurush" panose="02000600000000000000" pitchFamily="2" charset="0"/>
              <a:cs typeface="Kalpurush" panose="02000600000000000000" pitchFamily="2" charset="0"/>
            </a:rPr>
            <a:t>উচ্চতর চিন্তন দক্ষতা ১০%</a:t>
          </a:r>
          <a:endParaRPr lang="en-US" sz="2800" b="1" cap="none" spc="0" dirty="0">
            <a:ln w="0"/>
            <a:effectLst/>
            <a:latin typeface="Kalpurush" panose="02000600000000000000" pitchFamily="2" charset="0"/>
            <a:cs typeface="Kalpurush" panose="02000600000000000000" pitchFamily="2" charset="0"/>
          </a:endParaRPr>
        </a:p>
      </dgm:t>
    </dgm:pt>
    <dgm:pt modelId="{5C1D5409-9E94-4284-AC22-A01EECFC1324}" type="parTrans" cxnId="{BFBADDCB-0581-4389-82F1-918C8A407B19}">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400" b="0" cap="none" spc="0">
            <a:ln w="0"/>
            <a:solidFill>
              <a:schemeClr val="tx1"/>
            </a:solidFill>
            <a:effectLst>
              <a:outerShdw blurRad="38100" dist="19050" dir="2700000" algn="tl" rotWithShape="0">
                <a:schemeClr val="dk1">
                  <a:alpha val="40000"/>
                </a:schemeClr>
              </a:outerShdw>
            </a:effectLst>
          </a:endParaRPr>
        </a:p>
      </dgm:t>
    </dgm:pt>
    <dgm:pt modelId="{D161B2F9-3747-4E5A-981F-C91C8146C2FC}" type="sibTrans" cxnId="{BFBADDCB-0581-4389-82F1-918C8A407B19}">
      <dgm:prSet/>
      <dgm:spPr/>
      <dgm:t>
        <a:bodyPr/>
        <a:lstStyle/>
        <a:p>
          <a:endParaRPr lang="en-US" sz="3600" b="0" cap="none" spc="0">
            <a:ln w="0"/>
            <a:solidFill>
              <a:schemeClr val="tx1"/>
            </a:solidFill>
            <a:effectLst>
              <a:outerShdw blurRad="38100" dist="19050" dir="2700000" algn="tl" rotWithShape="0">
                <a:schemeClr val="dk1">
                  <a:alpha val="40000"/>
                </a:schemeClr>
              </a:outerShdw>
            </a:effectLst>
          </a:endParaRPr>
        </a:p>
      </dgm:t>
    </dgm:pt>
    <dgm:pt modelId="{07DADB4A-74F3-4C72-A451-E38D9D09F4C3}" type="pres">
      <dgm:prSet presAssocID="{724FC9F1-EA3D-4A6C-B415-DC93ECE0886B}" presName="Name0" presStyleCnt="0">
        <dgm:presLayoutVars>
          <dgm:chMax val="1"/>
          <dgm:dir/>
          <dgm:animLvl val="ctr"/>
          <dgm:resizeHandles val="exact"/>
        </dgm:presLayoutVars>
      </dgm:prSet>
      <dgm:spPr/>
      <dgm:t>
        <a:bodyPr/>
        <a:lstStyle/>
        <a:p>
          <a:endParaRPr lang="en-US"/>
        </a:p>
      </dgm:t>
    </dgm:pt>
    <dgm:pt modelId="{C8D165AD-3BD8-4D3E-81A1-C7C30E0BEF6E}" type="pres">
      <dgm:prSet presAssocID="{2E6BB1C8-E810-49F2-BA99-A1F3BA1E0FA0}" presName="centerShape" presStyleLbl="node0" presStyleIdx="0" presStyleCnt="1" custScaleX="154776" custScaleY="134478" custLinFactNeighborY="1211"/>
      <dgm:spPr/>
      <dgm:t>
        <a:bodyPr/>
        <a:lstStyle/>
        <a:p>
          <a:endParaRPr lang="en-US"/>
        </a:p>
      </dgm:t>
    </dgm:pt>
    <dgm:pt modelId="{AC6A2386-2AC3-44F5-BA72-C1D00CE5CD9C}" type="pres">
      <dgm:prSet presAssocID="{56CDB782-D889-467A-BF14-D046454D6D98}" presName="parTrans" presStyleLbl="sibTrans2D1" presStyleIdx="0" presStyleCnt="4"/>
      <dgm:spPr/>
      <dgm:t>
        <a:bodyPr/>
        <a:lstStyle/>
        <a:p>
          <a:endParaRPr lang="en-US"/>
        </a:p>
      </dgm:t>
    </dgm:pt>
    <dgm:pt modelId="{FD2897C0-7110-4236-91E8-B51AE26D4A01}" type="pres">
      <dgm:prSet presAssocID="{56CDB782-D889-467A-BF14-D046454D6D98}" presName="connectorText" presStyleLbl="sibTrans2D1" presStyleIdx="0" presStyleCnt="4"/>
      <dgm:spPr/>
      <dgm:t>
        <a:bodyPr/>
        <a:lstStyle/>
        <a:p>
          <a:endParaRPr lang="en-US"/>
        </a:p>
      </dgm:t>
    </dgm:pt>
    <dgm:pt modelId="{EB013C33-30F2-4471-8BDB-7659FB041342}" type="pres">
      <dgm:prSet presAssocID="{540C533D-96D7-46BF-8545-08BFBFF7D700}" presName="node" presStyleLbl="node1" presStyleIdx="0" presStyleCnt="4" custScaleX="166630" custScaleY="99010" custRadScaleRad="97579">
        <dgm:presLayoutVars>
          <dgm:bulletEnabled val="1"/>
        </dgm:presLayoutVars>
      </dgm:prSet>
      <dgm:spPr/>
      <dgm:t>
        <a:bodyPr/>
        <a:lstStyle/>
        <a:p>
          <a:endParaRPr lang="en-US"/>
        </a:p>
      </dgm:t>
    </dgm:pt>
    <dgm:pt modelId="{23205279-4443-4615-B5ED-456F9475F3CA}" type="pres">
      <dgm:prSet presAssocID="{FC4590C6-03A6-4E3F-ADFC-01335EB53F3E}" presName="parTrans" presStyleLbl="sibTrans2D1" presStyleIdx="1" presStyleCnt="4" custScaleX="118694"/>
      <dgm:spPr/>
      <dgm:t>
        <a:bodyPr/>
        <a:lstStyle/>
        <a:p>
          <a:endParaRPr lang="en-US"/>
        </a:p>
      </dgm:t>
    </dgm:pt>
    <dgm:pt modelId="{2AB1A2AE-B508-46A8-BBA9-24C465BE6425}" type="pres">
      <dgm:prSet presAssocID="{FC4590C6-03A6-4E3F-ADFC-01335EB53F3E}" presName="connectorText" presStyleLbl="sibTrans2D1" presStyleIdx="1" presStyleCnt="4"/>
      <dgm:spPr/>
      <dgm:t>
        <a:bodyPr/>
        <a:lstStyle/>
        <a:p>
          <a:endParaRPr lang="en-US"/>
        </a:p>
      </dgm:t>
    </dgm:pt>
    <dgm:pt modelId="{3F70EB7D-7A90-496C-9E09-32540FE267C6}" type="pres">
      <dgm:prSet presAssocID="{C63F7AC3-B731-49B1-95E7-4851C477EFD2}" presName="node" presStyleLbl="node1" presStyleIdx="1" presStyleCnt="4" custScaleX="166630" custScaleY="99010" custRadScaleRad="128238" custRadScaleInc="464">
        <dgm:presLayoutVars>
          <dgm:bulletEnabled val="1"/>
        </dgm:presLayoutVars>
      </dgm:prSet>
      <dgm:spPr/>
      <dgm:t>
        <a:bodyPr/>
        <a:lstStyle/>
        <a:p>
          <a:endParaRPr lang="en-US"/>
        </a:p>
      </dgm:t>
    </dgm:pt>
    <dgm:pt modelId="{7FD097DB-B39A-4662-B6A1-27BA490968F1}" type="pres">
      <dgm:prSet presAssocID="{F5FF54BB-E3B8-4219-B7D5-576EA65B42BC}" presName="parTrans" presStyleLbl="sibTrans2D1" presStyleIdx="2" presStyleCnt="4"/>
      <dgm:spPr/>
      <dgm:t>
        <a:bodyPr/>
        <a:lstStyle/>
        <a:p>
          <a:endParaRPr lang="en-US"/>
        </a:p>
      </dgm:t>
    </dgm:pt>
    <dgm:pt modelId="{A6A93F7F-4B69-4A65-B1F8-C4C17A359D62}" type="pres">
      <dgm:prSet presAssocID="{F5FF54BB-E3B8-4219-B7D5-576EA65B42BC}" presName="connectorText" presStyleLbl="sibTrans2D1" presStyleIdx="2" presStyleCnt="4"/>
      <dgm:spPr/>
      <dgm:t>
        <a:bodyPr/>
        <a:lstStyle/>
        <a:p>
          <a:endParaRPr lang="en-US"/>
        </a:p>
      </dgm:t>
    </dgm:pt>
    <dgm:pt modelId="{063F82B9-2C42-4102-8D19-077720AACEAA}" type="pres">
      <dgm:prSet presAssocID="{1F3D2BC4-A1F3-4743-8B67-CDA03A56DAE5}" presName="node" presStyleLbl="node1" presStyleIdx="2" presStyleCnt="4" custScaleX="166630" custScaleY="99010">
        <dgm:presLayoutVars>
          <dgm:bulletEnabled val="1"/>
        </dgm:presLayoutVars>
      </dgm:prSet>
      <dgm:spPr/>
      <dgm:t>
        <a:bodyPr/>
        <a:lstStyle/>
        <a:p>
          <a:endParaRPr lang="en-US"/>
        </a:p>
      </dgm:t>
    </dgm:pt>
    <dgm:pt modelId="{6397F025-BE74-49CD-99FD-50C1CB8577F5}" type="pres">
      <dgm:prSet presAssocID="{5C1D5409-9E94-4284-AC22-A01EECFC1324}" presName="parTrans" presStyleLbl="sibTrans2D1" presStyleIdx="3" presStyleCnt="4" custScaleX="94398"/>
      <dgm:spPr/>
      <dgm:t>
        <a:bodyPr/>
        <a:lstStyle/>
        <a:p>
          <a:endParaRPr lang="en-US"/>
        </a:p>
      </dgm:t>
    </dgm:pt>
    <dgm:pt modelId="{EBF3EF38-6056-49EA-A47C-63244A4CB2F8}" type="pres">
      <dgm:prSet presAssocID="{5C1D5409-9E94-4284-AC22-A01EECFC1324}" presName="connectorText" presStyleLbl="sibTrans2D1" presStyleIdx="3" presStyleCnt="4"/>
      <dgm:spPr/>
      <dgm:t>
        <a:bodyPr/>
        <a:lstStyle/>
        <a:p>
          <a:endParaRPr lang="en-US"/>
        </a:p>
      </dgm:t>
    </dgm:pt>
    <dgm:pt modelId="{2596CAFA-6510-41C6-91EB-7A6C413D9B68}" type="pres">
      <dgm:prSet presAssocID="{DBF6557A-D86D-41DD-9223-EFF4BD2B5595}" presName="node" presStyleLbl="node1" presStyleIdx="3" presStyleCnt="4" custScaleX="166630" custScaleY="99010" custRadScaleRad="130273" custRadScaleInc="-5470">
        <dgm:presLayoutVars>
          <dgm:bulletEnabled val="1"/>
        </dgm:presLayoutVars>
      </dgm:prSet>
      <dgm:spPr/>
      <dgm:t>
        <a:bodyPr/>
        <a:lstStyle/>
        <a:p>
          <a:endParaRPr lang="en-US"/>
        </a:p>
      </dgm:t>
    </dgm:pt>
  </dgm:ptLst>
  <dgm:cxnLst>
    <dgm:cxn modelId="{F07B00E1-0CDE-42F0-90E4-2102CD6170DE}" type="presOf" srcId="{56CDB782-D889-467A-BF14-D046454D6D98}" destId="{FD2897C0-7110-4236-91E8-B51AE26D4A01}" srcOrd="1" destOrd="0" presId="urn:microsoft.com/office/officeart/2005/8/layout/radial5"/>
    <dgm:cxn modelId="{77348770-8C24-40BD-988F-C1880B775866}" type="presOf" srcId="{C63F7AC3-B731-49B1-95E7-4851C477EFD2}" destId="{3F70EB7D-7A90-496C-9E09-32540FE267C6}" srcOrd="0" destOrd="0" presId="urn:microsoft.com/office/officeart/2005/8/layout/radial5"/>
    <dgm:cxn modelId="{89439EF3-C4AC-49B0-969B-B57DBD6A3BCE}" type="presOf" srcId="{5C1D5409-9E94-4284-AC22-A01EECFC1324}" destId="{6397F025-BE74-49CD-99FD-50C1CB8577F5}" srcOrd="0" destOrd="0" presId="urn:microsoft.com/office/officeart/2005/8/layout/radial5"/>
    <dgm:cxn modelId="{908F8A2B-62D9-467A-9DA8-0B7FA413E0BF}" type="presOf" srcId="{DBF6557A-D86D-41DD-9223-EFF4BD2B5595}" destId="{2596CAFA-6510-41C6-91EB-7A6C413D9B68}" srcOrd="0" destOrd="0" presId="urn:microsoft.com/office/officeart/2005/8/layout/radial5"/>
    <dgm:cxn modelId="{13B45B5B-1E2B-46A1-837A-0B85C0678913}" srcId="{2E6BB1C8-E810-49F2-BA99-A1F3BA1E0FA0}" destId="{C63F7AC3-B731-49B1-95E7-4851C477EFD2}" srcOrd="1" destOrd="0" parTransId="{FC4590C6-03A6-4E3F-ADFC-01335EB53F3E}" sibTransId="{5FB2D566-64B4-4A2D-BC19-7C36408B4D82}"/>
    <dgm:cxn modelId="{BAA6DE44-8F8A-4B57-8507-A280F3073EDB}" type="presOf" srcId="{FC4590C6-03A6-4E3F-ADFC-01335EB53F3E}" destId="{2AB1A2AE-B508-46A8-BBA9-24C465BE6425}" srcOrd="1" destOrd="0" presId="urn:microsoft.com/office/officeart/2005/8/layout/radial5"/>
    <dgm:cxn modelId="{32179B6B-8B54-4608-A781-F9433E8A096B}" type="presOf" srcId="{540C533D-96D7-46BF-8545-08BFBFF7D700}" destId="{EB013C33-30F2-4471-8BDB-7659FB041342}" srcOrd="0" destOrd="0" presId="urn:microsoft.com/office/officeart/2005/8/layout/radial5"/>
    <dgm:cxn modelId="{48E1D1E4-1E97-4414-A537-1693584B8A91}" srcId="{2E6BB1C8-E810-49F2-BA99-A1F3BA1E0FA0}" destId="{540C533D-96D7-46BF-8545-08BFBFF7D700}" srcOrd="0" destOrd="0" parTransId="{56CDB782-D889-467A-BF14-D046454D6D98}" sibTransId="{6F66EAA4-EB1A-4641-ADE3-6CDE840A42E8}"/>
    <dgm:cxn modelId="{AEA99A2B-ACD0-4FBD-8D4F-71254F275CE0}" type="presOf" srcId="{FC4590C6-03A6-4E3F-ADFC-01335EB53F3E}" destId="{23205279-4443-4615-B5ED-456F9475F3CA}" srcOrd="0" destOrd="0" presId="urn:microsoft.com/office/officeart/2005/8/layout/radial5"/>
    <dgm:cxn modelId="{BFBADDCB-0581-4389-82F1-918C8A407B19}" srcId="{2E6BB1C8-E810-49F2-BA99-A1F3BA1E0FA0}" destId="{DBF6557A-D86D-41DD-9223-EFF4BD2B5595}" srcOrd="3" destOrd="0" parTransId="{5C1D5409-9E94-4284-AC22-A01EECFC1324}" sibTransId="{D161B2F9-3747-4E5A-981F-C91C8146C2FC}"/>
    <dgm:cxn modelId="{50709E06-D266-4B76-AEC0-DE308BBE6BE0}" type="presOf" srcId="{F5FF54BB-E3B8-4219-B7D5-576EA65B42BC}" destId="{7FD097DB-B39A-4662-B6A1-27BA490968F1}" srcOrd="0" destOrd="0" presId="urn:microsoft.com/office/officeart/2005/8/layout/radial5"/>
    <dgm:cxn modelId="{547FAD65-BD42-4B72-A820-2B7EBDB734C6}" type="presOf" srcId="{2E6BB1C8-E810-49F2-BA99-A1F3BA1E0FA0}" destId="{C8D165AD-3BD8-4D3E-81A1-C7C30E0BEF6E}" srcOrd="0" destOrd="0" presId="urn:microsoft.com/office/officeart/2005/8/layout/radial5"/>
    <dgm:cxn modelId="{0A287BE6-DF0A-4A14-A29D-A34D63DF8AA2}" type="presOf" srcId="{5C1D5409-9E94-4284-AC22-A01EECFC1324}" destId="{EBF3EF38-6056-49EA-A47C-63244A4CB2F8}" srcOrd="1" destOrd="0" presId="urn:microsoft.com/office/officeart/2005/8/layout/radial5"/>
    <dgm:cxn modelId="{65778974-B208-45CD-B8C1-74BB8E76107F}" type="presOf" srcId="{F5FF54BB-E3B8-4219-B7D5-576EA65B42BC}" destId="{A6A93F7F-4B69-4A65-B1F8-C4C17A359D62}" srcOrd="1" destOrd="0" presId="urn:microsoft.com/office/officeart/2005/8/layout/radial5"/>
    <dgm:cxn modelId="{DFD4E6B6-5FF2-4154-92EE-E466DB7D4536}" type="presOf" srcId="{1F3D2BC4-A1F3-4743-8B67-CDA03A56DAE5}" destId="{063F82B9-2C42-4102-8D19-077720AACEAA}" srcOrd="0" destOrd="0" presId="urn:microsoft.com/office/officeart/2005/8/layout/radial5"/>
    <dgm:cxn modelId="{E4FA890D-737A-4BAC-8F70-71EA0032890B}" type="presOf" srcId="{724FC9F1-EA3D-4A6C-B415-DC93ECE0886B}" destId="{07DADB4A-74F3-4C72-A451-E38D9D09F4C3}" srcOrd="0" destOrd="0" presId="urn:microsoft.com/office/officeart/2005/8/layout/radial5"/>
    <dgm:cxn modelId="{D5902015-38D9-4C03-891C-737F735961A1}" type="presOf" srcId="{56CDB782-D889-467A-BF14-D046454D6D98}" destId="{AC6A2386-2AC3-44F5-BA72-C1D00CE5CD9C}" srcOrd="0" destOrd="0" presId="urn:microsoft.com/office/officeart/2005/8/layout/radial5"/>
    <dgm:cxn modelId="{95DFA0B6-CD1E-4ECA-89B0-91FDEF2671B9}" srcId="{724FC9F1-EA3D-4A6C-B415-DC93ECE0886B}" destId="{2E6BB1C8-E810-49F2-BA99-A1F3BA1E0FA0}" srcOrd="0" destOrd="0" parTransId="{ACFC15B5-AB1C-4B31-BB7B-D47929386A4D}" sibTransId="{5B2691FB-06DD-444A-A939-4165CFCAAA25}"/>
    <dgm:cxn modelId="{37E430B4-F360-4F2B-B849-26312FEDBC53}" srcId="{2E6BB1C8-E810-49F2-BA99-A1F3BA1E0FA0}" destId="{1F3D2BC4-A1F3-4743-8B67-CDA03A56DAE5}" srcOrd="2" destOrd="0" parTransId="{F5FF54BB-E3B8-4219-B7D5-576EA65B42BC}" sibTransId="{35E625CB-440C-4775-9D8B-882AA0B4B314}"/>
    <dgm:cxn modelId="{8F5931F1-5F48-413A-83D5-51517EA24990}" type="presParOf" srcId="{07DADB4A-74F3-4C72-A451-E38D9D09F4C3}" destId="{C8D165AD-3BD8-4D3E-81A1-C7C30E0BEF6E}" srcOrd="0" destOrd="0" presId="urn:microsoft.com/office/officeart/2005/8/layout/radial5"/>
    <dgm:cxn modelId="{252D4DC4-F72B-4ABD-8FE3-DB76346BB139}" type="presParOf" srcId="{07DADB4A-74F3-4C72-A451-E38D9D09F4C3}" destId="{AC6A2386-2AC3-44F5-BA72-C1D00CE5CD9C}" srcOrd="1" destOrd="0" presId="urn:microsoft.com/office/officeart/2005/8/layout/radial5"/>
    <dgm:cxn modelId="{69B2BE41-308C-4A5B-9300-E0B671E76AAF}" type="presParOf" srcId="{AC6A2386-2AC3-44F5-BA72-C1D00CE5CD9C}" destId="{FD2897C0-7110-4236-91E8-B51AE26D4A01}" srcOrd="0" destOrd="0" presId="urn:microsoft.com/office/officeart/2005/8/layout/radial5"/>
    <dgm:cxn modelId="{ABE3568C-2222-4BAB-A82D-8BAC59FA4F1E}" type="presParOf" srcId="{07DADB4A-74F3-4C72-A451-E38D9D09F4C3}" destId="{EB013C33-30F2-4471-8BDB-7659FB041342}" srcOrd="2" destOrd="0" presId="urn:microsoft.com/office/officeart/2005/8/layout/radial5"/>
    <dgm:cxn modelId="{9A35E8F0-4390-4D58-B515-C7D5555F2B9E}" type="presParOf" srcId="{07DADB4A-74F3-4C72-A451-E38D9D09F4C3}" destId="{23205279-4443-4615-B5ED-456F9475F3CA}" srcOrd="3" destOrd="0" presId="urn:microsoft.com/office/officeart/2005/8/layout/radial5"/>
    <dgm:cxn modelId="{C31527C2-A7B4-4546-9D19-5C4BE45B1A50}" type="presParOf" srcId="{23205279-4443-4615-B5ED-456F9475F3CA}" destId="{2AB1A2AE-B508-46A8-BBA9-24C465BE6425}" srcOrd="0" destOrd="0" presId="urn:microsoft.com/office/officeart/2005/8/layout/radial5"/>
    <dgm:cxn modelId="{430DC892-1FDD-4A8E-8F07-EB98855ADC65}" type="presParOf" srcId="{07DADB4A-74F3-4C72-A451-E38D9D09F4C3}" destId="{3F70EB7D-7A90-496C-9E09-32540FE267C6}" srcOrd="4" destOrd="0" presId="urn:microsoft.com/office/officeart/2005/8/layout/radial5"/>
    <dgm:cxn modelId="{57D3A045-977D-4C27-B626-4073B3BFC898}" type="presParOf" srcId="{07DADB4A-74F3-4C72-A451-E38D9D09F4C3}" destId="{7FD097DB-B39A-4662-B6A1-27BA490968F1}" srcOrd="5" destOrd="0" presId="urn:microsoft.com/office/officeart/2005/8/layout/radial5"/>
    <dgm:cxn modelId="{E3F679C2-9926-402E-B1D4-B2603272E325}" type="presParOf" srcId="{7FD097DB-B39A-4662-B6A1-27BA490968F1}" destId="{A6A93F7F-4B69-4A65-B1F8-C4C17A359D62}" srcOrd="0" destOrd="0" presId="urn:microsoft.com/office/officeart/2005/8/layout/radial5"/>
    <dgm:cxn modelId="{54803B99-C6D5-474B-8644-27363169CE11}" type="presParOf" srcId="{07DADB4A-74F3-4C72-A451-E38D9D09F4C3}" destId="{063F82B9-2C42-4102-8D19-077720AACEAA}" srcOrd="6" destOrd="0" presId="urn:microsoft.com/office/officeart/2005/8/layout/radial5"/>
    <dgm:cxn modelId="{AFAB804B-FB6A-400D-A82C-4E6E1292AB51}" type="presParOf" srcId="{07DADB4A-74F3-4C72-A451-E38D9D09F4C3}" destId="{6397F025-BE74-49CD-99FD-50C1CB8577F5}" srcOrd="7" destOrd="0" presId="urn:microsoft.com/office/officeart/2005/8/layout/radial5"/>
    <dgm:cxn modelId="{05D6D01F-724C-47F5-B1F8-6F84364849DB}" type="presParOf" srcId="{6397F025-BE74-49CD-99FD-50C1CB8577F5}" destId="{EBF3EF38-6056-49EA-A47C-63244A4CB2F8}" srcOrd="0" destOrd="0" presId="urn:microsoft.com/office/officeart/2005/8/layout/radial5"/>
    <dgm:cxn modelId="{2EC97F0A-C4A2-4AC8-ACA4-1710F4D6C5F7}" type="presParOf" srcId="{07DADB4A-74F3-4C72-A451-E38D9D09F4C3}" destId="{2596CAFA-6510-41C6-91EB-7A6C413D9B68}" srcOrd="8" destOrd="0" presId="urn:microsoft.com/office/officeart/2005/8/layout/radial5"/>
  </dgm:cxnLst>
  <dgm:bg>
    <a:solidFill>
      <a:schemeClr val="bg1"/>
    </a:solidFill>
    <a:effectLst>
      <a:glow rad="101600">
        <a:schemeClr val="tx1">
          <a:alpha val="6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3422F9-965E-4A45-A97F-8B91546B582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960320C8-6C99-47C7-9065-3D94BB64118D}" type="pres">
      <dgm:prSet presAssocID="{F03422F9-965E-4A45-A97F-8B91546B5822}" presName="diagram" presStyleCnt="0">
        <dgm:presLayoutVars>
          <dgm:dir/>
          <dgm:resizeHandles val="exact"/>
        </dgm:presLayoutVars>
      </dgm:prSet>
      <dgm:spPr/>
      <dgm:t>
        <a:bodyPr/>
        <a:lstStyle/>
        <a:p>
          <a:endParaRPr lang="en-US"/>
        </a:p>
      </dgm:t>
    </dgm:pt>
  </dgm:ptLst>
  <dgm:cxnLst>
    <dgm:cxn modelId="{D8E0B412-6ED7-49BC-8564-4C4095F11166}" type="presOf" srcId="{F03422F9-965E-4A45-A97F-8B91546B5822}" destId="{960320C8-6C99-47C7-9065-3D94BB64118D}"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165AD-3BD8-4D3E-81A1-C7C30E0BEF6E}">
      <dsp:nvSpPr>
        <dsp:cNvPr id="0" name=""/>
        <dsp:cNvSpPr/>
      </dsp:nvSpPr>
      <dsp:spPr>
        <a:xfrm>
          <a:off x="2841046" y="1894570"/>
          <a:ext cx="2318906" cy="2014795"/>
        </a:xfrm>
        <a:prstGeom prst="ellipse">
          <a:avLst/>
        </a:prstGeom>
        <a:solidFill>
          <a:srgbClr val="FF000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b="1" kern="1200" cap="none" spc="0" dirty="0" smtClean="0">
              <a:ln w="0"/>
              <a:effectLst/>
              <a:latin typeface="BenSenHandwriting" panose="02000500020000020004" pitchFamily="2" charset="0"/>
              <a:cs typeface="BenSenHandwriting" panose="02000500020000020004" pitchFamily="2" charset="0"/>
            </a:rPr>
            <a:t>বহুনির্বাচনী প্রশ্ন</a:t>
          </a:r>
          <a:endParaRPr lang="en-US" sz="3200" b="1" kern="1200" cap="none" spc="0" dirty="0">
            <a:ln w="0"/>
            <a:effectLst/>
            <a:latin typeface="BenSenHandwriting" panose="02000500020000020004" pitchFamily="2" charset="0"/>
            <a:cs typeface="BenSenHandwriting" panose="02000500020000020004" pitchFamily="2" charset="0"/>
          </a:endParaRPr>
        </a:p>
      </dsp:txBody>
      <dsp:txXfrm>
        <a:off x="3180642" y="2189630"/>
        <a:ext cx="1639714" cy="1424675"/>
      </dsp:txXfrm>
    </dsp:sp>
    <dsp:sp modelId="{AC6A2386-2AC3-44F5-BA72-C1D00CE5CD9C}">
      <dsp:nvSpPr>
        <dsp:cNvPr id="0" name=""/>
        <dsp:cNvSpPr/>
      </dsp:nvSpPr>
      <dsp:spPr>
        <a:xfrm rot="16200000">
          <a:off x="3907983" y="1470548"/>
          <a:ext cx="185033" cy="509399"/>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a:ln w="0"/>
            <a:solidFill>
              <a:schemeClr val="tx1"/>
            </a:solidFill>
            <a:effectLst>
              <a:outerShdw blurRad="38100" dist="19050" dir="2700000" algn="tl" rotWithShape="0">
                <a:schemeClr val="dk1">
                  <a:alpha val="40000"/>
                </a:schemeClr>
              </a:outerShdw>
            </a:effectLst>
          </a:endParaRPr>
        </a:p>
      </dsp:txBody>
      <dsp:txXfrm>
        <a:off x="3935738" y="1600183"/>
        <a:ext cx="129523" cy="305639"/>
      </dsp:txXfrm>
    </dsp:sp>
    <dsp:sp modelId="{EB013C33-30F2-4471-8BDB-7659FB041342}">
      <dsp:nvSpPr>
        <dsp:cNvPr id="0" name=""/>
        <dsp:cNvSpPr/>
      </dsp:nvSpPr>
      <dsp:spPr>
        <a:xfrm>
          <a:off x="2752246" y="62049"/>
          <a:ext cx="2496507" cy="14834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b="1" kern="1200" cap="none" spc="0" dirty="0" smtClean="0">
              <a:ln w="0"/>
              <a:effectLst/>
              <a:latin typeface="Kalpurush" panose="02000600000000000000" pitchFamily="2" charset="0"/>
              <a:cs typeface="Kalpurush" panose="02000600000000000000" pitchFamily="2" charset="0"/>
            </a:rPr>
            <a:t>জ্ঞান </a:t>
          </a:r>
        </a:p>
        <a:p>
          <a:pPr lvl="0" algn="ctr" defTabSz="1422400">
            <a:lnSpc>
              <a:spcPct val="90000"/>
            </a:lnSpc>
            <a:spcBef>
              <a:spcPct val="0"/>
            </a:spcBef>
            <a:spcAft>
              <a:spcPct val="35000"/>
            </a:spcAft>
          </a:pPr>
          <a:r>
            <a:rPr lang="bn-BD" sz="3200" b="1" kern="1200" cap="none" spc="0" dirty="0" smtClean="0">
              <a:ln w="0"/>
              <a:effectLst/>
              <a:latin typeface="Kalpurush" panose="02000600000000000000" pitchFamily="2" charset="0"/>
              <a:cs typeface="Kalpurush" panose="02000600000000000000" pitchFamily="2" charset="0"/>
            </a:rPr>
            <a:t>৪০%</a:t>
          </a:r>
          <a:endParaRPr lang="en-US" sz="3200" b="1" kern="1200" cap="none" spc="0" dirty="0">
            <a:ln w="0"/>
            <a:effectLst/>
            <a:latin typeface="Kalpurush" panose="02000600000000000000" pitchFamily="2" charset="0"/>
            <a:cs typeface="Kalpurush" panose="02000600000000000000" pitchFamily="2" charset="0"/>
          </a:endParaRPr>
        </a:p>
      </dsp:txBody>
      <dsp:txXfrm>
        <a:off x="3117851" y="279288"/>
        <a:ext cx="1765297" cy="1048923"/>
      </dsp:txXfrm>
    </dsp:sp>
    <dsp:sp modelId="{23205279-4443-4615-B5ED-456F9475F3CA}">
      <dsp:nvSpPr>
        <dsp:cNvPr id="0" name=""/>
        <dsp:cNvSpPr/>
      </dsp:nvSpPr>
      <dsp:spPr>
        <a:xfrm rot="21547604">
          <a:off x="5208098" y="2627501"/>
          <a:ext cx="178395" cy="509399"/>
        </a:xfrm>
        <a:prstGeom prst="rightArrow">
          <a:avLst>
            <a:gd name="adj1" fmla="val 60000"/>
            <a:gd name="adj2" fmla="val 5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a:ln w="0"/>
            <a:solidFill>
              <a:schemeClr val="tx1"/>
            </a:solidFill>
            <a:effectLst>
              <a:outerShdw blurRad="38100" dist="19050" dir="2700000" algn="tl" rotWithShape="0">
                <a:schemeClr val="dk1">
                  <a:alpha val="40000"/>
                </a:schemeClr>
              </a:outerShdw>
            </a:effectLst>
          </a:endParaRPr>
        </a:p>
      </dsp:txBody>
      <dsp:txXfrm>
        <a:off x="5208101" y="2729789"/>
        <a:ext cx="124877" cy="305639"/>
      </dsp:txXfrm>
    </dsp:sp>
    <dsp:sp modelId="{3F70EB7D-7A90-496C-9E09-32540FE267C6}">
      <dsp:nvSpPr>
        <dsp:cNvPr id="0" name=""/>
        <dsp:cNvSpPr/>
      </dsp:nvSpPr>
      <dsp:spPr>
        <a:xfrm>
          <a:off x="5442913" y="2119254"/>
          <a:ext cx="2496507" cy="1483401"/>
        </a:xfrm>
        <a:prstGeom prst="ellipse">
          <a:avLst/>
        </a:prstGeom>
        <a:solidFill>
          <a:srgbClr val="CC0066"/>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b="1" kern="1200" cap="none" spc="0" smtClean="0">
              <a:ln w="0"/>
              <a:effectLst/>
              <a:latin typeface="Kalpurush" panose="02000600000000000000" pitchFamily="2" charset="0"/>
              <a:cs typeface="Kalpurush" panose="02000600000000000000" pitchFamily="2" charset="0"/>
            </a:rPr>
            <a:t>অনুধাবণ</a:t>
          </a:r>
        </a:p>
        <a:p>
          <a:pPr lvl="0" algn="ctr" defTabSz="1422400">
            <a:lnSpc>
              <a:spcPct val="90000"/>
            </a:lnSpc>
            <a:spcBef>
              <a:spcPct val="0"/>
            </a:spcBef>
            <a:spcAft>
              <a:spcPct val="35000"/>
            </a:spcAft>
          </a:pPr>
          <a:r>
            <a:rPr lang="bn-BD" sz="3200" b="1" kern="1200" cap="none" spc="0" dirty="0" smtClean="0">
              <a:ln w="0"/>
              <a:effectLst/>
              <a:latin typeface="Kalpurush" panose="02000600000000000000" pitchFamily="2" charset="0"/>
              <a:cs typeface="Kalpurush" panose="02000600000000000000" pitchFamily="2" charset="0"/>
            </a:rPr>
            <a:t>৩০%</a:t>
          </a:r>
          <a:endParaRPr lang="en-US" sz="3200" b="1" kern="1200" cap="none" spc="0" dirty="0">
            <a:ln w="0"/>
            <a:effectLst/>
            <a:latin typeface="Kalpurush" panose="02000600000000000000" pitchFamily="2" charset="0"/>
            <a:cs typeface="Kalpurush" panose="02000600000000000000" pitchFamily="2" charset="0"/>
          </a:endParaRPr>
        </a:p>
      </dsp:txBody>
      <dsp:txXfrm>
        <a:off x="5808518" y="2336493"/>
        <a:ext cx="1765297" cy="1048923"/>
      </dsp:txXfrm>
    </dsp:sp>
    <dsp:sp modelId="{7FD097DB-B39A-4662-B6A1-27BA490968F1}">
      <dsp:nvSpPr>
        <dsp:cNvPr id="0" name=""/>
        <dsp:cNvSpPr/>
      </dsp:nvSpPr>
      <dsp:spPr>
        <a:xfrm rot="5400000">
          <a:off x="3921455" y="3799331"/>
          <a:ext cx="158088" cy="509399"/>
        </a:xfrm>
        <a:prstGeom prst="rightArrow">
          <a:avLst>
            <a:gd name="adj1" fmla="val 60000"/>
            <a:gd name="adj2" fmla="val 5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a:ln w="0"/>
            <a:solidFill>
              <a:schemeClr val="tx1"/>
            </a:solidFill>
            <a:effectLst>
              <a:outerShdw blurRad="38100" dist="19050" dir="2700000" algn="tl" rotWithShape="0">
                <a:schemeClr val="dk1">
                  <a:alpha val="40000"/>
                </a:schemeClr>
              </a:outerShdw>
            </a:effectLst>
          </a:endParaRPr>
        </a:p>
      </dsp:txBody>
      <dsp:txXfrm>
        <a:off x="3945168" y="3877498"/>
        <a:ext cx="110662" cy="305639"/>
      </dsp:txXfrm>
    </dsp:sp>
    <dsp:sp modelId="{063F82B9-2C42-4102-8D19-077720AACEAA}">
      <dsp:nvSpPr>
        <dsp:cNvPr id="0" name=""/>
        <dsp:cNvSpPr/>
      </dsp:nvSpPr>
      <dsp:spPr>
        <a:xfrm>
          <a:off x="2752246" y="4207645"/>
          <a:ext cx="2496507" cy="1483401"/>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b="1" kern="1200" cap="none" spc="0" smtClean="0">
              <a:ln w="0"/>
              <a:effectLst/>
              <a:latin typeface="Kalpurush" panose="02000600000000000000" pitchFamily="2" charset="0"/>
              <a:cs typeface="Kalpurush" panose="02000600000000000000" pitchFamily="2" charset="0"/>
            </a:rPr>
            <a:t>প্রয়োগ </a:t>
          </a:r>
        </a:p>
        <a:p>
          <a:pPr lvl="0" algn="ctr" defTabSz="1422400">
            <a:lnSpc>
              <a:spcPct val="90000"/>
            </a:lnSpc>
            <a:spcBef>
              <a:spcPct val="0"/>
            </a:spcBef>
            <a:spcAft>
              <a:spcPct val="35000"/>
            </a:spcAft>
          </a:pPr>
          <a:r>
            <a:rPr lang="bn-BD" sz="3200" b="1" kern="1200" cap="none" spc="0" smtClean="0">
              <a:ln w="0"/>
              <a:effectLst/>
              <a:latin typeface="Kalpurush" panose="02000600000000000000" pitchFamily="2" charset="0"/>
              <a:cs typeface="Kalpurush" panose="02000600000000000000" pitchFamily="2" charset="0"/>
            </a:rPr>
            <a:t>২০%</a:t>
          </a:r>
          <a:endParaRPr lang="en-US" sz="3200" b="1" kern="1200" cap="none" spc="0" dirty="0">
            <a:ln w="0"/>
            <a:effectLst/>
            <a:latin typeface="Kalpurush" panose="02000600000000000000" pitchFamily="2" charset="0"/>
            <a:cs typeface="Kalpurush" panose="02000600000000000000" pitchFamily="2" charset="0"/>
          </a:endParaRPr>
        </a:p>
      </dsp:txBody>
      <dsp:txXfrm>
        <a:off x="3117851" y="4424884"/>
        <a:ext cx="1765297" cy="1048923"/>
      </dsp:txXfrm>
    </dsp:sp>
    <dsp:sp modelId="{6397F025-BE74-49CD-99FD-50C1CB8577F5}">
      <dsp:nvSpPr>
        <dsp:cNvPr id="0" name=""/>
        <dsp:cNvSpPr/>
      </dsp:nvSpPr>
      <dsp:spPr>
        <a:xfrm rot="10716208">
          <a:off x="2602803" y="2679362"/>
          <a:ext cx="162478" cy="509399"/>
        </a:xfrm>
        <a:prstGeom prst="righ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a:ln w="0"/>
            <a:solidFill>
              <a:schemeClr val="tx1"/>
            </a:solidFill>
            <a:effectLst>
              <a:outerShdw blurRad="38100" dist="19050" dir="2700000" algn="tl" rotWithShape="0">
                <a:schemeClr val="dk1">
                  <a:alpha val="40000"/>
                </a:schemeClr>
              </a:outerShdw>
            </a:effectLst>
          </a:endParaRPr>
        </a:p>
      </dsp:txBody>
      <dsp:txXfrm rot="10800000">
        <a:off x="2651539" y="2780648"/>
        <a:ext cx="113735" cy="305639"/>
      </dsp:txXfrm>
    </dsp:sp>
    <dsp:sp modelId="{2596CAFA-6510-41C6-91EB-7A6C413D9B68}">
      <dsp:nvSpPr>
        <dsp:cNvPr id="0" name=""/>
        <dsp:cNvSpPr/>
      </dsp:nvSpPr>
      <dsp:spPr>
        <a:xfrm>
          <a:off x="21384" y="2226842"/>
          <a:ext cx="2496507" cy="1483401"/>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b="1" kern="1200" cap="none" spc="0" smtClean="0">
              <a:ln w="0"/>
              <a:effectLst/>
              <a:latin typeface="Kalpurush" panose="02000600000000000000" pitchFamily="2" charset="0"/>
              <a:cs typeface="Kalpurush" panose="02000600000000000000" pitchFamily="2" charset="0"/>
            </a:rPr>
            <a:t>উচ্চতর চিন্তন দক্ষতা ১০%</a:t>
          </a:r>
          <a:endParaRPr lang="en-US" sz="2800" b="1" kern="1200" cap="none" spc="0" dirty="0">
            <a:ln w="0"/>
            <a:effectLst/>
            <a:latin typeface="Kalpurush" panose="02000600000000000000" pitchFamily="2" charset="0"/>
            <a:cs typeface="Kalpurush" panose="02000600000000000000" pitchFamily="2" charset="0"/>
          </a:endParaRPr>
        </a:p>
      </dsp:txBody>
      <dsp:txXfrm>
        <a:off x="386989" y="2444081"/>
        <a:ext cx="1765297" cy="1048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DAF36-8188-4D82-A6D3-BDFC34911DF7}" type="datetimeFigureOut">
              <a:rPr lang="en-US" smtClean="0"/>
              <a:t>11/25/2020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7A1E4-FAAB-4DF0-B747-FF7FE9650B4D}" type="slidenum">
              <a:rPr lang="en-US" smtClean="0"/>
              <a:t>‹#›</a:t>
            </a:fld>
            <a:endParaRPr lang="en-US"/>
          </a:p>
        </p:txBody>
      </p:sp>
    </p:spTree>
    <p:extLst>
      <p:ext uri="{BB962C8B-B14F-4D97-AF65-F5344CB8AC3E}">
        <p14:creationId xmlns:p14="http://schemas.microsoft.com/office/powerpoint/2010/main" val="397535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38250" y="3008313"/>
            <a:ext cx="2057400" cy="365125"/>
          </a:xfrm>
          <a:prstGeom prst="rect">
            <a:avLst/>
          </a:prstGeom>
        </p:spPr>
        <p:txBody>
          <a:bodyPr/>
          <a:lstStyle/>
          <a:p>
            <a:fld id="{A867C98F-F231-4CFA-988E-D301FE931AF7}" type="datetimeFigureOut">
              <a:rPr lang="en-US" smtClean="0"/>
              <a:t>11/25/2020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373516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237961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314689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2EFD65B-F283-4CBE-9178-2E10897CC000}" type="datetimeFigureOut">
              <a:rPr lang="en-US" smtClean="0"/>
              <a:t>11/25/2020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7D41D62-6E9E-457C-8AC3-B78832275C79}" type="slidenum">
              <a:rPr lang="en-US" smtClean="0"/>
              <a:t>‹#›</a:t>
            </a:fld>
            <a:endParaRPr lang="en-US"/>
          </a:p>
        </p:txBody>
      </p:sp>
    </p:spTree>
    <p:extLst>
      <p:ext uri="{BB962C8B-B14F-4D97-AF65-F5344CB8AC3E}">
        <p14:creationId xmlns:p14="http://schemas.microsoft.com/office/powerpoint/2010/main" val="125915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299346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252804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187896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202610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139645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10076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36201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867C98F-F231-4CFA-988E-D301FE931AF7}" type="datetimeFigureOut">
              <a:rPr lang="en-US" smtClean="0"/>
              <a:t>11/25/2020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099888-4CE3-4345-8D0F-32B0BFDA5DA8}" type="slidenum">
              <a:rPr lang="en-US" smtClean="0"/>
              <a:t>‹#›</a:t>
            </a:fld>
            <a:endParaRPr lang="en-US"/>
          </a:p>
        </p:txBody>
      </p:sp>
    </p:spTree>
    <p:extLst>
      <p:ext uri="{BB962C8B-B14F-4D97-AF65-F5344CB8AC3E}">
        <p14:creationId xmlns:p14="http://schemas.microsoft.com/office/powerpoint/2010/main" val="62162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1576217" cy="16764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6200000">
            <a:off x="50093" y="5267224"/>
            <a:ext cx="1576217" cy="1676400"/>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0800000">
            <a:off x="7562867" y="5179139"/>
            <a:ext cx="1576217" cy="1676400"/>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5400000">
            <a:off x="7517692" y="-44014"/>
            <a:ext cx="1576217" cy="1676400"/>
          </a:xfrm>
          <a:prstGeom prst="rect">
            <a:avLst/>
          </a:prstGeom>
        </p:spPr>
      </p:pic>
      <p:sp>
        <p:nvSpPr>
          <p:cNvPr id="12" name="Rectangle 5"/>
          <p:cNvSpPr txBox="1">
            <a:spLocks noChangeArrowheads="1"/>
          </p:cNvSpPr>
          <p:nvPr userDrawn="1"/>
        </p:nvSpPr>
        <p:spPr bwMode="auto">
          <a:xfrm>
            <a:off x="1020348" y="6485211"/>
            <a:ext cx="7063409" cy="3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ctr" defTabSz="914400" rtl="0" eaLnBrk="1" latinLnBrk="0" hangingPunct="1">
              <a:lnSpc>
                <a:spcPct val="100000"/>
              </a:lnSpc>
              <a:spcBef>
                <a:spcPct val="0"/>
              </a:spcBef>
              <a:buFontTx/>
              <a:buNone/>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bn-BD" sz="1400" b="1" dirty="0" smtClean="0">
                <a:solidFill>
                  <a:srgbClr val="002060"/>
                </a:solidFill>
                <a:latin typeface="Kalpurush" panose="02000600000000000000" pitchFamily="2" charset="0"/>
                <a:cs typeface="Kalpurush" panose="02000600000000000000" pitchFamily="2" charset="0"/>
              </a:rPr>
              <a:t>এইচ এম সাজ্জাদ, প্রধান শিক্ষক, </a:t>
            </a:r>
            <a:r>
              <a:rPr lang="bn-IN" sz="1400" b="1" dirty="0" smtClean="0">
                <a:solidFill>
                  <a:srgbClr val="002060"/>
                </a:solidFill>
                <a:latin typeface="Kalpurush" panose="02000600000000000000" pitchFamily="2" charset="0"/>
                <a:cs typeface="Kalpurush" panose="02000600000000000000" pitchFamily="2" charset="0"/>
              </a:rPr>
              <a:t>মানিকারচর এল.</a:t>
            </a:r>
            <a:r>
              <a:rPr lang="bn-IN" sz="1400" b="1" baseline="0" dirty="0" smtClean="0">
                <a:solidFill>
                  <a:srgbClr val="002060"/>
                </a:solidFill>
                <a:latin typeface="Kalpurush" panose="02000600000000000000" pitchFamily="2" charset="0"/>
                <a:cs typeface="Kalpurush" panose="02000600000000000000" pitchFamily="2" charset="0"/>
              </a:rPr>
              <a:t> এল. মডেল উচ্চ বিদ্যালয়, মেঘনা, কুমিল্লা।</a:t>
            </a:r>
            <a:endParaRPr lang="en-US" sz="1400" b="1" dirty="0">
              <a:solidFill>
                <a:srgbClr val="002060"/>
              </a:solidFill>
              <a:latin typeface="Kalpurush" panose="02000600000000000000" pitchFamily="2" charset="0"/>
              <a:cs typeface="Kalpurush" panose="02000600000000000000" pitchFamily="2" charset="0"/>
            </a:endParaRPr>
          </a:p>
        </p:txBody>
      </p:sp>
      <p:cxnSp>
        <p:nvCxnSpPr>
          <p:cNvPr id="14" name="Straight Connector 13"/>
          <p:cNvCxnSpPr/>
          <p:nvPr userDrawn="1"/>
        </p:nvCxnSpPr>
        <p:spPr>
          <a:xfrm flipV="1">
            <a:off x="1576217" y="6485211"/>
            <a:ext cx="5986650" cy="1"/>
          </a:xfrm>
          <a:prstGeom prst="line">
            <a:avLst/>
          </a:prstGeom>
        </p:spPr>
        <p:style>
          <a:lnRef idx="3">
            <a:schemeClr val="accent6"/>
          </a:lnRef>
          <a:fillRef idx="0">
            <a:schemeClr val="accent6"/>
          </a:fillRef>
          <a:effectRef idx="2">
            <a:schemeClr val="accent6"/>
          </a:effectRef>
          <a:fontRef idx="minor">
            <a:schemeClr val="tx1"/>
          </a:fontRef>
        </p:style>
      </p:cxn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70612" y="1"/>
            <a:ext cx="873388" cy="1007755"/>
          </a:xfrm>
          <a:prstGeom prst="rect">
            <a:avLst/>
          </a:prstGeom>
          <a:ln>
            <a:no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7871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2441;&#2468;&#2509;&#2468;&#2480;&#2478;&#2494;&#2482;&#2494;.docx"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2441;&#2468;&#2509;&#2468;&#2480;&#2478;&#2494;&#2482;&#2494;.docx"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43075" y="1"/>
            <a:ext cx="5629275" cy="6755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2" name="Rectangle 1"/>
          <p:cNvSpPr/>
          <p:nvPr/>
        </p:nvSpPr>
        <p:spPr>
          <a:xfrm>
            <a:off x="1614489" y="194604"/>
            <a:ext cx="5757862" cy="719796"/>
          </a:xfrm>
          <a:prstGeom prst="rect">
            <a:avLst/>
          </a:prstGeom>
          <a:gradFill flip="none" rotWithShape="0">
            <a:gsLst>
              <a:gs pos="0">
                <a:schemeClr val="bg1">
                  <a:lumMod val="0"/>
                  <a:lumOff val="100000"/>
                </a:schemeClr>
              </a:gs>
              <a:gs pos="20000">
                <a:srgbClr val="000040"/>
              </a:gs>
              <a:gs pos="50000">
                <a:srgbClr val="400040"/>
              </a:gs>
              <a:gs pos="75000">
                <a:srgbClr val="8F0040"/>
              </a:gs>
              <a:gs pos="89999">
                <a:srgbClr val="F27300"/>
              </a:gs>
              <a:gs pos="100000">
                <a:srgbClr val="FFBF00"/>
              </a:gs>
            </a:gsLst>
            <a:lin ang="81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bn-BD" sz="44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SolaimanLipi"/>
                <a:cs typeface="SolaimanLipi"/>
              </a:rPr>
              <a:t>সবাইকে শুভেচ্ছা </a:t>
            </a:r>
            <a:endParaRPr lang="en-US" sz="44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SolaimanLipi"/>
              <a:cs typeface="SolaimanLipi"/>
            </a:endParaRPr>
          </a:p>
        </p:txBody>
      </p:sp>
      <p:pic>
        <p:nvPicPr>
          <p:cNvPr id="8195" name="Picture 59" descr="NNNROOS"/>
          <p:cNvPicPr>
            <a:picLocks noChangeAspect="1" noChangeArrowheads="1" noCrop="1"/>
          </p:cNvPicPr>
          <p:nvPr/>
        </p:nvPicPr>
        <p:blipFill>
          <a:blip r:embed="rId2"/>
          <a:srcRect/>
          <a:stretch>
            <a:fillRect/>
          </a:stretch>
        </p:blipFill>
        <p:spPr bwMode="auto">
          <a:xfrm>
            <a:off x="61913" y="1303608"/>
            <a:ext cx="824029" cy="1247775"/>
          </a:xfrm>
          <a:prstGeom prst="rect">
            <a:avLst/>
          </a:prstGeom>
          <a:noFill/>
          <a:ln w="9525">
            <a:noFill/>
            <a:miter lim="800000"/>
            <a:headEnd/>
            <a:tailEnd/>
          </a:ln>
        </p:spPr>
      </p:pic>
      <p:pic>
        <p:nvPicPr>
          <p:cNvPr id="8196" name="Picture 60" descr="NNNROOS"/>
          <p:cNvPicPr>
            <a:picLocks noChangeAspect="1" noChangeArrowheads="1" noCrop="1"/>
          </p:cNvPicPr>
          <p:nvPr/>
        </p:nvPicPr>
        <p:blipFill>
          <a:blip r:embed="rId2"/>
          <a:srcRect/>
          <a:stretch>
            <a:fillRect/>
          </a:stretch>
        </p:blipFill>
        <p:spPr bwMode="auto">
          <a:xfrm>
            <a:off x="61913" y="2554456"/>
            <a:ext cx="824029" cy="1247775"/>
          </a:xfrm>
          <a:prstGeom prst="rect">
            <a:avLst/>
          </a:prstGeom>
          <a:noFill/>
          <a:ln w="9525">
            <a:noFill/>
            <a:miter lim="800000"/>
            <a:headEnd/>
            <a:tailEnd/>
          </a:ln>
        </p:spPr>
      </p:pic>
      <p:pic>
        <p:nvPicPr>
          <p:cNvPr id="8197" name="Picture 61" descr="NNNROOS"/>
          <p:cNvPicPr>
            <a:picLocks noChangeAspect="1" noChangeArrowheads="1" noCrop="1"/>
          </p:cNvPicPr>
          <p:nvPr/>
        </p:nvPicPr>
        <p:blipFill>
          <a:blip r:embed="rId2"/>
          <a:srcRect/>
          <a:stretch>
            <a:fillRect/>
          </a:stretch>
        </p:blipFill>
        <p:spPr bwMode="auto">
          <a:xfrm>
            <a:off x="52388" y="3897920"/>
            <a:ext cx="824029" cy="1247775"/>
          </a:xfrm>
          <a:prstGeom prst="rect">
            <a:avLst/>
          </a:prstGeom>
          <a:noFill/>
          <a:ln w="9525">
            <a:noFill/>
            <a:miter lim="800000"/>
            <a:headEnd/>
            <a:tailEnd/>
          </a:ln>
        </p:spPr>
      </p:pic>
      <p:pic>
        <p:nvPicPr>
          <p:cNvPr id="11" name="Picture 10" descr="Fibre_Optic_Lamp_Animation.gif"/>
          <p:cNvPicPr>
            <a:picLocks noChangeAspect="1"/>
          </p:cNvPicPr>
          <p:nvPr/>
        </p:nvPicPr>
        <p:blipFill>
          <a:blip r:embed="rId3"/>
          <a:stretch>
            <a:fillRect/>
          </a:stretch>
        </p:blipFill>
        <p:spPr>
          <a:xfrm>
            <a:off x="5004403" y="3470860"/>
            <a:ext cx="3684980" cy="3158540"/>
          </a:xfrm>
          <a:prstGeom prst="rect">
            <a:avLst/>
          </a:prstGeom>
          <a:ln>
            <a:noFill/>
          </a:ln>
          <a:effectLst>
            <a:softEdge rad="317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403" y="914400"/>
            <a:ext cx="3684980" cy="2906470"/>
          </a:xfrm>
          <a:prstGeom prst="rect">
            <a:avLst/>
          </a:prstGeom>
          <a:effectLst>
            <a:softEdge rad="317500"/>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980" y="1109003"/>
            <a:ext cx="3697761" cy="5205721"/>
          </a:xfrm>
          <a:prstGeom prst="rect">
            <a:avLst/>
          </a:prstGeom>
          <a:effectLst>
            <a:outerShdw blurRad="50800" dist="38100" algn="l" rotWithShape="0">
              <a:prstClr val="black">
                <a:alpha val="40000"/>
              </a:prstClr>
            </a:outerShdw>
            <a:softEdge rad="127000"/>
          </a:effectLst>
        </p:spPr>
      </p:pic>
    </p:spTree>
    <p:extLst>
      <p:ext uri="{BB962C8B-B14F-4D97-AF65-F5344CB8AC3E}">
        <p14:creationId xmlns:p14="http://schemas.microsoft.com/office/powerpoint/2010/main" val="968838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900" decel="100000" fill="hold"/>
                                        <p:tgtEl>
                                          <p:spTgt spid="819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1000"/>
                                        <p:tgtEl>
                                          <p:spTgt spid="8196"/>
                                        </p:tgtEl>
                                      </p:cBhvr>
                                    </p:animEffect>
                                    <p:anim calcmode="lin" valueType="num">
                                      <p:cBhvr>
                                        <p:cTn id="15" dur="1000" fill="hold"/>
                                        <p:tgtEl>
                                          <p:spTgt spid="8196"/>
                                        </p:tgtEl>
                                        <p:attrNameLst>
                                          <p:attrName>ppt_x</p:attrName>
                                        </p:attrNameLst>
                                      </p:cBhvr>
                                      <p:tavLst>
                                        <p:tav tm="0">
                                          <p:val>
                                            <p:strVal val="#ppt_x"/>
                                          </p:val>
                                        </p:tav>
                                        <p:tav tm="100000">
                                          <p:val>
                                            <p:strVal val="#ppt_x"/>
                                          </p:val>
                                        </p:tav>
                                      </p:tavLst>
                                    </p:anim>
                                    <p:anim calcmode="lin" valueType="num">
                                      <p:cBhvr>
                                        <p:cTn id="16" dur="900" decel="100000" fill="hold"/>
                                        <p:tgtEl>
                                          <p:spTgt spid="819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1000"/>
                                        <p:tgtEl>
                                          <p:spTgt spid="8195"/>
                                        </p:tgtEl>
                                      </p:cBhvr>
                                    </p:animEffect>
                                    <p:anim calcmode="lin" valueType="num">
                                      <p:cBhvr>
                                        <p:cTn id="22" dur="1000" fill="hold"/>
                                        <p:tgtEl>
                                          <p:spTgt spid="8195"/>
                                        </p:tgtEl>
                                        <p:attrNameLst>
                                          <p:attrName>ppt_x</p:attrName>
                                        </p:attrNameLst>
                                      </p:cBhvr>
                                      <p:tavLst>
                                        <p:tav tm="0">
                                          <p:val>
                                            <p:strVal val="#ppt_x"/>
                                          </p:val>
                                        </p:tav>
                                        <p:tav tm="100000">
                                          <p:val>
                                            <p:strVal val="#ppt_x"/>
                                          </p:val>
                                        </p:tav>
                                      </p:tavLst>
                                    </p:anim>
                                    <p:anim calcmode="lin" valueType="num">
                                      <p:cBhvr>
                                        <p:cTn id="23" dur="900" decel="100000" fill="hold"/>
                                        <p:tgtEl>
                                          <p:spTgt spid="819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19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3500"/>
                            </p:stCondLst>
                            <p:childTnLst>
                              <p:par>
                                <p:cTn id="30" presetID="9"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par>
                          <p:cTn id="33" fill="hold">
                            <p:stCondLst>
                              <p:cond delay="4000"/>
                            </p:stCondLst>
                            <p:childTnLst>
                              <p:par>
                                <p:cTn id="34" presetID="9"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47764631"/>
              </p:ext>
            </p:extLst>
          </p:nvPr>
        </p:nvGraphicFramePr>
        <p:xfrm>
          <a:off x="551055" y="982639"/>
          <a:ext cx="8041890" cy="5322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60891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62167" y="1696949"/>
            <a:ext cx="3472345" cy="4111986"/>
          </a:xfrm>
          <a:prstGeom prst="ellipse">
            <a:avLst/>
          </a:prstGeom>
          <a:ln>
            <a:noFill/>
          </a:ln>
          <a:effectLst>
            <a:softEdge rad="112500"/>
          </a:effectLst>
        </p:spPr>
      </p:pic>
      <p:sp>
        <p:nvSpPr>
          <p:cNvPr id="8" name="Rectangle 7"/>
          <p:cNvSpPr/>
          <p:nvPr/>
        </p:nvSpPr>
        <p:spPr>
          <a:xfrm>
            <a:off x="924230" y="1071009"/>
            <a:ext cx="7295540" cy="6553200"/>
          </a:xfrm>
          <a:prstGeom prst="rect">
            <a:avLst/>
          </a:prstGeom>
          <a:noFill/>
          <a:ln>
            <a:noFill/>
          </a:ln>
          <a:effectLst>
            <a:outerShdw blurRad="635000" dist="250190" dir="13800000" algn="ctr">
              <a:schemeClr val="accent4">
                <a:lumMod val="40000"/>
                <a:lumOff val="60000"/>
                <a:alpha val="28000"/>
              </a:schemeClr>
            </a:outerShdw>
          </a:effectLst>
          <a:scene3d>
            <a:camera prst="orthographicFront">
              <a:rot lat="0" lon="0" rev="0"/>
            </a:camera>
            <a:lightRig rig="contrasting" dir="t">
              <a:rot lat="0" lon="0" rev="1500000"/>
            </a:lightRig>
          </a:scene3d>
          <a:sp3d prstMaterial="metal">
            <a:bevelT w="101600" h="88900"/>
          </a:sp3d>
        </p:spPr>
        <p:style>
          <a:lnRef idx="2">
            <a:schemeClr val="dk1">
              <a:shade val="50000"/>
            </a:schemeClr>
          </a:lnRef>
          <a:fillRef idx="1">
            <a:schemeClr val="dk1"/>
          </a:fillRef>
          <a:effectRef idx="0">
            <a:schemeClr val="dk1"/>
          </a:effectRef>
          <a:fontRef idx="minor">
            <a:schemeClr val="lt1"/>
          </a:fontRef>
        </p:style>
        <p:txBody>
          <a:bodyPr wrap="square">
            <a:prstTxWarp prst="textArchUpPour">
              <a:avLst>
                <a:gd name="adj1" fmla="val 11712497"/>
                <a:gd name="adj2" fmla="val 58746"/>
              </a:avLst>
            </a:prstTxWarp>
            <a:spAutoFit/>
          </a:bodyPr>
          <a:lstStyle/>
          <a:p>
            <a:pPr algn="ctr">
              <a:lnSpc>
                <a:spcPct val="107000"/>
              </a:lnSpc>
              <a:tabLst>
                <a:tab pos="457200" algn="l"/>
              </a:tabLst>
            </a:pPr>
            <a:r>
              <a:rPr lang="bn-BD" sz="4000" b="1" dirty="0" smtClean="0">
                <a:solidFill>
                  <a:srgbClr val="00FFFF"/>
                </a:solidFill>
                <a:effectLst>
                  <a:glow rad="101600">
                    <a:schemeClr val="tx1">
                      <a:alpha val="60000"/>
                    </a:schemeClr>
                  </a:glow>
                </a:effectLst>
                <a:latin typeface="Calibri" panose="020F0502020204030204" pitchFamily="34" charset="0"/>
                <a:ea typeface="Calibri" panose="020F0502020204030204" pitchFamily="34" charset="0"/>
                <a:cs typeface="Kalpurush" panose="02000600000000000000" pitchFamily="2" charset="0"/>
              </a:rPr>
              <a:t>বহুনির্বাচনী </a:t>
            </a:r>
          </a:p>
        </p:txBody>
      </p:sp>
      <p:sp>
        <p:nvSpPr>
          <p:cNvPr id="3" name="Rectangle 2"/>
          <p:cNvSpPr/>
          <p:nvPr/>
        </p:nvSpPr>
        <p:spPr>
          <a:xfrm>
            <a:off x="1422400" y="4347609"/>
            <a:ext cx="6299199" cy="848155"/>
          </a:xfrm>
          <a:prstGeom prst="rect">
            <a:avLst/>
          </a:prstGeom>
        </p:spPr>
        <p:txBody>
          <a:bodyPr wrap="none">
            <a:prstTxWarp prst="textDoubleWave1">
              <a:avLst/>
            </a:prstTxWarp>
            <a:spAutoFit/>
            <a:scene3d>
              <a:camera prst="orthographicFront"/>
              <a:lightRig rig="soft" dir="t">
                <a:rot lat="0" lon="0" rev="15600000"/>
              </a:lightRig>
            </a:scene3d>
            <a:sp3d extrusionH="57150" prstMaterial="softEdge">
              <a:bevelT w="25400" h="38100"/>
            </a:sp3d>
          </a:bodyPr>
          <a:lstStyle/>
          <a:p>
            <a:pPr algn="ctr">
              <a:lnSpc>
                <a:spcPct val="107000"/>
              </a:lnSpc>
              <a:tabLst>
                <a:tab pos="457200" algn="l"/>
              </a:tabLst>
            </a:pPr>
            <a:r>
              <a:rPr lang="bn-BD" b="1" dirty="0">
                <a:ln/>
                <a:solidFill>
                  <a:srgbClr val="0099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Kalpurush" panose="02000600000000000000" pitchFamily="2" charset="0"/>
              </a:rPr>
              <a:t>গঠনকাঠামো ও বৈশিষ্ট্য</a:t>
            </a:r>
            <a:endParaRPr lang="en-US" b="1" dirty="0">
              <a:ln/>
              <a:solidFill>
                <a:srgbClr val="0099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Kalpurush" panose="02000600000000000000" pitchFamily="2" charset="0"/>
            </a:endParaRPr>
          </a:p>
        </p:txBody>
      </p:sp>
      <p:sp>
        <p:nvSpPr>
          <p:cNvPr id="7" name="Rectangle 6"/>
          <p:cNvSpPr/>
          <p:nvPr/>
        </p:nvSpPr>
        <p:spPr>
          <a:xfrm>
            <a:off x="2286000" y="3429000"/>
            <a:ext cx="4572000" cy="647884"/>
          </a:xfrm>
          <a:prstGeom prst="rect">
            <a:avLst/>
          </a:prstGeom>
        </p:spPr>
        <p:txBody>
          <a:bodyPr>
            <a:prstTxWarp prst="textPlain">
              <a:avLst/>
            </a:prstTxWarp>
            <a:spAutoFit/>
          </a:bodyPr>
          <a:lstStyle/>
          <a:p>
            <a:pPr algn="ctr">
              <a:lnSpc>
                <a:spcPct val="107000"/>
              </a:lnSpc>
              <a:tabLst>
                <a:tab pos="457200" algn="l"/>
              </a:tabLst>
            </a:pPr>
            <a:r>
              <a:rPr lang="bn-BD" b="1" dirty="0">
                <a:solidFill>
                  <a:srgbClr val="FF0000"/>
                </a:solidFill>
                <a:effectLst>
                  <a:glow rad="101600">
                    <a:srgbClr val="FFFF00">
                      <a:alpha val="60000"/>
                    </a:srgbClr>
                  </a:glow>
                </a:effectLst>
                <a:latin typeface="Calibri" panose="020F0502020204030204" pitchFamily="34" charset="0"/>
                <a:ea typeface="Calibri" panose="020F0502020204030204" pitchFamily="34" charset="0"/>
                <a:cs typeface="Kalpurush" panose="02000600000000000000" pitchFamily="2" charset="0"/>
              </a:rPr>
              <a:t>প্রশ্নপত্রের</a:t>
            </a:r>
            <a:r>
              <a:rPr lang="bn-BD" b="1" dirty="0">
                <a:solidFill>
                  <a:srgbClr val="002060"/>
                </a:solidFill>
                <a:effectLst>
                  <a:glow rad="101600">
                    <a:srgbClr val="FFFF00">
                      <a:alpha val="60000"/>
                    </a:srgbClr>
                  </a:glow>
                </a:effectLst>
                <a:latin typeface="Calibri" panose="020F0502020204030204" pitchFamily="34" charset="0"/>
                <a:ea typeface="Calibri" panose="020F0502020204030204" pitchFamily="34" charset="0"/>
                <a:cs typeface="Kalpurush" panose="02000600000000000000" pitchFamily="2" charset="0"/>
              </a:rPr>
              <a:t> </a:t>
            </a:r>
          </a:p>
        </p:txBody>
      </p:sp>
    </p:spTree>
    <p:extLst>
      <p:ext uri="{BB962C8B-B14F-4D97-AF65-F5344CB8AC3E}">
        <p14:creationId xmlns:p14="http://schemas.microsoft.com/office/powerpoint/2010/main" val="12894463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453" y="2151856"/>
            <a:ext cx="7638647" cy="1843087"/>
          </a:xfrm>
          <a:solidFill>
            <a:srgbClr val="002060"/>
          </a:solidFill>
          <a:ln>
            <a:noFill/>
          </a:ln>
          <a:effectLst>
            <a:glow>
              <a:schemeClr val="accent1">
                <a:alpha val="20000"/>
              </a:schemeClr>
            </a:glow>
            <a:outerShdw blurRad="368300" dist="38100" dir="21540000" sx="98000" sy="98000" algn="ctr">
              <a:srgbClr val="000000">
                <a:alpha val="86000"/>
              </a:srgbClr>
            </a:outerShdw>
          </a:effectLst>
          <a:scene3d>
            <a:camera prst="perspectiveFront" fov="2700000">
              <a:rot lat="20376000" lon="1938000" rev="20112001"/>
            </a:camera>
            <a:lightRig rig="soft" dir="t">
              <a:rot lat="0" lon="0" rev="0"/>
            </a:lightRig>
          </a:scene3d>
          <a:sp3d prstMaterial="translucentPowder">
            <a:bevelT w="285750" h="177800" prst="softRound"/>
          </a:sp3d>
        </p:spPr>
        <p:txBody>
          <a:bodyPr>
            <a:prstTxWarp prst="textWave1">
              <a:avLst/>
            </a:prstTxWarp>
            <a:noAutofit/>
            <a:scene3d>
              <a:camera prst="orthographicFront"/>
              <a:lightRig rig="soft" dir="t">
                <a:rot lat="0" lon="0" rev="15600000"/>
              </a:lightRig>
            </a:scene3d>
            <a:sp3d extrusionH="57150" prstMaterial="softEdge">
              <a:bevelT w="25400" h="38100"/>
            </a:sp3d>
          </a:bodyPr>
          <a:lstStyle/>
          <a:p>
            <a:r>
              <a:rPr lang="bn-BD" sz="10350" b="1" dirty="0">
                <a:ln/>
                <a:solidFill>
                  <a:schemeClr val="accent4"/>
                </a:solidFill>
                <a:effectLst>
                  <a:glow rad="101600">
                    <a:schemeClr val="tx1">
                      <a:alpha val="40000"/>
                    </a:schemeClr>
                  </a:glow>
                </a:effectLst>
                <a:latin typeface="Kalpurush" panose="02000600000000000000" pitchFamily="2" charset="0"/>
                <a:cs typeface="Kalpurush" panose="02000600000000000000" pitchFamily="2" charset="0"/>
              </a:rPr>
              <a:t>বহুনির্বাচনী প্রশ্ন</a:t>
            </a:r>
            <a:endParaRPr lang="en-US" sz="10350" b="1" dirty="0">
              <a:ln/>
              <a:solidFill>
                <a:schemeClr val="accent4"/>
              </a:solidFill>
              <a:effectLst>
                <a:glow rad="101600">
                  <a:schemeClr val="tx1">
                    <a:alpha val="40000"/>
                  </a:schemeClr>
                </a:glo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23307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6626554"/>
              </p:ext>
            </p:extLst>
          </p:nvPr>
        </p:nvGraphicFramePr>
        <p:xfrm>
          <a:off x="142875" y="0"/>
          <a:ext cx="9001125" cy="562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94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0371924"/>
              </p:ext>
            </p:extLst>
          </p:nvPr>
        </p:nvGraphicFramePr>
        <p:xfrm>
          <a:off x="585788" y="596900"/>
          <a:ext cx="8001000" cy="5702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8776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804539"/>
            <a:ext cx="7727950" cy="1053829"/>
          </a:xfrm>
          <a:solidFill>
            <a:srgbClr val="CC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just"/>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cÖkœc‡Î wPšÍb `</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SutonnyLalMJ" panose="00000400000000000000" pitchFamily="2" charset="0"/>
              </a:rPr>
              <a:t>¶</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Zvi wewfb</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SutonnyLalMJ" panose="00000400000000000000" pitchFamily="2" charset="0"/>
              </a:rPr>
              <a:t>œ</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 ¯Í</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SutonnyLalMJ" panose="00000400000000000000" pitchFamily="2" charset="0"/>
              </a:rPr>
              <a:t>‡</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ii wfw</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SutonnyLalMJ" panose="00000400000000000000" pitchFamily="2" charset="0"/>
              </a:rPr>
              <a:t>Ë‡</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Z eûwbe©vPwb  cÖ‡kœi kZKiv nvi </a:t>
            </a:r>
            <a:r>
              <a:rPr lang="pt-BR" sz="3400" dirty="0" smtClean="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wb</a:t>
            </a:r>
            <a:r>
              <a:rPr lang="bn-BD" sz="3600" dirty="0" smtClean="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ম্ন</a:t>
            </a:r>
            <a:r>
              <a:rPr lang="pt-BR" sz="3400" dirty="0" smtClean="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iƒc </a:t>
            </a:r>
            <a:r>
              <a:rPr lang="pt-BR" sz="3400" dirty="0">
                <a:ln w="0"/>
                <a:solidFill>
                  <a:srgbClr val="00FFFF"/>
                </a:solidFill>
                <a:effectLst>
                  <a:glow rad="101600">
                    <a:schemeClr val="tx1">
                      <a:alpha val="60000"/>
                    </a:schemeClr>
                  </a:glow>
                </a:effectLst>
                <a:latin typeface="SutonnyLalMJ" panose="00000400000000000000" pitchFamily="2" charset="0"/>
                <a:ea typeface="Times New Roman" panose="02020603050405020304" pitchFamily="18" charset="0"/>
                <a:cs typeface="Times New Roman" panose="02020603050405020304" pitchFamily="18" charset="0"/>
              </a:rPr>
              <a:t>nIqv evÃbxq:</a:t>
            </a:r>
            <a:r>
              <a:rPr lang="en-US" sz="3400" dirty="0">
                <a:ln w="0"/>
                <a:solidFill>
                  <a:srgbClr val="00FFFF"/>
                </a:solidFill>
                <a:effectLst>
                  <a:glow rad="101600">
                    <a:schemeClr val="tx1">
                      <a:alpha val="60000"/>
                    </a:schemeClr>
                  </a:glow>
                </a:effectLst>
                <a:latin typeface="SulekhaT" pitchFamily="2" charset="0"/>
                <a:ea typeface="Times New Roman" panose="02020603050405020304" pitchFamily="18" charset="0"/>
                <a:cs typeface="Times New Roman" panose="02020603050405020304" pitchFamily="18" charset="0"/>
              </a:rPr>
              <a:t/>
            </a:r>
            <a:br>
              <a:rPr lang="en-US" sz="3400" dirty="0">
                <a:ln w="0"/>
                <a:solidFill>
                  <a:srgbClr val="00FFFF"/>
                </a:solidFill>
                <a:effectLst>
                  <a:glow rad="101600">
                    <a:schemeClr val="tx1">
                      <a:alpha val="60000"/>
                    </a:schemeClr>
                  </a:glow>
                </a:effectLst>
                <a:latin typeface="SulekhaT" pitchFamily="2" charset="0"/>
                <a:ea typeface="Times New Roman" panose="02020603050405020304" pitchFamily="18" charset="0"/>
                <a:cs typeface="Times New Roman" panose="02020603050405020304" pitchFamily="18" charset="0"/>
              </a:rPr>
            </a:br>
            <a:endParaRPr lang="en-US" sz="3400" dirty="0">
              <a:ln w="0"/>
              <a:solidFill>
                <a:srgbClr val="00FFFF"/>
              </a:solidFill>
              <a:effectLst>
                <a:glow rad="101600">
                  <a:schemeClr val="tx1">
                    <a:alpha val="60000"/>
                  </a:schemeClr>
                </a:glow>
              </a:effectLst>
            </a:endParaRPr>
          </a:p>
        </p:txBody>
      </p:sp>
      <p:sp>
        <p:nvSpPr>
          <p:cNvPr id="4" name="Rectangle 3"/>
          <p:cNvSpPr/>
          <p:nvPr/>
        </p:nvSpPr>
        <p:spPr>
          <a:xfrm>
            <a:off x="708025" y="2108200"/>
            <a:ext cx="7727950" cy="38687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371600" algn="just">
              <a:lnSpc>
                <a:spcPct val="120000"/>
              </a:lnSpc>
            </a:pPr>
            <a:r>
              <a:rPr lang="en-US" sz="3200" dirty="0" err="1" smtClean="0">
                <a:latin typeface="SutonnyLalMJ" panose="00000400000000000000" pitchFamily="2" charset="0"/>
                <a:ea typeface="Times New Roman" panose="02020603050405020304" pitchFamily="18" charset="0"/>
                <a:cs typeface="Times New Roman" panose="02020603050405020304" pitchFamily="18" charset="0"/>
              </a:rPr>
              <a:t>Ávb</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a:latin typeface="SutonnyLalMJ" panose="00000400000000000000" pitchFamily="2" charset="0"/>
                <a:ea typeface="Times New Roman" panose="02020603050405020304" pitchFamily="18" charset="0"/>
                <a:cs typeface="Times New Roman" panose="02020603050405020304" pitchFamily="18" charset="0"/>
              </a:rPr>
              <a:t>¯</a:t>
            </a:r>
            <a:r>
              <a:rPr lang="en-US" sz="3200" dirty="0" err="1">
                <a:latin typeface="SutonnyLalMJ" panose="00000400000000000000" pitchFamily="2" charset="0"/>
                <a:ea typeface="Times New Roman" panose="02020603050405020304" pitchFamily="18" charset="0"/>
                <a:cs typeface="Times New Roman" panose="02020603050405020304" pitchFamily="18" charset="0"/>
              </a:rPr>
              <a:t>Íi</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a:t>
            </a:r>
            <a:r>
              <a:rPr lang="bn-BD"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30-40</a:t>
            </a:r>
            <a:r>
              <a:rPr lang="en-US" sz="3200" dirty="0">
                <a:latin typeface="SutonnyLalMJ" panose="00000400000000000000" pitchFamily="2" charset="0"/>
                <a:ea typeface="Times New Roman" panose="02020603050405020304" pitchFamily="18" charset="0"/>
                <a:cs typeface="Times New Roman" panose="02020603050405020304" pitchFamily="18" charset="0"/>
              </a:rPr>
              <a:t>%</a:t>
            </a:r>
            <a:endParaRPr lang="en-US" sz="3200" dirty="0">
              <a:latin typeface="SulekhaT" pitchFamily="2" charset="0"/>
              <a:ea typeface="Times New Roman" panose="02020603050405020304" pitchFamily="18" charset="0"/>
              <a:cs typeface="Times New Roman" panose="02020603050405020304" pitchFamily="18" charset="0"/>
            </a:endParaRPr>
          </a:p>
          <a:p>
            <a:pPr marL="1371600" marR="0" algn="just">
              <a:lnSpc>
                <a:spcPct val="120000"/>
              </a:lnSpc>
              <a:spcBef>
                <a:spcPts val="0"/>
              </a:spcBef>
              <a:spcAft>
                <a:spcPts val="0"/>
              </a:spcAft>
            </a:pPr>
            <a:r>
              <a:rPr lang="en-US" sz="3200" dirty="0" err="1">
                <a:latin typeface="SutonnyLalMJ" panose="00000400000000000000" pitchFamily="2" charset="0"/>
                <a:ea typeface="Times New Roman" panose="02020603050405020304" pitchFamily="18" charset="0"/>
                <a:cs typeface="Times New Roman" panose="02020603050405020304" pitchFamily="18" charset="0"/>
              </a:rPr>
              <a:t>Abyaveb</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latin typeface="SutonnyLalMJ" panose="00000400000000000000" pitchFamily="2" charset="0"/>
                <a:ea typeface="Times New Roman" panose="02020603050405020304" pitchFamily="18" charset="0"/>
                <a:cs typeface="Times New Roman" panose="02020603050405020304" pitchFamily="18" charset="0"/>
              </a:rPr>
              <a:t>Íi</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a:t>
            </a:r>
            <a:r>
              <a:rPr lang="bn-BD"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30-40</a:t>
            </a:r>
            <a:r>
              <a:rPr lang="en-US" sz="3200" dirty="0">
                <a:latin typeface="SutonnyLalMJ" panose="00000400000000000000" pitchFamily="2" charset="0"/>
                <a:ea typeface="Times New Roman" panose="02020603050405020304" pitchFamily="18" charset="0"/>
                <a:cs typeface="Times New Roman" panose="02020603050405020304" pitchFamily="18" charset="0"/>
              </a:rPr>
              <a:t>%</a:t>
            </a:r>
            <a:endParaRPr lang="en-US" sz="3200" dirty="0">
              <a:latin typeface="SulekhaT" pitchFamily="2" charset="0"/>
              <a:ea typeface="Times New Roman" panose="02020603050405020304" pitchFamily="18" charset="0"/>
              <a:cs typeface="Times New Roman" panose="02020603050405020304" pitchFamily="18" charset="0"/>
            </a:endParaRPr>
          </a:p>
          <a:p>
            <a:pPr marL="1371600" marR="0" algn="just">
              <a:lnSpc>
                <a:spcPct val="120000"/>
              </a:lnSpc>
              <a:spcBef>
                <a:spcPts val="0"/>
              </a:spcBef>
              <a:spcAft>
                <a:spcPts val="0"/>
              </a:spcAft>
            </a:pPr>
            <a:r>
              <a:rPr lang="en-US" sz="3200" dirty="0" err="1">
                <a:latin typeface="SutonnyLalMJ" panose="00000400000000000000" pitchFamily="2" charset="0"/>
                <a:ea typeface="Times New Roman" panose="02020603050405020304" pitchFamily="18" charset="0"/>
                <a:cs typeface="Times New Roman" panose="02020603050405020304" pitchFamily="18" charset="0"/>
              </a:rPr>
              <a:t>cÖ‡qvM</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latin typeface="SutonnyLalMJ" panose="00000400000000000000" pitchFamily="2" charset="0"/>
                <a:ea typeface="Times New Roman" panose="02020603050405020304" pitchFamily="18" charset="0"/>
                <a:cs typeface="Times New Roman" panose="02020603050405020304" pitchFamily="18" charset="0"/>
              </a:rPr>
              <a:t>Íi</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a:t>
            </a:r>
            <a:r>
              <a:rPr lang="bn-BD"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10-20</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endParaRPr lang="en-US" sz="3200" dirty="0">
              <a:latin typeface="SulekhaT" pitchFamily="2" charset="0"/>
              <a:ea typeface="Times New Roman" panose="02020603050405020304" pitchFamily="18" charset="0"/>
              <a:cs typeface="Times New Roman" panose="02020603050405020304" pitchFamily="18" charset="0"/>
            </a:endParaRPr>
          </a:p>
          <a:p>
            <a:pPr marL="1371600" marR="0" algn="just">
              <a:lnSpc>
                <a:spcPct val="120000"/>
              </a:lnSpc>
              <a:spcBef>
                <a:spcPts val="0"/>
              </a:spcBef>
              <a:spcAft>
                <a:spcPts val="0"/>
              </a:spcAft>
            </a:pPr>
            <a:r>
              <a:rPr lang="en-US" sz="3200" dirty="0" err="1">
                <a:latin typeface="SutonnyLalMJ" panose="00000400000000000000" pitchFamily="2" charset="0"/>
                <a:ea typeface="Times New Roman" panose="02020603050405020304" pitchFamily="18" charset="0"/>
                <a:cs typeface="Times New Roman" panose="02020603050405020304" pitchFamily="18" charset="0"/>
              </a:rPr>
              <a:t>D”PZi</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latin typeface="SutonnyLalMJ" panose="00000400000000000000" pitchFamily="2" charset="0"/>
                <a:ea typeface="Times New Roman" panose="02020603050405020304" pitchFamily="18" charset="0"/>
                <a:cs typeface="Times New Roman" panose="02020603050405020304" pitchFamily="18" charset="0"/>
              </a:rPr>
              <a:t>Zv</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smtClean="0">
                <a:latin typeface="SutonnyLalMJ" panose="00000400000000000000" pitchFamily="2" charset="0"/>
                <a:ea typeface="Times New Roman" panose="02020603050405020304" pitchFamily="18" charset="0"/>
                <a:cs typeface="Times New Roman" panose="02020603050405020304" pitchFamily="18" charset="0"/>
              </a:rPr>
              <a:t>Íi</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a:t>
            </a:r>
            <a:r>
              <a:rPr lang="bn-BD"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smtClean="0">
                <a:latin typeface="SutonnyLalMJ" panose="00000400000000000000" pitchFamily="2" charset="0"/>
                <a:ea typeface="Times New Roman" panose="02020603050405020304" pitchFamily="18" charset="0"/>
                <a:cs typeface="Times New Roman" panose="02020603050405020304" pitchFamily="18" charset="0"/>
              </a:rPr>
              <a:t>10-20</a:t>
            </a:r>
            <a:r>
              <a:rPr lang="en-US" sz="3200" dirty="0">
                <a:latin typeface="SutonnyLalMJ" panose="00000400000000000000" pitchFamily="2" charset="0"/>
                <a:ea typeface="Times New Roman" panose="02020603050405020304" pitchFamily="18" charset="0"/>
                <a:cs typeface="Times New Roman" panose="02020603050405020304" pitchFamily="18" charset="0"/>
              </a:rPr>
              <a:t>%</a:t>
            </a:r>
            <a:endParaRPr lang="en-US" sz="3200" dirty="0">
              <a:latin typeface="SulekhaT" pitchFamily="2" charset="0"/>
              <a:ea typeface="Times New Roman" panose="02020603050405020304" pitchFamily="18" charset="0"/>
              <a:cs typeface="Times New Roman" panose="02020603050405020304" pitchFamily="18" charset="0"/>
            </a:endParaRPr>
          </a:p>
          <a:p>
            <a:pPr algn="ctr">
              <a:lnSpc>
                <a:spcPct val="120000"/>
              </a:lnSpc>
              <a:spcBef>
                <a:spcPts val="600"/>
              </a:spcBef>
              <a:spcAft>
                <a:spcPts val="600"/>
              </a:spcAft>
            </a:pPr>
            <a:r>
              <a:rPr lang="en-US" sz="3200" dirty="0" err="1">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eûwbe©vPwb</a:t>
            </a:r>
            <a:r>
              <a:rPr lang="en-US" sz="3200" dirty="0">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cÖkœc‡Î</a:t>
            </a:r>
            <a:r>
              <a:rPr lang="en-US" sz="3200" dirty="0">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Ávb</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I </a:t>
            </a: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Abyaveb</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Z‡ii</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70%</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Ges</a:t>
            </a:r>
            <a:endParaRPr lang="en-US" sz="3200" dirty="0">
              <a:latin typeface="SulekhaT" pitchFamily="2" charset="0"/>
              <a:ea typeface="Times New Roman" panose="02020603050405020304" pitchFamily="18" charset="0"/>
              <a:cs typeface="Times New Roman" panose="02020603050405020304" pitchFamily="18" charset="0"/>
            </a:endParaRPr>
          </a:p>
          <a:p>
            <a:pPr algn="ctr">
              <a:lnSpc>
                <a:spcPct val="120000"/>
              </a:lnSpc>
              <a:spcBef>
                <a:spcPts val="600"/>
              </a:spcBef>
              <a:spcAft>
                <a:spcPts val="600"/>
              </a:spcAft>
            </a:pP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cÖ‡qvM</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I </a:t>
            </a: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D”PZi</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Zv</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Z‡ii</a:t>
            </a:r>
            <a:r>
              <a:rPr lang="en-US" sz="3200" dirty="0">
                <a:solidFill>
                  <a:srgbClr val="0000FF"/>
                </a:solidFill>
                <a:latin typeface="SutonnyLalMJ" panose="00000400000000000000" pitchFamily="2" charset="0"/>
                <a:ea typeface="Times New Roman" panose="02020603050405020304" pitchFamily="18" charset="0"/>
                <a:cs typeface="Times New Roman" panose="02020603050405020304" pitchFamily="18" charset="0"/>
              </a:rPr>
              <a:t> 30%</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cÖkœ</a:t>
            </a:r>
            <a:r>
              <a:rPr lang="en-US" sz="3200" dirty="0">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 AšZf©y³ </a:t>
            </a:r>
            <a:r>
              <a:rPr lang="en-US" sz="3200" dirty="0" err="1">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n‡e</a:t>
            </a:r>
            <a:r>
              <a:rPr lang="en-US" sz="3200" dirty="0">
                <a:solidFill>
                  <a:srgbClr val="FF0000"/>
                </a:solidFill>
                <a:latin typeface="SutonnyLalMJ" panose="00000400000000000000" pitchFamily="2" charset="0"/>
                <a:ea typeface="Times New Roman" panose="02020603050405020304" pitchFamily="18" charset="0"/>
                <a:cs typeface="Times New Roman" panose="02020603050405020304" pitchFamily="18" charset="0"/>
              </a:rPr>
              <a:t>|</a:t>
            </a:r>
            <a:endParaRPr lang="en-US" sz="3200" dirty="0">
              <a:effectLst/>
              <a:latin typeface="SulekhaT" pitchFamily="2" charset="0"/>
              <a:ea typeface="Times New Roman" panose="02020603050405020304" pitchFamily="18" charset="0"/>
              <a:cs typeface="Times New Roman" panose="02020603050405020304" pitchFamily="18" charset="0"/>
            </a:endParaRPr>
          </a:p>
        </p:txBody>
      </p:sp>
      <p:sp>
        <p:nvSpPr>
          <p:cNvPr id="5" name="Left Brace 4"/>
          <p:cNvSpPr/>
          <p:nvPr/>
        </p:nvSpPr>
        <p:spPr>
          <a:xfrm rot="10800000">
            <a:off x="6019800" y="2209800"/>
            <a:ext cx="965200" cy="1079500"/>
          </a:xfrm>
          <a:prstGeom prst="leftBrace">
            <a:avLst>
              <a:gd name="adj1" fmla="val 8333"/>
              <a:gd name="adj2" fmla="val 5470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Left Brace 5"/>
          <p:cNvSpPr/>
          <p:nvPr/>
        </p:nvSpPr>
        <p:spPr>
          <a:xfrm rot="10800000">
            <a:off x="6019800" y="3390900"/>
            <a:ext cx="965200" cy="1079500"/>
          </a:xfrm>
          <a:prstGeom prst="leftBrace">
            <a:avLst>
              <a:gd name="adj1" fmla="val 8333"/>
              <a:gd name="adj2" fmla="val 5470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TextBox 6"/>
          <p:cNvSpPr txBox="1"/>
          <p:nvPr/>
        </p:nvSpPr>
        <p:spPr>
          <a:xfrm>
            <a:off x="7099300" y="2487940"/>
            <a:ext cx="1336675" cy="523220"/>
          </a:xfrm>
          <a:prstGeom prst="rect">
            <a:avLst/>
          </a:prstGeom>
          <a:noFill/>
        </p:spPr>
        <p:txBody>
          <a:bodyPr wrap="square" rtlCol="0">
            <a:spAutoFit/>
          </a:bodyPr>
          <a:lstStyle/>
          <a:p>
            <a:r>
              <a:rPr lang="bn-BD" sz="2800" dirty="0" smtClean="0">
                <a:latin typeface="Kalpurush" panose="02000600000000000000" pitchFamily="2" charset="0"/>
                <a:cs typeface="Kalpurush" panose="02000600000000000000" pitchFamily="2" charset="0"/>
              </a:rPr>
              <a:t>৭০%</a:t>
            </a:r>
            <a:endParaRPr lang="en-US" sz="2800" dirty="0">
              <a:latin typeface="Kalpurush" panose="02000600000000000000" pitchFamily="2" charset="0"/>
              <a:cs typeface="Kalpurush" panose="02000600000000000000" pitchFamily="2" charset="0"/>
            </a:endParaRPr>
          </a:p>
        </p:txBody>
      </p:sp>
      <p:sp>
        <p:nvSpPr>
          <p:cNvPr id="8" name="TextBox 7"/>
          <p:cNvSpPr txBox="1"/>
          <p:nvPr/>
        </p:nvSpPr>
        <p:spPr>
          <a:xfrm>
            <a:off x="7099300" y="3669040"/>
            <a:ext cx="1336675" cy="523220"/>
          </a:xfrm>
          <a:prstGeom prst="rect">
            <a:avLst/>
          </a:prstGeom>
          <a:noFill/>
        </p:spPr>
        <p:txBody>
          <a:bodyPr wrap="square" rtlCol="0">
            <a:spAutoFit/>
          </a:bodyPr>
          <a:lstStyle/>
          <a:p>
            <a:r>
              <a:rPr lang="bn-BD" sz="2800" dirty="0" smtClean="0">
                <a:latin typeface="Kalpurush" panose="02000600000000000000" pitchFamily="2" charset="0"/>
                <a:cs typeface="Kalpurush" panose="02000600000000000000" pitchFamily="2" charset="0"/>
              </a:rPr>
              <a:t>৩০%</a:t>
            </a:r>
            <a:endParaRPr lang="en-US" sz="28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6349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075" y="1595508"/>
            <a:ext cx="7766726" cy="479515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20000"/>
              </a:lnSpc>
              <a:tabLst>
                <a:tab pos="342900" algn="l"/>
              </a:tabLst>
            </a:pPr>
            <a:r>
              <a:rPr lang="pt-BR" sz="3200" dirty="0">
                <a:latin typeface="SutonnyLalMJ" panose="00000400000000000000" pitchFamily="2" charset="0"/>
                <a:ea typeface="Times New Roman" panose="02020603050405020304" pitchFamily="18" charset="0"/>
                <a:cs typeface="Times New Roman" panose="02020603050405020304" pitchFamily="18" charset="0"/>
              </a:rPr>
              <a:t>eûwbe©vPwb cÖ‡kœi GKwU DÏxcK </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(Stem)</a:t>
            </a:r>
            <a:r>
              <a:rPr lang="pt-BR" sz="3200" dirty="0">
                <a:latin typeface="SutonnyLalMJ" panose="00000400000000000000" pitchFamily="2" charset="0"/>
                <a:ea typeface="Times New Roman" panose="02020603050405020304" pitchFamily="18" charset="0"/>
                <a:cs typeface="Times New Roman" panose="02020603050405020304" pitchFamily="18" charset="0"/>
              </a:rPr>
              <a:t>/wb‡`©</a:t>
            </a:r>
            <a:r>
              <a:rPr lang="pt-BR" sz="3200" dirty="0" smtClean="0">
                <a:latin typeface="SutonnyLalMJ" panose="00000400000000000000" pitchFamily="2" charset="0"/>
                <a:ea typeface="Times New Roman" panose="02020603050405020304" pitchFamily="18" charset="0"/>
                <a:cs typeface="Times New Roman" panose="02020603050405020304" pitchFamily="18" charset="0"/>
              </a:rPr>
              <a:t>kbv</a:t>
            </a:r>
            <a:r>
              <a:rPr lang="bn-BD"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pt-BR" sz="3200" dirty="0" smtClean="0">
                <a:latin typeface="SutonnyLalMJ" panose="00000400000000000000" pitchFamily="2" charset="0"/>
                <a:ea typeface="Times New Roman" panose="02020603050405020304" pitchFamily="18" charset="0"/>
                <a:cs typeface="Times New Roman" panose="02020603050405020304" pitchFamily="18" charset="0"/>
              </a:rPr>
              <a:t>(</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Instruction</a:t>
            </a:r>
            <a:r>
              <a:rPr lang="pt-BR" sz="3200" dirty="0">
                <a:latin typeface="SutonnyLalMJ" panose="00000400000000000000" pitchFamily="2" charset="0"/>
                <a:ea typeface="Times New Roman" panose="02020603050405020304" pitchFamily="18" charset="0"/>
                <a:cs typeface="Times New Roman" panose="02020603050405020304" pitchFamily="18" charset="0"/>
              </a:rPr>
              <a:t>) _v‡K Ges Zvi wfwË‡Z KZ¸‡jv weKí DËi (</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Options</a:t>
            </a:r>
            <a:r>
              <a:rPr lang="pt-BR" sz="3200" dirty="0">
                <a:latin typeface="SutonnyLalMJ" panose="00000400000000000000" pitchFamily="2" charset="0"/>
                <a:ea typeface="Times New Roman" panose="02020603050405020304" pitchFamily="18" charset="0"/>
                <a:cs typeface="Times New Roman" panose="02020603050405020304" pitchFamily="18" charset="0"/>
              </a:rPr>
              <a:t>) †`Iqv _v‡K| weKí DËimg</a:t>
            </a:r>
            <a:r>
              <a:rPr lang="pt-BR" sz="3200" dirty="0">
                <a:latin typeface="SutonnyLalMJ" panose="00000400000000000000" pitchFamily="2" charset="0"/>
                <a:ea typeface="Times New Roman" panose="02020603050405020304" pitchFamily="18" charset="0"/>
                <a:cs typeface="SutonnyLalMJ" panose="00000400000000000000" pitchFamily="2" charset="0"/>
              </a:rPr>
              <a:t>~‡</a:t>
            </a:r>
            <a:r>
              <a:rPr lang="pt-BR" sz="3200" dirty="0">
                <a:latin typeface="SutonnyLalMJ" panose="00000400000000000000" pitchFamily="2" charset="0"/>
                <a:ea typeface="Times New Roman" panose="02020603050405020304" pitchFamily="18" charset="0"/>
                <a:cs typeface="Times New Roman" panose="02020603050405020304" pitchFamily="18" charset="0"/>
              </a:rPr>
              <a:t>ni </a:t>
            </a:r>
            <a:r>
              <a:rPr lang="bn-BD" sz="3100" dirty="0" smtClean="0">
                <a:latin typeface="Kalpurush" panose="02000600000000000000" pitchFamily="2" charset="0"/>
                <a:ea typeface="Times New Roman" panose="02020603050405020304" pitchFamily="18" charset="0"/>
                <a:cs typeface="Kalpurush" panose="02000600000000000000" pitchFamily="2" charset="0"/>
              </a:rPr>
              <a:t>মধ্যে</a:t>
            </a:r>
            <a:r>
              <a:rPr lang="pt-BR" sz="3200" dirty="0" smtClean="0">
                <a:latin typeface="SutonnyLalMJ" panose="00000400000000000000" pitchFamily="2" charset="0"/>
                <a:ea typeface="Times New Roman" panose="02020603050405020304" pitchFamily="18" charset="0"/>
                <a:cs typeface="Times New Roman" panose="02020603050405020304" pitchFamily="18" charset="0"/>
              </a:rPr>
              <a:t> </a:t>
            </a:r>
            <a:r>
              <a:rPr lang="pt-BR" sz="3200" dirty="0">
                <a:latin typeface="SutonnyLalMJ" panose="00000400000000000000" pitchFamily="2" charset="0"/>
                <a:ea typeface="Times New Roman" panose="02020603050405020304" pitchFamily="18" charset="0"/>
                <a:cs typeface="Times New Roman" panose="02020603050405020304" pitchFamily="18" charset="0"/>
              </a:rPr>
              <a:t>GKwU mwVK D</a:t>
            </a:r>
            <a:r>
              <a:rPr lang="pt-BR" sz="3200" dirty="0">
                <a:latin typeface="SutonnyLalMJ" panose="00000400000000000000" pitchFamily="2" charset="0"/>
                <a:ea typeface="Times New Roman" panose="02020603050405020304" pitchFamily="18" charset="0"/>
                <a:cs typeface="SutonnyLalMJ" panose="00000400000000000000" pitchFamily="2" charset="0"/>
              </a:rPr>
              <a:t>Ë</a:t>
            </a:r>
            <a:r>
              <a:rPr lang="pt-BR" sz="3200" dirty="0">
                <a:latin typeface="SutonnyLalMJ" panose="00000400000000000000" pitchFamily="2" charset="0"/>
                <a:ea typeface="Times New Roman" panose="02020603050405020304" pitchFamily="18" charset="0"/>
                <a:cs typeface="Times New Roman" panose="02020603050405020304" pitchFamily="18" charset="0"/>
              </a:rPr>
              <a:t>i </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(Key)</a:t>
            </a:r>
            <a:r>
              <a:rPr lang="pt-BR" sz="3200" dirty="0">
                <a:latin typeface="SutonnyLalMJ" panose="00000400000000000000" pitchFamily="2" charset="0"/>
                <a:ea typeface="Times New Roman" panose="02020603050405020304" pitchFamily="18" charset="0"/>
                <a:cs typeface="Times New Roman" panose="02020603050405020304" pitchFamily="18" charset="0"/>
              </a:rPr>
              <a:t> Ges Aci¸wj we‡¶cK </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(Distractors)</a:t>
            </a:r>
            <a:r>
              <a:rPr lang="pt-BR" sz="3200" dirty="0">
                <a:latin typeface="SutonnyLalMJ" panose="00000400000000000000" pitchFamily="2" charset="0"/>
                <a:ea typeface="Times New Roman" panose="02020603050405020304" pitchFamily="18" charset="0"/>
                <a:cs typeface="Times New Roman" panose="02020603050405020304" pitchFamily="18" charset="0"/>
              </a:rPr>
              <a:t>|  G we‡¶cK¸‡jv mwVK DËi bq| G¸‡jv Ggbfv‡e cÖYqb Kiv nq †hb cix¶v_©x‡`i (hv‡`i welqwU </a:t>
            </a:r>
            <a:r>
              <a:rPr lang="en-US" sz="3200" dirty="0" err="1">
                <a:latin typeface="SutonnyLalMJ" panose="00000400000000000000" pitchFamily="2" charset="0"/>
                <a:ea typeface="Times New Roman" panose="02020603050405020304" pitchFamily="18" charset="0"/>
                <a:cs typeface="Times New Roman" panose="02020603050405020304" pitchFamily="18" charset="0"/>
              </a:rPr>
              <a:t>m¤ú‡K</a:t>
            </a:r>
            <a:r>
              <a:rPr lang="en-US" sz="3200" dirty="0">
                <a:latin typeface="SutonnyLalMJ" panose="00000400000000000000" pitchFamily="2" charset="0"/>
                <a:ea typeface="Times New Roman" panose="02020603050405020304" pitchFamily="18" charset="0"/>
                <a:cs typeface="Times New Roman" panose="02020603050405020304" pitchFamily="18" charset="0"/>
              </a:rPr>
              <a:t>© </a:t>
            </a:r>
            <a:r>
              <a:rPr lang="en-US" sz="3200" dirty="0" err="1">
                <a:latin typeface="SutonnyLalMJ" panose="00000400000000000000" pitchFamily="2" charset="0"/>
                <a:ea typeface="Times New Roman" panose="02020603050405020304" pitchFamily="18" charset="0"/>
                <a:cs typeface="Times New Roman" panose="02020603050405020304" pitchFamily="18" charset="0"/>
              </a:rPr>
              <a:t>my¯úó</a:t>
            </a:r>
            <a:r>
              <a:rPr lang="pt-BR" sz="3200" dirty="0">
                <a:latin typeface="SutonnyLalMJ" panose="00000400000000000000" pitchFamily="2" charset="0"/>
                <a:ea typeface="Times New Roman" panose="02020603050405020304" pitchFamily="18" charset="0"/>
                <a:cs typeface="Times New Roman" panose="02020603050405020304" pitchFamily="18" charset="0"/>
              </a:rPr>
              <a:t> aviYv †bB)  we‡¶cK¸‡jvi w`‡K avweZ nIqvi m¤¢vebv _v‡K|</a:t>
            </a:r>
            <a:endParaRPr lang="en-US" sz="3200" dirty="0">
              <a:latin typeface="SulekhaT" pitchFamily="2" charset="0"/>
              <a:ea typeface="Times New Roman" panose="02020603050405020304" pitchFamily="18" charset="0"/>
              <a:cs typeface="Times New Roman" panose="02020603050405020304" pitchFamily="18" charset="0"/>
            </a:endParaRPr>
          </a:p>
        </p:txBody>
      </p:sp>
      <p:sp>
        <p:nvSpPr>
          <p:cNvPr id="5" name="Rectangle 4"/>
          <p:cNvSpPr/>
          <p:nvPr/>
        </p:nvSpPr>
        <p:spPr>
          <a:xfrm>
            <a:off x="666075" y="671226"/>
            <a:ext cx="7766725" cy="759182"/>
          </a:xfrm>
          <a:prstGeom prst="rect">
            <a:avLst/>
          </a:prstGeom>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prstTxWarp prst="textWave1">
              <a:avLst/>
            </a:prstTxWarp>
            <a:spAutoFit/>
            <a:scene3d>
              <a:camera prst="obliqueTopLeft"/>
              <a:lightRig rig="soft" dir="t">
                <a:rot lat="0" lon="0" rev="15600000"/>
              </a:lightRig>
            </a:scene3d>
            <a:sp3d extrusionH="57150" prstMaterial="softEdge">
              <a:bevelT w="25400" h="38100"/>
            </a:sp3d>
          </a:bodyPr>
          <a:lstStyle/>
          <a:p>
            <a:pPr algn="ctr">
              <a:lnSpc>
                <a:spcPct val="107000"/>
              </a:lnSpc>
              <a:spcAft>
                <a:spcPts val="600"/>
              </a:spcAft>
            </a:pPr>
            <a:r>
              <a:rPr lang="bn-BD"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বহুনির্বাচনী প্রশ্নের গঠন কাঠামো</a:t>
            </a:r>
            <a:endParaRPr lang="en-US"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50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25" y="650947"/>
            <a:ext cx="7550150" cy="722886"/>
          </a:xfr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prstTxWarp prst="textDoubleWave1">
              <a:avLst/>
            </a:prstTxWarp>
            <a:scene3d>
              <a:camera prst="orthographicFront"/>
              <a:lightRig rig="soft" dir="t">
                <a:rot lat="0" lon="0" rev="15600000"/>
              </a:lightRig>
            </a:scene3d>
            <a:sp3d extrusionH="57150" prstMaterial="softEdge">
              <a:bevelT w="25400" h="38100"/>
            </a:sp3d>
          </a:bodyPr>
          <a:lstStyle/>
          <a:p>
            <a:pPr algn="ctr"/>
            <a:r>
              <a:rPr lang="en-US" b="1" dirty="0" err="1" smtClean="0">
                <a:ln/>
                <a:solidFill>
                  <a:srgbClr val="0000CC"/>
                </a:solidFill>
                <a:latin typeface="NikoshBAN" pitchFamily="2" charset="0"/>
                <a:cs typeface="NikoshBAN" pitchFamily="2" charset="0"/>
              </a:rPr>
              <a:t>বহুনির্বাচনি</a:t>
            </a:r>
            <a:r>
              <a:rPr lang="en-US" b="1" dirty="0" smtClean="0">
                <a:ln/>
                <a:solidFill>
                  <a:srgbClr val="0000CC"/>
                </a:solidFill>
                <a:latin typeface="NikoshBAN" pitchFamily="2" charset="0"/>
                <a:cs typeface="NikoshBAN" pitchFamily="2" charset="0"/>
              </a:rPr>
              <a:t> </a:t>
            </a:r>
            <a:r>
              <a:rPr lang="en-US" b="1" dirty="0" err="1" smtClean="0">
                <a:ln/>
                <a:solidFill>
                  <a:srgbClr val="0000CC"/>
                </a:solidFill>
                <a:latin typeface="NikoshBAN" pitchFamily="2" charset="0"/>
                <a:cs typeface="NikoshBAN" pitchFamily="2" charset="0"/>
              </a:rPr>
              <a:t>প্রশ্নের</a:t>
            </a:r>
            <a:r>
              <a:rPr lang="en-US" b="1" dirty="0" smtClean="0">
                <a:ln/>
                <a:solidFill>
                  <a:srgbClr val="0000CC"/>
                </a:solidFill>
                <a:latin typeface="NikoshBAN" pitchFamily="2" charset="0"/>
                <a:cs typeface="NikoshBAN" pitchFamily="2" charset="0"/>
              </a:rPr>
              <a:t> </a:t>
            </a:r>
            <a:r>
              <a:rPr lang="en-US" b="1" dirty="0" err="1" smtClean="0">
                <a:ln/>
                <a:solidFill>
                  <a:srgbClr val="0000CC"/>
                </a:solidFill>
                <a:latin typeface="NikoshBAN" pitchFamily="2" charset="0"/>
                <a:cs typeface="NikoshBAN" pitchFamily="2" charset="0"/>
              </a:rPr>
              <a:t>বিভিন্ন</a:t>
            </a:r>
            <a:r>
              <a:rPr lang="en-US" b="1" dirty="0" smtClean="0">
                <a:ln/>
                <a:solidFill>
                  <a:srgbClr val="0000CC"/>
                </a:solidFill>
                <a:latin typeface="NikoshBAN" pitchFamily="2" charset="0"/>
                <a:cs typeface="NikoshBAN" pitchFamily="2" charset="0"/>
              </a:rPr>
              <a:t> </a:t>
            </a:r>
            <a:r>
              <a:rPr lang="en-US" b="1" dirty="0" err="1" smtClean="0">
                <a:ln/>
                <a:solidFill>
                  <a:srgbClr val="0000CC"/>
                </a:solidFill>
                <a:latin typeface="NikoshBAN" pitchFamily="2" charset="0"/>
                <a:cs typeface="NikoshBAN" pitchFamily="2" charset="0"/>
              </a:rPr>
              <a:t>অংশ</a:t>
            </a:r>
            <a:endParaRPr lang="en-US" b="1" dirty="0">
              <a:ln/>
              <a:solidFill>
                <a:srgbClr val="0000CC"/>
              </a:solidFill>
              <a:latin typeface="NikoshBAN" pitchFamily="2" charset="0"/>
              <a:cs typeface="NikoshBAN"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598298"/>
              </p:ext>
            </p:extLst>
          </p:nvPr>
        </p:nvGraphicFramePr>
        <p:xfrm>
          <a:off x="457200" y="1713888"/>
          <a:ext cx="7889875" cy="425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533400" y="1447800"/>
            <a:ext cx="8229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latin typeface="NikoshBAN" pitchFamily="2" charset="0"/>
                <a:cs typeface="NikoshBAN"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err="1" smtClean="0">
                <a:solidFill>
                  <a:srgbClr val="FF0000"/>
                </a:solidFill>
                <a:latin typeface="NikoshBAN" pitchFamily="2" charset="0"/>
                <a:cs typeface="NikoshBAN" pitchFamily="2" charset="0"/>
              </a:rPr>
              <a:t>মীমাংসা</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পত্র</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কে</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রচনা</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করেন</a:t>
            </a:r>
            <a:r>
              <a:rPr lang="en-US" sz="3200" b="1" dirty="0" smtClean="0">
                <a:solidFill>
                  <a:srgbClr val="FF0000"/>
                </a:solidFill>
                <a:latin typeface="NikoshBAN" pitchFamily="2" charset="0"/>
                <a:cs typeface="NikoshBAN" pitchFamily="2" charset="0"/>
              </a:rPr>
              <a:t> ?</a:t>
            </a:r>
            <a:endParaRPr kumimoji="0" lang="en-US" sz="2400" b="1" i="0" u="none" strike="noStrike" kern="1200" cap="none" spc="0" normalizeH="0" baseline="0" noProof="0" dirty="0" smtClean="0">
              <a:ln>
                <a:noFill/>
              </a:ln>
              <a:solidFill>
                <a:srgbClr val="FF0000"/>
              </a:solidFill>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latin typeface="NikoshBAN" pitchFamily="2" charset="0"/>
                <a:cs typeface="NikoshBAN" pitchFamily="2" charset="0"/>
              </a:rPr>
              <a:t>                                    </a:t>
            </a:r>
            <a:r>
              <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rPr>
              <a:t>ক. </a:t>
            </a:r>
            <a:r>
              <a:rPr kumimoji="0" lang="en-US" sz="3600" b="1" i="0" u="none" strike="noStrike" kern="1200" cap="none" spc="0" normalizeH="0" baseline="0" noProof="0" dirty="0" err="1" smtClean="0">
                <a:ln>
                  <a:noFill/>
                </a:ln>
                <a:solidFill>
                  <a:srgbClr val="0000CC"/>
                </a:solidFill>
                <a:effectLst/>
                <a:uLnTx/>
                <a:uFillTx/>
                <a:latin typeface="NikoshBAN" pitchFamily="2" charset="0"/>
                <a:cs typeface="NikoshBAN" pitchFamily="2" charset="0"/>
              </a:rPr>
              <a:t>ক্রেতা</a:t>
            </a:r>
            <a:r>
              <a:rPr kumimoji="0" lang="en-US" sz="3600" b="1" i="0" u="none" strike="noStrike" kern="1200" cap="none" spc="0" normalizeH="0" noProof="0" dirty="0" smtClean="0">
                <a:ln>
                  <a:noFill/>
                </a:ln>
                <a:solidFill>
                  <a:srgbClr val="0000CC"/>
                </a:solidFill>
                <a:effectLst/>
                <a:uLnTx/>
                <a:uFillTx/>
                <a:latin typeface="NikoshBAN" pitchFamily="2" charset="0"/>
                <a:cs typeface="NikoshBAN" pitchFamily="2" charset="0"/>
              </a:rPr>
              <a:t> </a:t>
            </a:r>
            <a:endPar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endParaRPr>
          </a:p>
          <a:p>
            <a:pPr marL="3429000" marR="0" lvl="7"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rPr>
              <a:t>খ. </a:t>
            </a:r>
            <a:r>
              <a:rPr lang="en-US" sz="3600" b="1" dirty="0" err="1" smtClean="0">
                <a:solidFill>
                  <a:srgbClr val="0000CC"/>
                </a:solidFill>
                <a:latin typeface="NikoshBAN" pitchFamily="2" charset="0"/>
                <a:cs typeface="NikoshBAN" pitchFamily="2" charset="0"/>
              </a:rPr>
              <a:t>বিক্রতা</a:t>
            </a:r>
            <a:endPar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endParaRPr>
          </a:p>
          <a:p>
            <a:pPr marL="3429000" marR="0" lvl="7"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err="1" smtClean="0">
                <a:ln>
                  <a:noFill/>
                </a:ln>
                <a:solidFill>
                  <a:srgbClr val="0000CC"/>
                </a:solidFill>
                <a:effectLst/>
                <a:uLnTx/>
                <a:uFillTx/>
                <a:latin typeface="NikoshBAN" pitchFamily="2" charset="0"/>
                <a:cs typeface="NikoshBAN" pitchFamily="2" charset="0"/>
              </a:rPr>
              <a:t>গ.দেনাদার</a:t>
            </a:r>
            <a:endPar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endParaRPr>
          </a:p>
          <a:p>
            <a:pPr marL="3429000" marR="0" lvl="7"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rPr>
              <a:t>ঘ.</a:t>
            </a:r>
            <a:r>
              <a:rPr kumimoji="0" lang="en-US" sz="3600" b="1" i="0" u="none" strike="noStrike" kern="1200" cap="none" spc="0" normalizeH="0" noProof="0" dirty="0" smtClean="0">
                <a:ln>
                  <a:noFill/>
                </a:ln>
                <a:solidFill>
                  <a:srgbClr val="0000CC"/>
                </a:solidFill>
                <a:effectLst/>
                <a:uLnTx/>
                <a:uFillTx/>
                <a:latin typeface="NikoshBAN" pitchFamily="2" charset="0"/>
                <a:cs typeface="NikoshBAN" pitchFamily="2" charset="0"/>
              </a:rPr>
              <a:t> </a:t>
            </a:r>
            <a:r>
              <a:rPr lang="en-US" sz="3600" b="1" dirty="0" err="1" smtClean="0">
                <a:solidFill>
                  <a:srgbClr val="0000CC"/>
                </a:solidFill>
                <a:latin typeface="NikoshBAN" pitchFamily="2" charset="0"/>
                <a:cs typeface="NikoshBAN" pitchFamily="2" charset="0"/>
              </a:rPr>
              <a:t>ভোক্তা</a:t>
            </a:r>
            <a:endParaRPr kumimoji="0" lang="en-US" sz="3600" b="1" i="0" u="none" strike="noStrike" kern="1200" cap="none" spc="0" normalizeH="0" baseline="0" noProof="0" dirty="0" smtClean="0">
              <a:ln>
                <a:noFill/>
              </a:ln>
              <a:solidFill>
                <a:srgbClr val="0000CC"/>
              </a:solidFill>
              <a:effectLst/>
              <a:uLnTx/>
              <a:uFillTx/>
              <a:latin typeface="NikoshBAN" pitchFamily="2" charset="0"/>
              <a:cs typeface="NikoshBAN" pitchFamily="2" charset="0"/>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endParaRPr kumimoji="0" lang="en-US" sz="400" b="0"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
        <p:nvSpPr>
          <p:cNvPr id="7" name="Left Brace 6"/>
          <p:cNvSpPr/>
          <p:nvPr/>
        </p:nvSpPr>
        <p:spPr>
          <a:xfrm>
            <a:off x="2743200" y="2895599"/>
            <a:ext cx="1371600" cy="2261175"/>
          </a:xfrm>
          <a:prstGeom prst="leftBrace">
            <a:avLst>
              <a:gd name="adj1" fmla="val 8333"/>
              <a:gd name="adj2" fmla="val 50026"/>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Rectangle 7"/>
          <p:cNvSpPr/>
          <p:nvPr/>
        </p:nvSpPr>
        <p:spPr>
          <a:xfrm>
            <a:off x="771185" y="3659832"/>
            <a:ext cx="1972015" cy="707886"/>
          </a:xfrm>
          <a:prstGeom prst="rect">
            <a:avLst/>
          </a:prstGeom>
        </p:spPr>
        <p:txBody>
          <a:bodyPr wrap="none">
            <a:spAutoFit/>
          </a:bodyPr>
          <a:lstStyle/>
          <a:p>
            <a:r>
              <a:rPr lang="en-US" sz="4000" b="1" dirty="0" err="1" smtClean="0">
                <a:solidFill>
                  <a:srgbClr val="0000CC"/>
                </a:solidFill>
                <a:latin typeface="NikoshBAN" pitchFamily="2" charset="0"/>
                <a:cs typeface="NikoshBAN" pitchFamily="2" charset="0"/>
              </a:rPr>
              <a:t>বিকল্প</a:t>
            </a:r>
            <a:r>
              <a:rPr lang="en-US" sz="4000" b="1" dirty="0" smtClean="0">
                <a:solidFill>
                  <a:srgbClr val="0000CC"/>
                </a:solidFill>
                <a:latin typeface="NikoshBAN" pitchFamily="2" charset="0"/>
                <a:cs typeface="NikoshBAN" pitchFamily="2" charset="0"/>
              </a:rPr>
              <a:t> </a:t>
            </a:r>
            <a:r>
              <a:rPr lang="en-US" sz="4000" b="1" dirty="0" err="1" smtClean="0">
                <a:solidFill>
                  <a:srgbClr val="0000CC"/>
                </a:solidFill>
                <a:latin typeface="NikoshBAN" pitchFamily="2" charset="0"/>
                <a:cs typeface="NikoshBAN" pitchFamily="2" charset="0"/>
              </a:rPr>
              <a:t>উত্তর</a:t>
            </a:r>
            <a:endParaRPr lang="en-US" sz="4000" b="1" dirty="0">
              <a:solidFill>
                <a:srgbClr val="0000CC"/>
              </a:solidFill>
              <a:latin typeface="NikoshBAN" pitchFamily="2" charset="0"/>
              <a:cs typeface="NikoshBAN" pitchFamily="2" charset="0"/>
            </a:endParaRPr>
          </a:p>
        </p:txBody>
      </p:sp>
      <p:sp>
        <p:nvSpPr>
          <p:cNvPr id="9" name="Right Brace 8"/>
          <p:cNvSpPr/>
          <p:nvPr/>
        </p:nvSpPr>
        <p:spPr>
          <a:xfrm>
            <a:off x="4572000" y="1787854"/>
            <a:ext cx="3048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334000" y="1907244"/>
            <a:ext cx="2362200" cy="584775"/>
          </a:xfrm>
          <a:prstGeom prst="rect">
            <a:avLst/>
          </a:prstGeom>
          <a:noFill/>
        </p:spPr>
        <p:txBody>
          <a:bodyPr wrap="square" rtlCol="0">
            <a:spAutoFit/>
          </a:bodyPr>
          <a:lstStyle/>
          <a:p>
            <a:r>
              <a:rPr lang="en-US" sz="3200" b="1" dirty="0" err="1" smtClean="0">
                <a:solidFill>
                  <a:srgbClr val="FF0000"/>
                </a:solidFill>
                <a:latin typeface="NikoshBAN" pitchFamily="2" charset="0"/>
                <a:cs typeface="NikoshBAN" pitchFamily="2" charset="0"/>
              </a:rPr>
              <a:t>উদ্দিপক</a:t>
            </a:r>
            <a:r>
              <a:rPr lang="en-US" sz="3200" b="1" dirty="0" smtClean="0">
                <a:solidFill>
                  <a:srgbClr val="FF0000"/>
                </a:solidFill>
                <a:latin typeface="NikoshBAN" pitchFamily="2" charset="0"/>
                <a:cs typeface="NikoshBAN" pitchFamily="2" charset="0"/>
              </a:rPr>
              <a:t>/</a:t>
            </a:r>
            <a:r>
              <a:rPr lang="en-US" sz="3200" b="1" dirty="0" err="1" smtClean="0">
                <a:solidFill>
                  <a:srgbClr val="FF0000"/>
                </a:solidFill>
                <a:latin typeface="NikoshBAN" pitchFamily="2" charset="0"/>
                <a:cs typeface="NikoshBAN" pitchFamily="2" charset="0"/>
              </a:rPr>
              <a:t>নির্দেশক</a:t>
            </a:r>
            <a:endParaRPr lang="en-US" sz="3200" b="1" dirty="0">
              <a:solidFill>
                <a:srgbClr val="FF0000"/>
              </a:solidFill>
              <a:latin typeface="NikoshBAN" pitchFamily="2" charset="0"/>
              <a:cs typeface="NikoshBAN" pitchFamily="2" charset="0"/>
            </a:endParaRPr>
          </a:p>
        </p:txBody>
      </p:sp>
      <p:sp>
        <p:nvSpPr>
          <p:cNvPr id="11" name="TextBox 10"/>
          <p:cNvSpPr txBox="1"/>
          <p:nvPr/>
        </p:nvSpPr>
        <p:spPr>
          <a:xfrm>
            <a:off x="5791200" y="3429000"/>
            <a:ext cx="1995814" cy="584775"/>
          </a:xfrm>
          <a:prstGeom prst="rect">
            <a:avLst/>
          </a:prstGeom>
          <a:noFill/>
        </p:spPr>
        <p:txBody>
          <a:bodyPr wrap="square" rtlCol="0">
            <a:spAutoFit/>
          </a:bodyPr>
          <a:lstStyle/>
          <a:p>
            <a:r>
              <a:rPr lang="en-US" sz="3200" b="1" dirty="0" smtClean="0"/>
              <a:t>   </a:t>
            </a:r>
            <a:r>
              <a:rPr lang="en-US" sz="3200" b="1" dirty="0" err="1" smtClean="0">
                <a:latin typeface="NikoshBAN" pitchFamily="2" charset="0"/>
                <a:cs typeface="NikoshBAN" pitchFamily="2" charset="0"/>
              </a:rPr>
              <a:t>সঠিক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উত্তর</a:t>
            </a:r>
            <a:endParaRPr lang="en-US" sz="3200" b="1" dirty="0">
              <a:latin typeface="NikoshBAN" pitchFamily="2" charset="0"/>
              <a:cs typeface="NikoshBAN" pitchFamily="2" charset="0"/>
            </a:endParaRPr>
          </a:p>
        </p:txBody>
      </p:sp>
      <p:sp>
        <p:nvSpPr>
          <p:cNvPr id="12" name="TextBox 11"/>
          <p:cNvSpPr txBox="1"/>
          <p:nvPr/>
        </p:nvSpPr>
        <p:spPr>
          <a:xfrm>
            <a:off x="5634260" y="2874825"/>
            <a:ext cx="2066480" cy="584775"/>
          </a:xfrm>
          <a:prstGeom prst="rect">
            <a:avLst/>
          </a:prstGeom>
          <a:noFill/>
        </p:spPr>
        <p:txBody>
          <a:bodyPr wrap="square" rtlCol="0">
            <a:spAutoFit/>
          </a:bodyPr>
          <a:lstStyle/>
          <a:p>
            <a:r>
              <a:rPr lang="en-US" sz="3200" b="1" dirty="0" smtClean="0"/>
              <a:t>     </a:t>
            </a:r>
            <a:r>
              <a:rPr lang="en-US" sz="3200" b="1" dirty="0" err="1" smtClean="0">
                <a:latin typeface="NikoshBAN" pitchFamily="2" charset="0"/>
                <a:cs typeface="NikoshBAN" pitchFamily="2" charset="0"/>
              </a:rPr>
              <a:t>বিক্ষেপক</a:t>
            </a:r>
            <a:endParaRPr lang="en-US" sz="3200" b="1" dirty="0">
              <a:latin typeface="NikoshBAN" pitchFamily="2" charset="0"/>
              <a:cs typeface="NikoshBAN" pitchFamily="2" charset="0"/>
            </a:endParaRPr>
          </a:p>
        </p:txBody>
      </p:sp>
      <p:sp>
        <p:nvSpPr>
          <p:cNvPr id="13" name="TextBox 12"/>
          <p:cNvSpPr txBox="1"/>
          <p:nvPr/>
        </p:nvSpPr>
        <p:spPr>
          <a:xfrm>
            <a:off x="5867400" y="4038600"/>
            <a:ext cx="1828800" cy="584775"/>
          </a:xfrm>
          <a:prstGeom prst="rect">
            <a:avLst/>
          </a:prstGeom>
          <a:noFill/>
        </p:spPr>
        <p:txBody>
          <a:bodyPr wrap="square" rtlCol="0">
            <a:spAutoFit/>
          </a:bodyPr>
          <a:lstStyle/>
          <a:p>
            <a:r>
              <a:rPr lang="en-US" sz="3200" b="1" dirty="0" smtClean="0"/>
              <a:t>  </a:t>
            </a:r>
            <a:r>
              <a:rPr lang="en-US" sz="3200" b="1" dirty="0" err="1" smtClean="0">
                <a:latin typeface="NikoshBAN" pitchFamily="2" charset="0"/>
                <a:cs typeface="NikoshBAN" pitchFamily="2" charset="0"/>
              </a:rPr>
              <a:t>বিক্ষেপক</a:t>
            </a:r>
            <a:endParaRPr lang="en-US" sz="3200" b="1" dirty="0">
              <a:latin typeface="NikoshBAN" pitchFamily="2" charset="0"/>
              <a:cs typeface="NikoshBAN" pitchFamily="2" charset="0"/>
            </a:endParaRPr>
          </a:p>
        </p:txBody>
      </p:sp>
      <p:sp>
        <p:nvSpPr>
          <p:cNvPr id="14" name="TextBox 13"/>
          <p:cNvSpPr txBox="1"/>
          <p:nvPr/>
        </p:nvSpPr>
        <p:spPr>
          <a:xfrm>
            <a:off x="5943600" y="4572000"/>
            <a:ext cx="2120900" cy="584775"/>
          </a:xfrm>
          <a:prstGeom prst="rect">
            <a:avLst/>
          </a:prstGeom>
          <a:noFill/>
        </p:spPr>
        <p:txBody>
          <a:bodyPr wrap="square" rtlCol="0">
            <a:spAutoFit/>
          </a:bodyPr>
          <a:lstStyle/>
          <a:p>
            <a:r>
              <a:rPr lang="en-US" sz="3200" b="1" dirty="0" smtClean="0"/>
              <a:t> </a:t>
            </a:r>
            <a:r>
              <a:rPr lang="en-US" sz="3200" b="1" dirty="0" err="1" smtClean="0">
                <a:latin typeface="NikoshBAN" pitchFamily="2" charset="0"/>
                <a:cs typeface="NikoshBAN" pitchFamily="2" charset="0"/>
              </a:rPr>
              <a:t>বিক্ষেপক</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1284884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525963"/>
          </a:xfrm>
        </p:spPr>
        <p:txBody>
          <a:bodyPr>
            <a:noAutofit/>
          </a:bodyPr>
          <a:lstStyle/>
          <a:p>
            <a:pPr>
              <a:buNone/>
            </a:pPr>
            <a:r>
              <a:rPr lang="en-US" sz="3200" b="1" dirty="0" smtClean="0">
                <a:solidFill>
                  <a:srgbClr val="C00000"/>
                </a:solidFill>
                <a:latin typeface="NikoshBAN" pitchFamily="2" charset="0"/>
                <a:cs typeface="NikoshBAN" pitchFamily="2" charset="0"/>
              </a:rPr>
              <a:t>১০ </a:t>
            </a:r>
            <a:r>
              <a:rPr lang="en-US" sz="3200" b="1" dirty="0" err="1" smtClean="0">
                <a:solidFill>
                  <a:srgbClr val="C00000"/>
                </a:solidFill>
                <a:latin typeface="NikoshBAN" pitchFamily="2" charset="0"/>
                <a:cs typeface="NikoshBAN" pitchFamily="2" charset="0"/>
              </a:rPr>
              <a:t>জন</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লোকের</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গড়</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ওজন</a:t>
            </a:r>
            <a:r>
              <a:rPr lang="en-US" sz="3200" b="1" dirty="0" smtClean="0">
                <a:solidFill>
                  <a:srgbClr val="C00000"/>
                </a:solidFill>
                <a:latin typeface="NikoshBAN" pitchFamily="2" charset="0"/>
                <a:cs typeface="NikoshBAN" pitchFamily="2" charset="0"/>
              </a:rPr>
              <a:t> ১৩৯.৪ </a:t>
            </a:r>
            <a:r>
              <a:rPr lang="en-US" sz="3200" b="1" dirty="0" err="1" smtClean="0">
                <a:solidFill>
                  <a:srgbClr val="C00000"/>
                </a:solidFill>
                <a:latin typeface="NikoshBAN" pitchFamily="2" charset="0"/>
                <a:cs typeface="NikoshBAN" pitchFamily="2" charset="0"/>
              </a:rPr>
              <a:t>পাউন্ড</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তাদের</a:t>
            </a:r>
            <a:r>
              <a:rPr lang="en-US" sz="3200" b="1" dirty="0" smtClean="0">
                <a:solidFill>
                  <a:srgbClr val="C00000"/>
                </a:solidFill>
                <a:latin typeface="NikoshBAN" pitchFamily="2" charset="0"/>
                <a:cs typeface="NikoshBAN" pitchFamily="2" charset="0"/>
              </a:rPr>
              <a:t> </a:t>
            </a:r>
          </a:p>
          <a:p>
            <a:pPr>
              <a:buNone/>
            </a:pPr>
            <a:r>
              <a:rPr lang="en-US" sz="3200" b="1" dirty="0" err="1" smtClean="0">
                <a:solidFill>
                  <a:srgbClr val="C00000"/>
                </a:solidFill>
                <a:latin typeface="NikoshBAN" pitchFamily="2" charset="0"/>
                <a:cs typeface="NikoshBAN" pitchFamily="2" charset="0"/>
              </a:rPr>
              <a:t>মধ্যে</a:t>
            </a:r>
            <a:r>
              <a:rPr lang="en-US" sz="3200" b="1" dirty="0" smtClean="0">
                <a:solidFill>
                  <a:srgbClr val="C00000"/>
                </a:solidFill>
                <a:latin typeface="NikoshBAN" pitchFamily="2" charset="0"/>
                <a:cs typeface="NikoshBAN" pitchFamily="2" charset="0"/>
              </a:rPr>
              <a:t> ৩ </a:t>
            </a:r>
            <a:r>
              <a:rPr lang="en-US" sz="3200" b="1" dirty="0" err="1" smtClean="0">
                <a:solidFill>
                  <a:srgbClr val="C00000"/>
                </a:solidFill>
                <a:latin typeface="NikoshBAN" pitchFamily="2" charset="0"/>
                <a:cs typeface="NikoshBAN" pitchFamily="2" charset="0"/>
              </a:rPr>
              <a:t>জনের</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ওজনের</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গড়</a:t>
            </a:r>
            <a:r>
              <a:rPr lang="en-US" sz="3200" b="1" dirty="0" smtClean="0">
                <a:solidFill>
                  <a:srgbClr val="C00000"/>
                </a:solidFill>
                <a:latin typeface="NikoshBAN" pitchFamily="2" charset="0"/>
                <a:cs typeface="NikoshBAN" pitchFamily="2" charset="0"/>
              </a:rPr>
              <a:t> ১৮০ </a:t>
            </a:r>
            <a:r>
              <a:rPr lang="en-US" sz="3200" b="1" dirty="0" err="1" smtClean="0">
                <a:solidFill>
                  <a:srgbClr val="C00000"/>
                </a:solidFill>
                <a:latin typeface="NikoshBAN" pitchFamily="2" charset="0"/>
                <a:cs typeface="NikoshBAN" pitchFamily="2" charset="0"/>
              </a:rPr>
              <a:t>পাউন্ড</a:t>
            </a:r>
            <a:r>
              <a:rPr lang="en-US" sz="3200" b="1" dirty="0" smtClean="0">
                <a:solidFill>
                  <a:srgbClr val="C00000"/>
                </a:solidFill>
                <a:latin typeface="NikoshBAN" pitchFamily="2" charset="0"/>
                <a:cs typeface="NikoshBAN" pitchFamily="2" charset="0"/>
              </a:rPr>
              <a:t>। </a:t>
            </a:r>
          </a:p>
          <a:p>
            <a:pPr>
              <a:buNone/>
            </a:pPr>
            <a:r>
              <a:rPr lang="en-US" sz="3200" b="1" dirty="0" smtClean="0">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অবশিষ্ট</a:t>
            </a:r>
            <a:r>
              <a:rPr lang="en-US" sz="3200" b="1" dirty="0" smtClean="0">
                <a:solidFill>
                  <a:srgbClr val="002060"/>
                </a:solidFill>
                <a:latin typeface="NikoshBAN" pitchFamily="2" charset="0"/>
                <a:cs typeface="NikoshBAN" pitchFamily="2" charset="0"/>
              </a:rPr>
              <a:t> ৭ </a:t>
            </a:r>
            <a:r>
              <a:rPr lang="en-US" sz="3200" b="1" dirty="0" err="1" smtClean="0">
                <a:solidFill>
                  <a:srgbClr val="002060"/>
                </a:solidFill>
                <a:latin typeface="NikoshBAN" pitchFamily="2" charset="0"/>
                <a:cs typeface="NikoshBAN" pitchFamily="2" charset="0"/>
              </a:rPr>
              <a:t>জনের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গড়</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ওজন</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কত</a:t>
            </a:r>
            <a:r>
              <a:rPr lang="en-US" sz="3200" b="1" dirty="0" smtClean="0">
                <a:solidFill>
                  <a:srgbClr val="002060"/>
                </a:solidFill>
                <a:latin typeface="NikoshBAN" pitchFamily="2" charset="0"/>
                <a:cs typeface="NikoshBAN" pitchFamily="2" charset="0"/>
              </a:rPr>
              <a:t> ?</a:t>
            </a:r>
          </a:p>
          <a:p>
            <a:pPr>
              <a:buNone/>
            </a:pPr>
            <a:endParaRPr lang="bn-BD" sz="3200" b="1" dirty="0" smtClean="0">
              <a:latin typeface="NikoshBAN" pitchFamily="2" charset="0"/>
              <a:cs typeface="NikoshBAN" pitchFamily="2" charset="0"/>
            </a:endParaRPr>
          </a:p>
          <a:p>
            <a:pPr>
              <a:buNone/>
            </a:pPr>
            <a:r>
              <a:rPr lang="en-US" sz="3200" b="1" dirty="0" smtClean="0">
                <a:latin typeface="NikoshBAN" pitchFamily="2" charset="0"/>
                <a:cs typeface="NikoshBAN" pitchFamily="2" charset="0"/>
              </a:rPr>
              <a:t>                                </a:t>
            </a:r>
            <a:r>
              <a:rPr lang="en-US" sz="3200" b="1" dirty="0" smtClean="0">
                <a:solidFill>
                  <a:srgbClr val="7030A0"/>
                </a:solidFill>
                <a:latin typeface="NikoshBAN" pitchFamily="2" charset="0"/>
                <a:cs typeface="NikoshBAN" pitchFamily="2" charset="0"/>
              </a:rPr>
              <a:t>ক. ১১৫ </a:t>
            </a:r>
          </a:p>
          <a:p>
            <a:pPr lvl="7">
              <a:buNone/>
            </a:pPr>
            <a:r>
              <a:rPr lang="en-US" sz="3200" b="1" dirty="0" smtClean="0">
                <a:solidFill>
                  <a:srgbClr val="FF0000"/>
                </a:solidFill>
                <a:latin typeface="NikoshBAN" pitchFamily="2" charset="0"/>
                <a:cs typeface="NikoshBAN" pitchFamily="2" charset="0"/>
              </a:rPr>
              <a:t>খ. ১২২</a:t>
            </a:r>
          </a:p>
          <a:p>
            <a:pPr lvl="7">
              <a:buNone/>
            </a:pPr>
            <a:r>
              <a:rPr lang="en-US" sz="3200" b="1" dirty="0" smtClean="0">
                <a:solidFill>
                  <a:srgbClr val="7030A0"/>
                </a:solidFill>
                <a:latin typeface="NikoshBAN" pitchFamily="2" charset="0"/>
                <a:cs typeface="NikoshBAN" pitchFamily="2" charset="0"/>
              </a:rPr>
              <a:t>গ. ১৪০</a:t>
            </a:r>
          </a:p>
          <a:p>
            <a:pPr lvl="7">
              <a:buNone/>
            </a:pPr>
            <a:r>
              <a:rPr lang="en-US" sz="3200" b="1" dirty="0" smtClean="0">
                <a:solidFill>
                  <a:srgbClr val="7030A0"/>
                </a:solidFill>
                <a:latin typeface="NikoshBAN" pitchFamily="2" charset="0"/>
                <a:cs typeface="NikoshBAN" pitchFamily="2" charset="0"/>
              </a:rPr>
              <a:t>ঘ. ১৫৯.৭</a:t>
            </a:r>
          </a:p>
          <a:p>
            <a:pPr lvl="4">
              <a:buNone/>
            </a:pP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TextBox 4"/>
          <p:cNvSpPr txBox="1"/>
          <p:nvPr/>
        </p:nvSpPr>
        <p:spPr>
          <a:xfrm>
            <a:off x="7315200" y="1676400"/>
            <a:ext cx="1447800"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উদ্দিপক</a:t>
            </a:r>
            <a:endParaRPr lang="en-US" sz="3200" b="1" dirty="0">
              <a:latin typeface="NikoshBAN" pitchFamily="2" charset="0"/>
              <a:cs typeface="NikoshBAN" pitchFamily="2" charset="0"/>
            </a:endParaRPr>
          </a:p>
        </p:txBody>
      </p:sp>
      <p:sp>
        <p:nvSpPr>
          <p:cNvPr id="7" name="TextBox 6"/>
          <p:cNvSpPr txBox="1"/>
          <p:nvPr/>
        </p:nvSpPr>
        <p:spPr>
          <a:xfrm>
            <a:off x="7239000" y="2667000"/>
            <a:ext cx="1524000" cy="584775"/>
          </a:xfrm>
          <a:prstGeom prst="rect">
            <a:avLst/>
          </a:prstGeom>
          <a:noFill/>
        </p:spPr>
        <p:txBody>
          <a:bodyPr wrap="square" rtlCol="0">
            <a:spAutoFit/>
          </a:bodyPr>
          <a:lstStyle/>
          <a:p>
            <a:r>
              <a:rPr lang="en-US" sz="3200" b="1" dirty="0" err="1" smtClean="0">
                <a:solidFill>
                  <a:srgbClr val="002060"/>
                </a:solidFill>
                <a:latin typeface="NikoshBAN" pitchFamily="2" charset="0"/>
                <a:cs typeface="NikoshBAN" pitchFamily="2" charset="0"/>
              </a:rPr>
              <a:t>নির্দেশক</a:t>
            </a:r>
            <a:endParaRPr lang="en-US" sz="3200" b="1" dirty="0">
              <a:solidFill>
                <a:srgbClr val="002060"/>
              </a:solidFill>
              <a:latin typeface="NikoshBAN" pitchFamily="2" charset="0"/>
              <a:cs typeface="NikoshBAN" pitchFamily="2" charset="0"/>
            </a:endParaRPr>
          </a:p>
        </p:txBody>
      </p:sp>
      <p:sp>
        <p:nvSpPr>
          <p:cNvPr id="9" name="Right Brace 8"/>
          <p:cNvSpPr/>
          <p:nvPr/>
        </p:nvSpPr>
        <p:spPr>
          <a:xfrm>
            <a:off x="7010400" y="1524000"/>
            <a:ext cx="304800" cy="762000"/>
          </a:xfrm>
          <a:prstGeom prst="rightBrace">
            <a:avLst/>
          </a:prstGeom>
          <a:ln>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Right Brace 11"/>
          <p:cNvSpPr/>
          <p:nvPr/>
        </p:nvSpPr>
        <p:spPr>
          <a:xfrm>
            <a:off x="6934200" y="2590800"/>
            <a:ext cx="304800" cy="68580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2840316" y="3697541"/>
            <a:ext cx="1371600" cy="2057400"/>
          </a:xfrm>
          <a:prstGeom prst="leftBrace">
            <a:avLst>
              <a:gd name="adj1" fmla="val 8333"/>
              <a:gd name="adj2" fmla="val 5002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922616" y="4372297"/>
            <a:ext cx="1905000" cy="646331"/>
          </a:xfrm>
          <a:prstGeom prst="rect">
            <a:avLst/>
          </a:prstGeom>
          <a:noFill/>
        </p:spPr>
        <p:txBody>
          <a:bodyPr wrap="square" rtlCol="0">
            <a:spAutoFit/>
          </a:bodyPr>
          <a:lstStyle/>
          <a:p>
            <a:r>
              <a:rPr lang="en-US" sz="3600" b="1" dirty="0" err="1" smtClean="0">
                <a:solidFill>
                  <a:srgbClr val="FF0000"/>
                </a:solidFill>
                <a:latin typeface="NikoshBAN" pitchFamily="2" charset="0"/>
                <a:cs typeface="NikoshBAN" pitchFamily="2" charset="0"/>
              </a:rPr>
              <a:t>বিকল্প</a:t>
            </a:r>
            <a:r>
              <a:rPr lang="en-US" sz="3600" b="1" dirty="0" smtClean="0">
                <a:solidFill>
                  <a:srgbClr val="FF0000"/>
                </a:solidFill>
                <a:latin typeface="NikoshBAN" pitchFamily="2" charset="0"/>
                <a:cs typeface="NikoshBAN" pitchFamily="2" charset="0"/>
              </a:rPr>
              <a:t> </a:t>
            </a:r>
            <a:r>
              <a:rPr lang="en-US" sz="3600" b="1" dirty="0" err="1" smtClean="0">
                <a:solidFill>
                  <a:srgbClr val="FF0000"/>
                </a:solidFill>
                <a:latin typeface="NikoshBAN" pitchFamily="2" charset="0"/>
                <a:cs typeface="NikoshBAN" pitchFamily="2" charset="0"/>
              </a:rPr>
              <a:t>উত্তর</a:t>
            </a:r>
            <a:endParaRPr lang="en-US" sz="3600" b="1" dirty="0">
              <a:solidFill>
                <a:srgbClr val="FF0000"/>
              </a:solidFill>
              <a:latin typeface="NikoshBAN" pitchFamily="2" charset="0"/>
              <a:cs typeface="NikoshBAN" pitchFamily="2" charset="0"/>
            </a:endParaRPr>
          </a:p>
        </p:txBody>
      </p:sp>
      <p:sp>
        <p:nvSpPr>
          <p:cNvPr id="16" name="TextBox 15"/>
          <p:cNvSpPr txBox="1"/>
          <p:nvPr/>
        </p:nvSpPr>
        <p:spPr>
          <a:xfrm>
            <a:off x="5362014" y="3665174"/>
            <a:ext cx="2306171" cy="584775"/>
          </a:xfrm>
          <a:prstGeom prst="rect">
            <a:avLst/>
          </a:prstGeom>
          <a:noFill/>
        </p:spPr>
        <p:txBody>
          <a:bodyPr wrap="square" rtlCol="0">
            <a:spAutoFit/>
          </a:bodyPr>
          <a:lstStyle/>
          <a:p>
            <a:r>
              <a:rPr lang="en-US" sz="3200" b="1" dirty="0" smtClean="0"/>
              <a:t>  </a:t>
            </a:r>
            <a:r>
              <a:rPr lang="en-US" sz="3200" b="1" dirty="0" err="1" smtClean="0">
                <a:solidFill>
                  <a:srgbClr val="7030A0"/>
                </a:solidFill>
                <a:latin typeface="NikoshBAN" pitchFamily="2" charset="0"/>
                <a:cs typeface="NikoshBAN" pitchFamily="2" charset="0"/>
              </a:rPr>
              <a:t>বিক্ষেপক</a:t>
            </a:r>
            <a:endParaRPr lang="en-US" sz="3200" b="1" dirty="0">
              <a:solidFill>
                <a:srgbClr val="7030A0"/>
              </a:solidFill>
              <a:latin typeface="NikoshBAN" pitchFamily="2" charset="0"/>
              <a:cs typeface="NikoshBAN" pitchFamily="2" charset="0"/>
            </a:endParaRPr>
          </a:p>
        </p:txBody>
      </p:sp>
      <p:sp>
        <p:nvSpPr>
          <p:cNvPr id="17" name="TextBox 16"/>
          <p:cNvSpPr txBox="1"/>
          <p:nvPr/>
        </p:nvSpPr>
        <p:spPr>
          <a:xfrm>
            <a:off x="5486399" y="4196738"/>
            <a:ext cx="1976718" cy="584775"/>
          </a:xfrm>
          <a:prstGeom prst="rect">
            <a:avLst/>
          </a:prstGeom>
          <a:noFill/>
        </p:spPr>
        <p:txBody>
          <a:bodyPr wrap="square" rtlCol="0">
            <a:spAutoFit/>
          </a:bodyPr>
          <a:lstStyle/>
          <a:p>
            <a:r>
              <a:rPr lang="en-US" sz="3200" b="1" dirty="0" err="1" smtClean="0">
                <a:solidFill>
                  <a:srgbClr val="FF0000"/>
                </a:solidFill>
                <a:latin typeface="NikoshBAN" pitchFamily="2" charset="0"/>
                <a:cs typeface="NikoshBAN" pitchFamily="2" charset="0"/>
              </a:rPr>
              <a:t>সঠিক</a:t>
            </a:r>
            <a:r>
              <a:rPr lang="en-US" sz="3200" b="1" dirty="0" smtClean="0">
                <a:solidFill>
                  <a:srgbClr val="FF0000"/>
                </a:solidFill>
              </a:rPr>
              <a:t> </a:t>
            </a:r>
            <a:r>
              <a:rPr lang="en-US" sz="3200" b="1" dirty="0" err="1" smtClean="0">
                <a:solidFill>
                  <a:srgbClr val="FF0000"/>
                </a:solidFill>
                <a:latin typeface="NikoshBAN" pitchFamily="2" charset="0"/>
                <a:cs typeface="NikoshBAN" pitchFamily="2" charset="0"/>
              </a:rPr>
              <a:t>উত্তর</a:t>
            </a:r>
            <a:endParaRPr lang="en-US" sz="3200" b="1" dirty="0">
              <a:solidFill>
                <a:srgbClr val="FF0000"/>
              </a:solidFill>
              <a:latin typeface="NikoshBAN" pitchFamily="2" charset="0"/>
              <a:cs typeface="NikoshBAN" pitchFamily="2" charset="0"/>
            </a:endParaRPr>
          </a:p>
        </p:txBody>
      </p:sp>
      <p:sp>
        <p:nvSpPr>
          <p:cNvPr id="18" name="TextBox 17"/>
          <p:cNvSpPr txBox="1"/>
          <p:nvPr/>
        </p:nvSpPr>
        <p:spPr>
          <a:xfrm>
            <a:off x="5499099" y="4726241"/>
            <a:ext cx="1976718" cy="584775"/>
          </a:xfrm>
          <a:prstGeom prst="rect">
            <a:avLst/>
          </a:prstGeom>
          <a:noFill/>
        </p:spPr>
        <p:txBody>
          <a:bodyPr wrap="square" rtlCol="0">
            <a:spAutoFit/>
          </a:bodyPr>
          <a:lstStyle/>
          <a:p>
            <a:r>
              <a:rPr lang="en-US" sz="3200" b="1" dirty="0" err="1" smtClean="0">
                <a:solidFill>
                  <a:srgbClr val="7030A0"/>
                </a:solidFill>
                <a:latin typeface="NikoshBAN" pitchFamily="2" charset="0"/>
                <a:cs typeface="NikoshBAN" pitchFamily="2" charset="0"/>
              </a:rPr>
              <a:t>বিক্ষেপক</a:t>
            </a:r>
            <a:endParaRPr lang="en-US" sz="3200" b="1" dirty="0">
              <a:solidFill>
                <a:srgbClr val="7030A0"/>
              </a:solidFill>
              <a:latin typeface="NikoshBAN" pitchFamily="2" charset="0"/>
              <a:cs typeface="NikoshBAN" pitchFamily="2" charset="0"/>
            </a:endParaRPr>
          </a:p>
        </p:txBody>
      </p:sp>
      <p:sp>
        <p:nvSpPr>
          <p:cNvPr id="19" name="TextBox 18"/>
          <p:cNvSpPr txBox="1"/>
          <p:nvPr/>
        </p:nvSpPr>
        <p:spPr>
          <a:xfrm>
            <a:off x="5486399" y="5209381"/>
            <a:ext cx="1866900" cy="584775"/>
          </a:xfrm>
          <a:prstGeom prst="rect">
            <a:avLst/>
          </a:prstGeom>
          <a:noFill/>
        </p:spPr>
        <p:txBody>
          <a:bodyPr wrap="square" rtlCol="0">
            <a:spAutoFit/>
          </a:bodyPr>
          <a:lstStyle/>
          <a:p>
            <a:r>
              <a:rPr lang="en-US" sz="3200" b="1" dirty="0" err="1" smtClean="0">
                <a:solidFill>
                  <a:srgbClr val="7030A0"/>
                </a:solidFill>
                <a:latin typeface="NikoshBAN" pitchFamily="2" charset="0"/>
                <a:cs typeface="NikoshBAN" pitchFamily="2" charset="0"/>
              </a:rPr>
              <a:t>বিক্ষেপক</a:t>
            </a:r>
            <a:endParaRPr lang="en-US" sz="3200" b="1" dirty="0">
              <a:solidFill>
                <a:srgbClr val="7030A0"/>
              </a:solidFill>
              <a:latin typeface="NikoshBAN" pitchFamily="2" charset="0"/>
              <a:cs typeface="NikoshBAN" pitchFamily="2" charset="0"/>
            </a:endParaRPr>
          </a:p>
        </p:txBody>
      </p:sp>
      <p:sp>
        <p:nvSpPr>
          <p:cNvPr id="14" name="Title 1"/>
          <p:cNvSpPr txBox="1">
            <a:spLocks/>
          </p:cNvSpPr>
          <p:nvPr/>
        </p:nvSpPr>
        <p:spPr>
          <a:xfrm>
            <a:off x="796925" y="650947"/>
            <a:ext cx="7550150" cy="722886"/>
          </a:xfrm>
          <a:prstGeom prst="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numCol="1">
            <a:prstTxWarp prst="textDoubleWave1">
              <a:avLst/>
            </a:prstTxWarp>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ln/>
                <a:solidFill>
                  <a:srgbClr val="0000CC"/>
                </a:solidFill>
                <a:latin typeface="NikoshBAN" pitchFamily="2" charset="0"/>
                <a:cs typeface="NikoshBAN" pitchFamily="2" charset="0"/>
              </a:rPr>
              <a:t>বহুনির্বাচনি প্রশ্নের বিভিন্ন অংশ</a:t>
            </a:r>
            <a:endParaRPr lang="en-US" b="1" dirty="0">
              <a:ln/>
              <a:solidFill>
                <a:srgbClr val="0000CC"/>
              </a:solidFill>
              <a:latin typeface="NikoshBAN" pitchFamily="2" charset="0"/>
              <a:cs typeface="NikoshBAN" pitchFamily="2" charset="0"/>
            </a:endParaRPr>
          </a:p>
        </p:txBody>
      </p:sp>
    </p:spTree>
    <p:extLst>
      <p:ext uri="{BB962C8B-B14F-4D97-AF65-F5344CB8AC3E}">
        <p14:creationId xmlns:p14="http://schemas.microsoft.com/office/powerpoint/2010/main" val="138462434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990600"/>
          </a:xfrm>
        </p:spPr>
        <p:txBody>
          <a:bodyPr>
            <a:normAutofit fontScale="90000"/>
          </a:bodyPr>
          <a:lstStyle/>
          <a:p>
            <a:pPr lvl="0"/>
            <a:r>
              <a:rPr lang="en-US" b="1" dirty="0" smtClean="0">
                <a:solidFill>
                  <a:srgbClr val="FF0000"/>
                </a:solidFill>
                <a:latin typeface="NikoshBAN" pitchFamily="2" charset="0"/>
                <a:cs typeface="NikoshBAN" pitchFamily="2" charset="0"/>
              </a:rPr>
              <a:t/>
            </a:r>
            <a:br>
              <a:rPr lang="en-US" b="1" dirty="0" smtClean="0">
                <a:solidFill>
                  <a:srgbClr val="FF0000"/>
                </a:solidFill>
                <a:latin typeface="NikoshBAN" pitchFamily="2" charset="0"/>
                <a:cs typeface="NikoshBAN" pitchFamily="2" charset="0"/>
              </a:rPr>
            </a:br>
            <a:r>
              <a:rPr lang="en-US" b="1" dirty="0" smtClean="0">
                <a:solidFill>
                  <a:srgbClr val="FF0000"/>
                </a:solidFill>
                <a:latin typeface="NikoshBAN" pitchFamily="2" charset="0"/>
                <a:cs typeface="NikoshBAN" pitchFamily="2" charset="0"/>
              </a:rPr>
              <a:t/>
            </a:r>
            <a:br>
              <a:rPr lang="en-US" b="1" dirty="0" smtClean="0">
                <a:solidFill>
                  <a:srgbClr val="FF0000"/>
                </a:solidFill>
                <a:latin typeface="NikoshBAN" pitchFamily="2" charset="0"/>
                <a:cs typeface="NikoshBAN" pitchFamily="2" charset="0"/>
              </a:rPr>
            </a:br>
            <a:r>
              <a:rPr lang="en-US" sz="3600" dirty="0" err="1" smtClean="0">
                <a:solidFill>
                  <a:srgbClr val="FF0000"/>
                </a:solidFill>
                <a:latin typeface="NikoshBAN" pitchFamily="2" charset="0"/>
                <a:cs typeface="NikoshBAN" pitchFamily="2" charset="0"/>
              </a:rPr>
              <a:t>সাধারণ</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বহুনির্বাচনী</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প্রশ্ন</a:t>
            </a:r>
            <a:r>
              <a:rPr lang="en-US" sz="3600" dirty="0" smtClean="0">
                <a:solidFill>
                  <a:srgbClr val="FF0000"/>
                </a:solidFill>
                <a:latin typeface="NikoshBAN" pitchFamily="2" charset="0"/>
                <a:cs typeface="NikoshBAN" pitchFamily="2" charset="0"/>
              </a:rPr>
              <a:t>( Simple MCQ)</a:t>
            </a:r>
            <a:r>
              <a:rPr lang="pt-BR" sz="3600" dirty="0" smtClean="0">
                <a:latin typeface="Arial" pitchFamily="34" charset="0"/>
                <a:cs typeface="Arial" pitchFamily="34" charset="0"/>
              </a:rPr>
              <a:t/>
            </a:r>
            <a:br>
              <a:rPr lang="pt-BR" sz="3600" dirty="0" smtClean="0">
                <a:latin typeface="Arial" pitchFamily="34" charset="0"/>
                <a:cs typeface="Arial" pitchFamily="34" charset="0"/>
              </a:rPr>
            </a:br>
            <a:r>
              <a:rPr lang="en-US" sz="3600" b="1" dirty="0" smtClean="0">
                <a:solidFill>
                  <a:srgbClr val="FF0000"/>
                </a:solidFill>
                <a:latin typeface="NikoshBAN" pitchFamily="2" charset="0"/>
                <a:cs typeface="NikoshBAN" pitchFamily="2" charset="0"/>
              </a:rPr>
              <a:t/>
            </a:r>
            <a:br>
              <a:rPr lang="en-US" sz="3600" b="1" dirty="0" smtClean="0">
                <a:solidFill>
                  <a:srgbClr val="FF0000"/>
                </a:solidFill>
                <a:latin typeface="NikoshBAN" pitchFamily="2" charset="0"/>
                <a:cs typeface="NikoshBAN" pitchFamily="2" charset="0"/>
              </a:rPr>
            </a:br>
            <a:endParaRPr lang="en-US" sz="3600" dirty="0"/>
          </a:p>
        </p:txBody>
      </p:sp>
      <p:sp>
        <p:nvSpPr>
          <p:cNvPr id="17" name="Content Placeholder 16"/>
          <p:cNvSpPr>
            <a:spLocks noGrp="1"/>
          </p:cNvSpPr>
          <p:nvPr>
            <p:ph idx="1"/>
          </p:nvPr>
        </p:nvSpPr>
        <p:spPr/>
        <p:txBody>
          <a:bodyPr>
            <a:noAutofit/>
          </a:bodyPr>
          <a:lstStyle/>
          <a:p>
            <a:pPr>
              <a:buNone/>
            </a:pPr>
            <a:r>
              <a:rPr lang="en-US" sz="4800" dirty="0" smtClean="0">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যুক্তরাষ্ট্রের</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আইন</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সভার</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নাম</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কী</a:t>
            </a:r>
            <a:r>
              <a:rPr lang="en-US" sz="4800" b="1" dirty="0" smtClean="0">
                <a:solidFill>
                  <a:srgbClr val="002060"/>
                </a:solidFill>
                <a:latin typeface="NikoshBAN" pitchFamily="2" charset="0"/>
                <a:cs typeface="NikoshBAN" pitchFamily="2" charset="0"/>
              </a:rPr>
              <a:t>?</a:t>
            </a:r>
          </a:p>
          <a:p>
            <a:pPr>
              <a:buNone/>
            </a:pPr>
            <a:r>
              <a:rPr lang="en-US" sz="4800" b="1" dirty="0" smtClean="0">
                <a:solidFill>
                  <a:srgbClr val="C00000"/>
                </a:solidFill>
                <a:latin typeface="NikoshBAN" pitchFamily="2" charset="0"/>
                <a:cs typeface="NikoshBAN" pitchFamily="2" charset="0"/>
              </a:rPr>
              <a:t>ক. </a:t>
            </a:r>
            <a:r>
              <a:rPr lang="en-US" sz="4800" b="1" dirty="0" err="1" smtClean="0">
                <a:solidFill>
                  <a:srgbClr val="C00000"/>
                </a:solidFill>
                <a:latin typeface="NikoshBAN" pitchFamily="2" charset="0"/>
                <a:cs typeface="NikoshBAN" pitchFamily="2" charset="0"/>
              </a:rPr>
              <a:t>প্রতিনিধি</a:t>
            </a:r>
            <a:r>
              <a:rPr lang="en-US" sz="4800" b="1" dirty="0" smtClean="0">
                <a:solidFill>
                  <a:srgbClr val="C00000"/>
                </a:solidFill>
                <a:latin typeface="NikoshBAN" pitchFamily="2" charset="0"/>
                <a:cs typeface="NikoshBAN" pitchFamily="2" charset="0"/>
              </a:rPr>
              <a:t> </a:t>
            </a:r>
            <a:r>
              <a:rPr lang="en-US" sz="4800" b="1" dirty="0" err="1" smtClean="0">
                <a:solidFill>
                  <a:srgbClr val="C00000"/>
                </a:solidFill>
                <a:latin typeface="NikoshBAN" pitchFamily="2" charset="0"/>
                <a:cs typeface="NikoshBAN" pitchFamily="2" charset="0"/>
              </a:rPr>
              <a:t>পরিষদ</a:t>
            </a:r>
            <a:endParaRPr lang="en-US" sz="4800" b="1" dirty="0" smtClean="0">
              <a:solidFill>
                <a:srgbClr val="C00000"/>
              </a:solidFill>
              <a:latin typeface="NikoshBAN" pitchFamily="2" charset="0"/>
              <a:cs typeface="NikoshBAN" pitchFamily="2" charset="0"/>
            </a:endParaRPr>
          </a:p>
          <a:p>
            <a:pPr>
              <a:buNone/>
            </a:pPr>
            <a:r>
              <a:rPr lang="en-US" sz="4800" b="1" dirty="0" smtClean="0">
                <a:solidFill>
                  <a:srgbClr val="CC00CC"/>
                </a:solidFill>
                <a:latin typeface="NikoshBAN" pitchFamily="2" charset="0"/>
                <a:cs typeface="NikoshBAN" pitchFamily="2" charset="0"/>
              </a:rPr>
              <a:t>খ. </a:t>
            </a:r>
            <a:r>
              <a:rPr lang="en-US" sz="4800" b="1" dirty="0" err="1" smtClean="0">
                <a:solidFill>
                  <a:srgbClr val="CC00CC"/>
                </a:solidFill>
                <a:latin typeface="NikoshBAN" pitchFamily="2" charset="0"/>
                <a:cs typeface="NikoshBAN" pitchFamily="2" charset="0"/>
              </a:rPr>
              <a:t>সাধারণ</a:t>
            </a:r>
            <a:r>
              <a:rPr lang="en-US" sz="4800" b="1" dirty="0" smtClean="0">
                <a:solidFill>
                  <a:srgbClr val="CC00CC"/>
                </a:solidFill>
                <a:latin typeface="NikoshBAN" pitchFamily="2" charset="0"/>
                <a:cs typeface="NikoshBAN" pitchFamily="2" charset="0"/>
              </a:rPr>
              <a:t> </a:t>
            </a:r>
            <a:r>
              <a:rPr lang="en-US" sz="4800" b="1" dirty="0" err="1" smtClean="0">
                <a:solidFill>
                  <a:srgbClr val="CC00CC"/>
                </a:solidFill>
                <a:latin typeface="NikoshBAN" pitchFamily="2" charset="0"/>
                <a:cs typeface="NikoshBAN" pitchFamily="2" charset="0"/>
              </a:rPr>
              <a:t>পরিষদ</a:t>
            </a:r>
            <a:endParaRPr lang="en-US" sz="4800" b="1" dirty="0" smtClean="0">
              <a:solidFill>
                <a:srgbClr val="CC00CC"/>
              </a:solidFill>
              <a:latin typeface="NikoshBAN" pitchFamily="2" charset="0"/>
              <a:cs typeface="NikoshBAN" pitchFamily="2" charset="0"/>
            </a:endParaRPr>
          </a:p>
          <a:p>
            <a:pPr>
              <a:buNone/>
            </a:pPr>
            <a:r>
              <a:rPr lang="en-US" sz="4800" b="1" dirty="0" smtClean="0">
                <a:solidFill>
                  <a:srgbClr val="C00000"/>
                </a:solidFill>
                <a:latin typeface="NikoshBAN" pitchFamily="2" charset="0"/>
                <a:cs typeface="NikoshBAN" pitchFamily="2" charset="0"/>
              </a:rPr>
              <a:t>গ. </a:t>
            </a:r>
            <a:r>
              <a:rPr lang="en-US" sz="4800" b="1" dirty="0" err="1" smtClean="0">
                <a:solidFill>
                  <a:srgbClr val="C00000"/>
                </a:solidFill>
                <a:latin typeface="NikoshBAN" pitchFamily="2" charset="0"/>
                <a:cs typeface="NikoshBAN" pitchFamily="2" charset="0"/>
              </a:rPr>
              <a:t>পার্লামেন্ট</a:t>
            </a:r>
            <a:endParaRPr lang="en-US" sz="4800" b="1" dirty="0" smtClean="0">
              <a:solidFill>
                <a:srgbClr val="C00000"/>
              </a:solidFill>
              <a:latin typeface="NikoshBAN" pitchFamily="2" charset="0"/>
              <a:cs typeface="NikoshBAN" pitchFamily="2" charset="0"/>
            </a:endParaRPr>
          </a:p>
          <a:p>
            <a:pPr>
              <a:buNone/>
            </a:pPr>
            <a:r>
              <a:rPr lang="en-US" sz="4800" b="1" dirty="0" smtClean="0">
                <a:solidFill>
                  <a:srgbClr val="CC00CC"/>
                </a:solidFill>
                <a:latin typeface="NikoshBAN" pitchFamily="2" charset="0"/>
                <a:cs typeface="NikoshBAN" pitchFamily="2" charset="0"/>
              </a:rPr>
              <a:t>ঘ. </a:t>
            </a:r>
            <a:r>
              <a:rPr lang="en-US" sz="4800" b="1" dirty="0" err="1" smtClean="0">
                <a:solidFill>
                  <a:srgbClr val="CC00CC"/>
                </a:solidFill>
                <a:latin typeface="NikoshBAN" pitchFamily="2" charset="0"/>
                <a:cs typeface="NikoshBAN" pitchFamily="2" charset="0"/>
              </a:rPr>
              <a:t>কংগ্রেস</a:t>
            </a:r>
            <a:endParaRPr lang="en-US" sz="4800" b="1" dirty="0">
              <a:solidFill>
                <a:srgbClr val="CC00CC"/>
              </a:solidFill>
              <a:latin typeface="NikoshBAN" pitchFamily="2" charset="0"/>
              <a:cs typeface="NikoshBAN" pitchFamily="2" charset="0"/>
            </a:endParaRPr>
          </a:p>
        </p:txBody>
      </p:sp>
    </p:spTree>
    <p:extLst>
      <p:ext uri="{BB962C8B-B14F-4D97-AF65-F5344CB8AC3E}">
        <p14:creationId xmlns:p14="http://schemas.microsoft.com/office/powerpoint/2010/main" val="17598850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642" y="-1339134"/>
            <a:ext cx="8042605" cy="4486249"/>
          </a:xfrm>
          <a:prstGeom prst="rect">
            <a:avLst/>
          </a:prstGeom>
          <a:noFill/>
          <a:ln>
            <a:noFill/>
          </a:ln>
          <a:effectLst>
            <a:glow rad="139700">
              <a:srgbClr val="FF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prstTxWarp prst="textArchDown">
              <a:avLst/>
            </a:prstTxWarp>
            <a:spAutoFit/>
          </a:bodyPr>
          <a:lstStyle/>
          <a:p>
            <a:pPr algn="ctr"/>
            <a:r>
              <a:rPr lang="bn-BD" sz="9600" b="1" dirty="0" smtClean="0">
                <a:solidFill>
                  <a:srgbClr val="C00000"/>
                </a:solidFill>
                <a:effectLst>
                  <a:glow rad="101600">
                    <a:schemeClr val="accent4">
                      <a:satMod val="175000"/>
                      <a:alpha val="40000"/>
                    </a:schemeClr>
                  </a:glow>
                </a:effectLst>
                <a:latin typeface="Kalpurush" panose="02000600000000000000" pitchFamily="2" charset="0"/>
                <a:cs typeface="Kalpurush" panose="02000600000000000000" pitchFamily="2" charset="0"/>
              </a:rPr>
              <a:t>কোয়ালিটি </a:t>
            </a:r>
            <a:r>
              <a:rPr lang="bn-BD" sz="9600" b="1" dirty="0" smtClean="0">
                <a:solidFill>
                  <a:srgbClr val="002060"/>
                </a:solidFill>
                <a:effectLst>
                  <a:glow rad="101600">
                    <a:schemeClr val="accent4">
                      <a:satMod val="175000"/>
                      <a:alpha val="40000"/>
                    </a:schemeClr>
                  </a:glow>
                </a:effectLst>
                <a:latin typeface="Kalpurush" panose="02000600000000000000" pitchFamily="2" charset="0"/>
                <a:cs typeface="Kalpurush" panose="02000600000000000000" pitchFamily="2" charset="0"/>
              </a:rPr>
              <a:t>এডুকেশন</a:t>
            </a:r>
          </a:p>
        </p:txBody>
      </p:sp>
      <p:sp>
        <p:nvSpPr>
          <p:cNvPr id="5" name="Rectangle 4"/>
          <p:cNvSpPr/>
          <p:nvPr/>
        </p:nvSpPr>
        <p:spPr>
          <a:xfrm rot="21290804">
            <a:off x="652246" y="4736642"/>
            <a:ext cx="7810933" cy="1052110"/>
          </a:xfrm>
          <a:prstGeom prst="rect">
            <a:avLst/>
          </a:prstGeom>
          <a:noFill/>
        </p:spPr>
        <p:txBody>
          <a:bodyPr wrap="square">
            <a:prstTxWarp prst="textPlain">
              <a:avLst>
                <a:gd name="adj" fmla="val 50351"/>
              </a:avLst>
            </a:prstTxWarp>
            <a:spAutoFit/>
          </a:bodyPr>
          <a:lstStyle/>
          <a:p>
            <a:pPr algn="ctr"/>
            <a:r>
              <a:rPr lang="bn-IN" sz="4000" b="1" dirty="0" smtClean="0">
                <a:solidFill>
                  <a:srgbClr val="FFFF00"/>
                </a:solidFill>
                <a:effectLst>
                  <a:glow rad="101600">
                    <a:srgbClr val="0000FF">
                      <a:alpha val="60000"/>
                    </a:srgbClr>
                  </a:glow>
                </a:effectLst>
                <a:latin typeface="Kalpurush" panose="02000600000000000000" pitchFamily="2" charset="0"/>
                <a:cs typeface="Kalpurush" panose="02000600000000000000" pitchFamily="2" charset="0"/>
              </a:rPr>
              <a:t>মানিকারচর এল. এল. মডেল উচ্চ বিদ্যালয়</a:t>
            </a:r>
          </a:p>
          <a:p>
            <a:pPr algn="ctr"/>
            <a:r>
              <a:rPr lang="bn-IN" sz="4000" b="1" dirty="0" smtClean="0">
                <a:solidFill>
                  <a:srgbClr val="FFFF00"/>
                </a:solidFill>
                <a:effectLst>
                  <a:glow rad="101600">
                    <a:srgbClr val="0000FF">
                      <a:alpha val="60000"/>
                    </a:srgbClr>
                  </a:glow>
                </a:effectLst>
                <a:latin typeface="Kalpurush" panose="02000600000000000000" pitchFamily="2" charset="0"/>
                <a:cs typeface="Kalpurush" panose="02000600000000000000" pitchFamily="2" charset="0"/>
              </a:rPr>
              <a:t>মেঘনা, কুমিল্লা</a:t>
            </a:r>
            <a:endParaRPr lang="en-US" sz="4000" b="1" dirty="0">
              <a:solidFill>
                <a:srgbClr val="FFFF00"/>
              </a:solidFill>
              <a:effectLst>
                <a:glow rad="101600">
                  <a:srgbClr val="0000FF">
                    <a:alpha val="60000"/>
                  </a:srgbClr>
                </a:glo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3888">
            <a:off x="4002331" y="3350181"/>
            <a:ext cx="1195225" cy="1379107"/>
          </a:xfrm>
          <a:prstGeom prst="rect">
            <a:avLst/>
          </a:prstGeom>
          <a:ln>
            <a:noFill/>
          </a:ln>
          <a:effectLst/>
          <a:scene3d>
            <a:camera prst="orthographicFront"/>
            <a:lightRig rig="threePt" dir="t"/>
          </a:scene3d>
          <a:sp3d>
            <a:bevelT/>
          </a:sp3d>
        </p:spPr>
      </p:pic>
      <p:sp>
        <p:nvSpPr>
          <p:cNvPr id="8" name="Rectangle 7"/>
          <p:cNvSpPr/>
          <p:nvPr/>
        </p:nvSpPr>
        <p:spPr>
          <a:xfrm>
            <a:off x="1743075" y="1"/>
            <a:ext cx="5629275" cy="6755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10" name="Rectangle 9"/>
          <p:cNvSpPr/>
          <p:nvPr/>
        </p:nvSpPr>
        <p:spPr>
          <a:xfrm>
            <a:off x="2161544" y="702837"/>
            <a:ext cx="4876800" cy="13234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scene3d>
              <a:camera prst="perspectiveLeft"/>
              <a:lightRig rig="threePt" dir="t"/>
            </a:scene3d>
          </a:bodyPr>
          <a:lstStyle/>
          <a:p>
            <a:r>
              <a:rPr lang="bn-BD" sz="8000" b="1" dirty="0" smtClean="0">
                <a:solidFill>
                  <a:srgbClr val="FF0000"/>
                </a:solidFill>
                <a:latin typeface="BenSenHandwriting" panose="02000500020000020004" pitchFamily="2" charset="0"/>
                <a:cs typeface="BenSenHandwriting" panose="02000500020000020004" pitchFamily="2" charset="0"/>
              </a:rPr>
              <a:t>ওয়ার্কশপ অন</a:t>
            </a:r>
            <a:endParaRPr lang="en-US" sz="8000" b="1" dirty="0">
              <a:solidFill>
                <a:srgbClr val="FF0000"/>
              </a:solidFill>
            </a:endParaRPr>
          </a:p>
        </p:txBody>
      </p:sp>
    </p:spTree>
    <p:extLst>
      <p:ext uri="{BB962C8B-B14F-4D97-AF65-F5344CB8AC3E}">
        <p14:creationId xmlns:p14="http://schemas.microsoft.com/office/powerpoint/2010/main" val="183854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500" autoRev="1" fill="hold">
                                          <p:stCondLst>
                                            <p:cond delay="0"/>
                                          </p:stCondLst>
                                        </p:cTn>
                                        <p:tgtEl>
                                          <p:spTgt spid="5"/>
                                        </p:tgtEl>
                                        <p:attrNameLst>
                                          <p:attrName>ppt_w</p:attrName>
                                        </p:attrNameLst>
                                      </p:cBhvr>
                                    </p:anim>
                                    <p:anim by="(#ppt_w*0.50)" calcmode="lin" valueType="num">
                                      <p:cBhvr>
                                        <p:cTn id="27" dur="500" decel="50000" autoRev="1" fill="hold">
                                          <p:stCondLst>
                                            <p:cond delay="0"/>
                                          </p:stCondLst>
                                        </p:cTn>
                                        <p:tgtEl>
                                          <p:spTgt spid="5"/>
                                        </p:tgtEl>
                                        <p:attrNameLst>
                                          <p:attrName>ppt_x</p:attrName>
                                        </p:attrNameLst>
                                      </p:cBhvr>
                                    </p:anim>
                                    <p:anim from="(-#ppt_h/2)" to="(#ppt_y)" calcmode="lin" valueType="num">
                                      <p:cBhvr>
                                        <p:cTn id="28" dur="1000" fill="hold">
                                          <p:stCondLst>
                                            <p:cond delay="0"/>
                                          </p:stCondLst>
                                        </p:cTn>
                                        <p:tgtEl>
                                          <p:spTgt spid="5"/>
                                        </p:tgtEl>
                                        <p:attrNameLst>
                                          <p:attrName>ppt_y</p:attrName>
                                        </p:attrNameLst>
                                      </p:cBhvr>
                                    </p:anim>
                                    <p:animRot by="21600000">
                                      <p:cBhvr>
                                        <p:cTn id="29"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4" y="346310"/>
            <a:ext cx="7615451" cy="762000"/>
          </a:xfrm>
        </p:spPr>
        <p:txBody>
          <a:bodyPr>
            <a:noAutofit/>
          </a:bodyPr>
          <a:lstStyle/>
          <a:p>
            <a:pPr lvl="0" algn="ctr"/>
            <a:r>
              <a:rPr lang="en-US" sz="3200" b="1" dirty="0" err="1" smtClean="0">
                <a:solidFill>
                  <a:srgbClr val="FF0000"/>
                </a:solidFill>
                <a:latin typeface="NikoshBAN" pitchFamily="2" charset="0"/>
                <a:cs typeface="NikoshBAN" pitchFamily="2" charset="0"/>
              </a:rPr>
              <a:t>বহুপদী</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সমাপ্তিসূচক</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বহুনির্বাচনি</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প্রশ্নের</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বিভিন্ন</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অংশ</a:t>
            </a:r>
            <a:r>
              <a:rPr lang="en-US" sz="3200" b="1" dirty="0" smtClean="0">
                <a:solidFill>
                  <a:srgbClr val="FF0000"/>
                </a:solidFill>
                <a:latin typeface="NikoshBAN" pitchFamily="2" charset="0"/>
                <a:cs typeface="NikoshBAN" pitchFamily="2" charset="0"/>
              </a:rPr>
              <a:t> </a:t>
            </a:r>
            <a:br>
              <a:rPr lang="en-US" sz="3200" b="1" dirty="0" smtClean="0">
                <a:solidFill>
                  <a:srgbClr val="FF0000"/>
                </a:solidFill>
                <a:latin typeface="NikoshBAN" pitchFamily="2" charset="0"/>
                <a:cs typeface="NikoshBAN" pitchFamily="2" charset="0"/>
              </a:rPr>
            </a:br>
            <a:r>
              <a:rPr lang="en-US" sz="3200" b="1" u="sng" dirty="0" smtClean="0">
                <a:solidFill>
                  <a:srgbClr val="FF0000"/>
                </a:solidFill>
                <a:latin typeface="NikoshBAN" pitchFamily="2" charset="0"/>
                <a:cs typeface="NikoshBAN" pitchFamily="2" charset="0"/>
              </a:rPr>
              <a:t>( Multiple completion MCQ)</a:t>
            </a:r>
            <a:r>
              <a:rPr lang="en-US" sz="3600" b="1" dirty="0" smtClean="0">
                <a:solidFill>
                  <a:srgbClr val="FF0000"/>
                </a:solidFill>
                <a:latin typeface="NikoshBAN" pitchFamily="2" charset="0"/>
                <a:cs typeface="NikoshBAN" pitchFamily="2" charset="0"/>
              </a:rPr>
              <a:t/>
            </a:r>
            <a:br>
              <a:rPr lang="en-US" sz="3600" b="1" dirty="0" smtClean="0">
                <a:solidFill>
                  <a:srgbClr val="FF0000"/>
                </a:solidFill>
                <a:latin typeface="NikoshBAN" pitchFamily="2" charset="0"/>
                <a:cs typeface="NikoshBAN" pitchFamily="2" charset="0"/>
              </a:rPr>
            </a:br>
            <a:endParaRPr lang="en-US" sz="4800" dirty="0"/>
          </a:p>
        </p:txBody>
      </p:sp>
      <p:sp>
        <p:nvSpPr>
          <p:cNvPr id="3" name="Content Placeholder 2"/>
          <p:cNvSpPr>
            <a:spLocks noGrp="1"/>
          </p:cNvSpPr>
          <p:nvPr>
            <p:ph idx="1"/>
          </p:nvPr>
        </p:nvSpPr>
        <p:spPr>
          <a:xfrm>
            <a:off x="675564" y="1485900"/>
            <a:ext cx="8229600" cy="4648200"/>
          </a:xfrm>
        </p:spPr>
        <p:txBody>
          <a:bodyPr>
            <a:normAutofit fontScale="32500" lnSpcReduction="20000"/>
          </a:bodyPr>
          <a:lstStyle/>
          <a:p>
            <a:pPr>
              <a:buNone/>
            </a:pPr>
            <a:r>
              <a:rPr lang="en-US" sz="8000" b="1" dirty="0" err="1" smtClean="0">
                <a:latin typeface="NikoshBAN" pitchFamily="2" charset="0"/>
                <a:cs typeface="NikoshBAN" pitchFamily="2" charset="0"/>
              </a:rPr>
              <a:t>কেন্দ্রীয়</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ব্যাংক</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ঋণ</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নিয়ন্ত্রণ</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করে</a:t>
            </a:r>
            <a:r>
              <a:rPr lang="en-US" sz="8000" b="1" dirty="0" smtClean="0">
                <a:latin typeface="NikoshBAN" pitchFamily="2" charset="0"/>
                <a:cs typeface="NikoshBAN" pitchFamily="2" charset="0"/>
              </a:rPr>
              <a:t> –                         </a:t>
            </a:r>
          </a:p>
          <a:p>
            <a:pPr lvl="6">
              <a:buNone/>
            </a:pPr>
            <a:r>
              <a:rPr lang="en-US" sz="8000" b="1" dirty="0" err="1" smtClean="0">
                <a:latin typeface="NikoshBAN" pitchFamily="2" charset="0"/>
                <a:cs typeface="NikoshBAN" pitchFamily="2" charset="0"/>
              </a:rPr>
              <a:t>i</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মুদ্রাস্ফীতি</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রোধ</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করতে</a:t>
            </a:r>
            <a:endParaRPr lang="en-US" sz="8000" dirty="0" smtClean="0">
              <a:latin typeface="NikoshBAN" pitchFamily="2" charset="0"/>
              <a:cs typeface="NikoshBAN" pitchFamily="2" charset="0"/>
            </a:endParaRPr>
          </a:p>
          <a:p>
            <a:pPr lvl="6">
              <a:buNone/>
            </a:pPr>
            <a:r>
              <a:rPr lang="en-US" sz="8000" b="1" dirty="0" smtClean="0">
                <a:latin typeface="NikoshBAN" pitchFamily="2" charset="0"/>
                <a:cs typeface="NikoshBAN" pitchFamily="2" charset="0"/>
              </a:rPr>
              <a:t>ii. </a:t>
            </a:r>
            <a:r>
              <a:rPr lang="en-US" sz="8000" b="1" dirty="0" err="1" smtClean="0">
                <a:latin typeface="NikoshBAN" pitchFamily="2" charset="0"/>
                <a:cs typeface="NikoshBAN" pitchFamily="2" charset="0"/>
              </a:rPr>
              <a:t>অর্থনৈতিক</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স্থিতিশীলতা</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বজায়</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রাখতে</a:t>
            </a:r>
            <a:endParaRPr lang="en-US" sz="8000" b="1" dirty="0" smtClean="0">
              <a:latin typeface="NikoshBAN" pitchFamily="2" charset="0"/>
              <a:cs typeface="NikoshBAN" pitchFamily="2" charset="0"/>
            </a:endParaRPr>
          </a:p>
          <a:p>
            <a:pPr lvl="6">
              <a:buNone/>
            </a:pPr>
            <a:r>
              <a:rPr lang="en-US" sz="8000" b="1" dirty="0" smtClean="0">
                <a:latin typeface="NikoshBAN" pitchFamily="2" charset="0"/>
                <a:cs typeface="NikoshBAN" pitchFamily="2" charset="0"/>
              </a:rPr>
              <a:t>iii. </a:t>
            </a:r>
            <a:r>
              <a:rPr lang="en-US" sz="8000" b="1" dirty="0" err="1" smtClean="0">
                <a:latin typeface="NikoshBAN" pitchFamily="2" charset="0"/>
                <a:cs typeface="NikoshBAN" pitchFamily="2" charset="0"/>
              </a:rPr>
              <a:t>অর্থের</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নিরাপদ</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সংরক্ষণ</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করতে</a:t>
            </a:r>
            <a:endParaRPr lang="en-US" sz="8000" b="1" dirty="0" smtClean="0">
              <a:latin typeface="NikoshBAN" pitchFamily="2" charset="0"/>
              <a:cs typeface="NikoshBAN" pitchFamily="2" charset="0"/>
            </a:endParaRPr>
          </a:p>
          <a:p>
            <a:pPr>
              <a:buNone/>
            </a:pPr>
            <a:endParaRPr lang="en-US" sz="8000" b="1" dirty="0" smtClean="0">
              <a:latin typeface="NikoshBAN" pitchFamily="2" charset="0"/>
              <a:cs typeface="NikoshBAN" pitchFamily="2" charset="0"/>
            </a:endParaRPr>
          </a:p>
          <a:p>
            <a:pPr>
              <a:buNone/>
            </a:pPr>
            <a:r>
              <a:rPr lang="en-US" sz="8000" b="1" dirty="0" err="1" smtClean="0">
                <a:latin typeface="NikoshBAN" pitchFamily="2" charset="0"/>
                <a:cs typeface="NikoshBAN" pitchFamily="2" charset="0"/>
              </a:rPr>
              <a:t>নিচের</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কোনটি</a:t>
            </a:r>
            <a:r>
              <a:rPr lang="en-US" sz="8000" b="1" dirty="0" smtClean="0">
                <a:latin typeface="NikoshBAN" pitchFamily="2" charset="0"/>
                <a:cs typeface="NikoshBAN" pitchFamily="2" charset="0"/>
              </a:rPr>
              <a:t> </a:t>
            </a:r>
            <a:r>
              <a:rPr lang="en-US" sz="8000" b="1" dirty="0" err="1" smtClean="0">
                <a:latin typeface="NikoshBAN" pitchFamily="2" charset="0"/>
                <a:cs typeface="NikoshBAN" pitchFamily="2" charset="0"/>
              </a:rPr>
              <a:t>সঠিক</a:t>
            </a:r>
            <a:r>
              <a:rPr lang="en-US" sz="8000" b="1" dirty="0" smtClean="0">
                <a:latin typeface="NikoshBAN" pitchFamily="2" charset="0"/>
                <a:cs typeface="NikoshBAN" pitchFamily="2" charset="0"/>
              </a:rPr>
              <a:t> ?</a:t>
            </a:r>
            <a:r>
              <a:rPr lang="en-US" sz="8000" b="1" dirty="0" smtClean="0">
                <a:solidFill>
                  <a:srgbClr val="FF0000"/>
                </a:solidFill>
                <a:latin typeface="NikoshBAN" pitchFamily="2" charset="0"/>
                <a:cs typeface="NikoshBAN" pitchFamily="2" charset="0"/>
              </a:rPr>
              <a:t> </a:t>
            </a:r>
          </a:p>
          <a:p>
            <a:pPr>
              <a:buNone/>
            </a:pPr>
            <a:endParaRPr lang="en-US" sz="3500" b="1" dirty="0" smtClean="0">
              <a:solidFill>
                <a:srgbClr val="FF0000"/>
              </a:solidFill>
              <a:latin typeface="NikoshBAN" pitchFamily="2" charset="0"/>
              <a:cs typeface="NikoshBAN" pitchFamily="2" charset="0"/>
            </a:endParaRPr>
          </a:p>
          <a:p>
            <a:pPr>
              <a:buNone/>
            </a:pPr>
            <a:endParaRPr lang="en-US" sz="3500" dirty="0" smtClean="0">
              <a:latin typeface="NikoshBAN" pitchFamily="2" charset="0"/>
              <a:cs typeface="NikoshBAN" pitchFamily="2" charset="0"/>
            </a:endParaRPr>
          </a:p>
          <a:p>
            <a:pPr>
              <a:buNone/>
            </a:pPr>
            <a:endParaRPr lang="en-US" sz="3500" b="1" dirty="0" smtClean="0">
              <a:latin typeface="NikoshBAN" pitchFamily="2" charset="0"/>
              <a:cs typeface="NikoshBAN" pitchFamily="2" charset="0"/>
            </a:endParaRPr>
          </a:p>
          <a:p>
            <a:pPr lvl="6">
              <a:buNone/>
            </a:pPr>
            <a:r>
              <a:rPr lang="en-US" sz="8600" b="1" dirty="0" smtClean="0">
                <a:latin typeface="NikoshBAN" pitchFamily="2" charset="0"/>
                <a:cs typeface="NikoshBAN" pitchFamily="2" charset="0"/>
              </a:rPr>
              <a:t>ক. </a:t>
            </a:r>
            <a:r>
              <a:rPr lang="en-US" sz="8600" b="1" dirty="0" err="1" smtClean="0">
                <a:latin typeface="NikoshBAN" pitchFamily="2" charset="0"/>
                <a:cs typeface="NikoshBAN" pitchFamily="2" charset="0"/>
              </a:rPr>
              <a:t>i</a:t>
            </a:r>
            <a:r>
              <a:rPr lang="en-US" sz="8600" b="1" dirty="0" smtClean="0">
                <a:latin typeface="NikoshBAN" pitchFamily="2" charset="0"/>
                <a:cs typeface="NikoshBAN" pitchFamily="2" charset="0"/>
              </a:rPr>
              <a:t> ও ii</a:t>
            </a:r>
          </a:p>
          <a:p>
            <a:pPr lvl="6">
              <a:buNone/>
            </a:pPr>
            <a:r>
              <a:rPr lang="en-US" sz="8600" b="1" dirty="0" smtClean="0">
                <a:latin typeface="NikoshBAN" pitchFamily="2" charset="0"/>
                <a:cs typeface="NikoshBAN" pitchFamily="2" charset="0"/>
              </a:rPr>
              <a:t>খ. </a:t>
            </a:r>
            <a:r>
              <a:rPr lang="en-US" sz="8600" b="1" dirty="0" err="1" smtClean="0">
                <a:latin typeface="NikoshBAN" pitchFamily="2" charset="0"/>
                <a:cs typeface="NikoshBAN" pitchFamily="2" charset="0"/>
              </a:rPr>
              <a:t>i</a:t>
            </a:r>
            <a:r>
              <a:rPr lang="en-US" sz="8600" b="1" dirty="0" smtClean="0">
                <a:latin typeface="NikoshBAN" pitchFamily="2" charset="0"/>
                <a:cs typeface="NikoshBAN" pitchFamily="2" charset="0"/>
              </a:rPr>
              <a:t> ও iii</a:t>
            </a:r>
          </a:p>
          <a:p>
            <a:pPr lvl="6">
              <a:buNone/>
            </a:pPr>
            <a:r>
              <a:rPr lang="en-US" sz="8600" b="1" dirty="0" smtClean="0">
                <a:latin typeface="NikoshBAN" pitchFamily="2" charset="0"/>
                <a:cs typeface="NikoshBAN" pitchFamily="2" charset="0"/>
              </a:rPr>
              <a:t>গ. ii ও iii</a:t>
            </a:r>
          </a:p>
          <a:p>
            <a:pPr lvl="6">
              <a:buNone/>
            </a:pPr>
            <a:r>
              <a:rPr lang="en-US" sz="8600" b="1" dirty="0" smtClean="0">
                <a:latin typeface="NikoshBAN" pitchFamily="2" charset="0"/>
                <a:cs typeface="NikoshBAN" pitchFamily="2" charset="0"/>
              </a:rPr>
              <a:t>ঘ. </a:t>
            </a:r>
            <a:r>
              <a:rPr lang="en-US" sz="8600" b="1" dirty="0" err="1" smtClean="0">
                <a:latin typeface="NikoshBAN" pitchFamily="2" charset="0"/>
                <a:cs typeface="NikoshBAN" pitchFamily="2" charset="0"/>
              </a:rPr>
              <a:t>i</a:t>
            </a:r>
            <a:r>
              <a:rPr lang="en-US" sz="8600" b="1" dirty="0" smtClean="0">
                <a:latin typeface="NikoshBAN" pitchFamily="2" charset="0"/>
                <a:cs typeface="NikoshBAN" pitchFamily="2" charset="0"/>
              </a:rPr>
              <a:t>, ii ও iii</a:t>
            </a:r>
          </a:p>
          <a:p>
            <a:pPr>
              <a:buNone/>
            </a:pPr>
            <a:r>
              <a:rPr lang="en-US" sz="2400" b="1" dirty="0" smtClean="0">
                <a:latin typeface="NikoshBAN" pitchFamily="2" charset="0"/>
                <a:cs typeface="NikoshBAN" pitchFamily="2" charset="0"/>
              </a:rPr>
              <a:t> </a:t>
            </a:r>
            <a:endParaRPr lang="en-US" sz="4000" dirty="0"/>
          </a:p>
        </p:txBody>
      </p:sp>
      <p:sp>
        <p:nvSpPr>
          <p:cNvPr id="4" name="Left Brace 3"/>
          <p:cNvSpPr/>
          <p:nvPr/>
        </p:nvSpPr>
        <p:spPr>
          <a:xfrm>
            <a:off x="2133600" y="1905000"/>
            <a:ext cx="990600" cy="1295400"/>
          </a:xfrm>
          <a:prstGeom prst="leftBrace">
            <a:avLst>
              <a:gd name="adj1" fmla="val 8333"/>
              <a:gd name="adj2" fmla="val 50026"/>
            </a:avLst>
          </a:prstGeom>
          <a:solidFill>
            <a:srgbClr val="92D050"/>
          </a:solid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914400" y="2362200"/>
            <a:ext cx="1447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err="1" smtClean="0">
                <a:solidFill>
                  <a:srgbClr val="FF0000"/>
                </a:solidFill>
                <a:latin typeface="NikoshBAN" pitchFamily="2" charset="0"/>
                <a:cs typeface="NikoshBAN" pitchFamily="2" charset="0"/>
              </a:rPr>
              <a:t>তথ্য</a:t>
            </a:r>
            <a:r>
              <a:rPr lang="en-US"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8" name="Left Arrow 7"/>
          <p:cNvSpPr/>
          <p:nvPr/>
        </p:nvSpPr>
        <p:spPr>
          <a:xfrm>
            <a:off x="4790364" y="2953603"/>
            <a:ext cx="1828800" cy="609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NikoshBAN" pitchFamily="2" charset="0"/>
                <a:cs typeface="NikoshBAN" pitchFamily="2" charset="0"/>
              </a:rPr>
              <a:t>নির্দেশক</a:t>
            </a:r>
            <a:endParaRPr lang="en-US" sz="3200" dirty="0"/>
          </a:p>
        </p:txBody>
      </p:sp>
      <p:sp>
        <p:nvSpPr>
          <p:cNvPr id="9" name="Left Brace 8"/>
          <p:cNvSpPr/>
          <p:nvPr/>
        </p:nvSpPr>
        <p:spPr>
          <a:xfrm>
            <a:off x="2209800" y="4145512"/>
            <a:ext cx="990600" cy="1676400"/>
          </a:xfrm>
          <a:prstGeom prst="leftBrace">
            <a:avLst>
              <a:gd name="adj1" fmla="val 8333"/>
              <a:gd name="adj2" fmla="val 50026"/>
            </a:avLst>
          </a:prstGeom>
          <a:solidFill>
            <a:srgbClr val="00B05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457200" y="4678912"/>
            <a:ext cx="18288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FF0000"/>
                </a:solidFill>
                <a:latin typeface="NikoshBAN" pitchFamily="2" charset="0"/>
                <a:cs typeface="NikoshBAN" pitchFamily="2" charset="0"/>
              </a:rPr>
              <a:t>বিকল্প</a:t>
            </a:r>
            <a:r>
              <a:rPr lang="en-US" sz="3200" b="1" dirty="0" smtClean="0">
                <a:solidFill>
                  <a:srgbClr val="FF0000"/>
                </a:solidFill>
                <a:latin typeface="NikoshBAN" pitchFamily="2" charset="0"/>
                <a:cs typeface="NikoshBAN" pitchFamily="2" charset="0"/>
              </a:rPr>
              <a:t> </a:t>
            </a:r>
            <a:r>
              <a:rPr lang="en-US" sz="3200" b="1" dirty="0" err="1" smtClean="0">
                <a:solidFill>
                  <a:srgbClr val="FF0000"/>
                </a:solidFill>
                <a:latin typeface="NikoshBAN" pitchFamily="2" charset="0"/>
                <a:cs typeface="NikoshBAN" pitchFamily="2" charset="0"/>
              </a:rPr>
              <a:t>উত্তর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1" name="Rectangle 10"/>
          <p:cNvSpPr/>
          <p:nvPr/>
        </p:nvSpPr>
        <p:spPr>
          <a:xfrm>
            <a:off x="5397691" y="5538716"/>
            <a:ext cx="1905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latin typeface="NikoshBAN" pitchFamily="2" charset="0"/>
                <a:cs typeface="NikoshBAN" pitchFamily="2" charset="0"/>
              </a:rPr>
              <a:t>বিকল্প</a:t>
            </a:r>
            <a:r>
              <a:rPr lang="en-US" sz="2800" b="1" dirty="0" smtClean="0">
                <a:solidFill>
                  <a:srgbClr val="FF0000"/>
                </a:solidFill>
                <a:latin typeface="NikoshBAN" pitchFamily="2" charset="0"/>
                <a:cs typeface="NikoshBAN" pitchFamily="2" charset="0"/>
              </a:rPr>
              <a:t> </a:t>
            </a:r>
            <a:r>
              <a:rPr lang="en-US" sz="2800" b="1" dirty="0" err="1" smtClean="0">
                <a:solidFill>
                  <a:srgbClr val="FF0000"/>
                </a:solidFill>
                <a:latin typeface="NikoshBAN" pitchFamily="2" charset="0"/>
                <a:cs typeface="NikoshBAN" pitchFamily="2" charset="0"/>
              </a:rPr>
              <a:t>উত্তর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2" name="Rectangle 11"/>
          <p:cNvSpPr/>
          <p:nvPr/>
        </p:nvSpPr>
        <p:spPr>
          <a:xfrm>
            <a:off x="5397691" y="5157716"/>
            <a:ext cx="1905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2"/>
                </a:solidFill>
                <a:latin typeface="NikoshBAN" pitchFamily="2" charset="0"/>
                <a:cs typeface="NikoshBAN" pitchFamily="2" charset="0"/>
              </a:rPr>
              <a:t>বিকল্প</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উত্তর</a:t>
            </a:r>
            <a:r>
              <a:rPr lang="en-US" sz="2800" dirty="0" smtClean="0">
                <a:solidFill>
                  <a:schemeClr val="tx2"/>
                </a:solidFill>
                <a:latin typeface="NikoshBAN" pitchFamily="2" charset="0"/>
                <a:cs typeface="NikoshBAN" pitchFamily="2" charset="0"/>
              </a:rPr>
              <a:t> </a:t>
            </a:r>
            <a:endParaRPr lang="en-US" sz="2800" dirty="0">
              <a:solidFill>
                <a:schemeClr val="tx2"/>
              </a:solidFill>
              <a:latin typeface="NikoshBAN" pitchFamily="2" charset="0"/>
              <a:cs typeface="NikoshBAN" pitchFamily="2" charset="0"/>
            </a:endParaRPr>
          </a:p>
        </p:txBody>
      </p:sp>
      <p:sp>
        <p:nvSpPr>
          <p:cNvPr id="13" name="Rectangle 12"/>
          <p:cNvSpPr/>
          <p:nvPr/>
        </p:nvSpPr>
        <p:spPr>
          <a:xfrm>
            <a:off x="5397691" y="4776716"/>
            <a:ext cx="1905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latin typeface="NikoshBAN" pitchFamily="2" charset="0"/>
                <a:cs typeface="NikoshBAN" pitchFamily="2" charset="0"/>
              </a:rPr>
              <a:t>বিকল্প</a:t>
            </a:r>
            <a:r>
              <a:rPr lang="en-US" sz="2800" b="1" dirty="0" smtClean="0">
                <a:solidFill>
                  <a:srgbClr val="FF0000"/>
                </a:solidFill>
                <a:latin typeface="NikoshBAN" pitchFamily="2" charset="0"/>
                <a:cs typeface="NikoshBAN" pitchFamily="2" charset="0"/>
              </a:rPr>
              <a:t> </a:t>
            </a:r>
            <a:r>
              <a:rPr lang="en-US" sz="2800" b="1" dirty="0" err="1" smtClean="0">
                <a:solidFill>
                  <a:srgbClr val="FF0000"/>
                </a:solidFill>
                <a:latin typeface="NikoshBAN" pitchFamily="2" charset="0"/>
                <a:cs typeface="NikoshBAN" pitchFamily="2" charset="0"/>
              </a:rPr>
              <a:t>উত্তর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14" name="Rectangle 13"/>
          <p:cNvSpPr/>
          <p:nvPr/>
        </p:nvSpPr>
        <p:spPr>
          <a:xfrm>
            <a:off x="5397691" y="4319516"/>
            <a:ext cx="1905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2"/>
                </a:solidFill>
                <a:latin typeface="NikoshBAN" pitchFamily="2" charset="0"/>
                <a:cs typeface="NikoshBAN" pitchFamily="2" charset="0"/>
              </a:rPr>
              <a:t>সঠিক</a:t>
            </a:r>
            <a:r>
              <a:rPr lang="en-US" sz="2800" b="1" dirty="0" smtClean="0">
                <a:solidFill>
                  <a:schemeClr val="tx2"/>
                </a:solidFill>
                <a:latin typeface="NikoshBAN" pitchFamily="2" charset="0"/>
                <a:cs typeface="NikoshBAN" pitchFamily="2" charset="0"/>
              </a:rPr>
              <a:t> </a:t>
            </a:r>
            <a:r>
              <a:rPr lang="en-US" sz="2800" b="1" dirty="0" err="1" smtClean="0">
                <a:solidFill>
                  <a:schemeClr val="tx2"/>
                </a:solidFill>
                <a:latin typeface="NikoshBAN" pitchFamily="2" charset="0"/>
                <a:cs typeface="NikoshBAN" pitchFamily="2" charset="0"/>
              </a:rPr>
              <a:t>উত্তর</a:t>
            </a:r>
            <a:r>
              <a:rPr lang="en-US" sz="2800" dirty="0" smtClean="0">
                <a:solidFill>
                  <a:schemeClr val="tx2"/>
                </a:solidFill>
                <a:latin typeface="NikoshBAN" pitchFamily="2" charset="0"/>
                <a:cs typeface="NikoshBAN" pitchFamily="2" charset="0"/>
              </a:rPr>
              <a:t> </a:t>
            </a:r>
            <a:endParaRPr lang="en-US" sz="2800" dirty="0">
              <a:solidFill>
                <a:schemeClr val="tx2"/>
              </a:solidFill>
              <a:latin typeface="NikoshBAN" pitchFamily="2" charset="0"/>
              <a:cs typeface="NikoshBAN" pitchFamily="2" charset="0"/>
            </a:endParaRPr>
          </a:p>
        </p:txBody>
      </p:sp>
      <p:sp>
        <p:nvSpPr>
          <p:cNvPr id="15" name="Left Arrow 14"/>
          <p:cNvSpPr/>
          <p:nvPr/>
        </p:nvSpPr>
        <p:spPr>
          <a:xfrm>
            <a:off x="5029200" y="1182806"/>
            <a:ext cx="2514600" cy="798393"/>
          </a:xfrm>
          <a:prstGeom prst="leftArrow">
            <a:avLst>
              <a:gd name="adj1" fmla="val 50000"/>
              <a:gd name="adj2" fmla="val 50000"/>
            </a:avLst>
          </a:prstGeom>
          <a:solidFill>
            <a:srgbClr val="00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C00000"/>
                </a:solidFill>
                <a:latin typeface="NikoshBAN" pitchFamily="2" charset="0"/>
                <a:cs typeface="NikoshBAN" pitchFamily="2" charset="0"/>
              </a:rPr>
              <a:t>উদ্দিপক</a:t>
            </a:r>
            <a:endParaRPr lang="en-US" sz="3200" dirty="0">
              <a:solidFill>
                <a:srgbClr val="C00000"/>
              </a:solidFill>
            </a:endParaRPr>
          </a:p>
        </p:txBody>
      </p:sp>
    </p:spTree>
    <p:extLst>
      <p:ext uri="{BB962C8B-B14F-4D97-AF65-F5344CB8AC3E}">
        <p14:creationId xmlns:p14="http://schemas.microsoft.com/office/powerpoint/2010/main" val="16567884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730" y="417846"/>
            <a:ext cx="7145740" cy="944562"/>
          </a:xfrm>
        </p:spPr>
        <p:txBody>
          <a:bodyPr>
            <a:noAutofit/>
          </a:bodyPr>
          <a:lstStyle/>
          <a:p>
            <a:pPr lvl="0" algn="ctr"/>
            <a:r>
              <a:rPr lang="en-US" sz="3600" b="1" dirty="0" err="1" smtClean="0">
                <a:solidFill>
                  <a:srgbClr val="002060"/>
                </a:solidFill>
                <a:latin typeface="NikoshBAN" pitchFamily="2" charset="0"/>
                <a:cs typeface="NikoshBAN" pitchFamily="2" charset="0"/>
              </a:rPr>
              <a:t>অভিন্ন</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তথ্যভিত্তিক</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বহুনির্বাচনি</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প্রশ্ন</a:t>
            </a:r>
            <a:r>
              <a:rPr lang="en-US" sz="3600" dirty="0" smtClean="0">
                <a:solidFill>
                  <a:srgbClr val="002060"/>
                </a:solidFill>
                <a:latin typeface="NikoshBAN" pitchFamily="2" charset="0"/>
                <a:cs typeface="NikoshBAN" pitchFamily="2" charset="0"/>
              </a:rPr>
              <a:t> </a:t>
            </a:r>
            <a:br>
              <a:rPr lang="en-US" sz="3600" dirty="0" smtClean="0">
                <a:solidFill>
                  <a:srgbClr val="002060"/>
                </a:solidFill>
                <a:latin typeface="NikoshBAN" pitchFamily="2" charset="0"/>
                <a:cs typeface="NikoshBAN" pitchFamily="2" charset="0"/>
              </a:rPr>
            </a:br>
            <a:r>
              <a:rPr lang="en-US" sz="3600" dirty="0" smtClean="0">
                <a:solidFill>
                  <a:srgbClr val="002060"/>
                </a:solidFill>
                <a:latin typeface="NikoshBAN" pitchFamily="2" charset="0"/>
                <a:cs typeface="NikoshBAN" pitchFamily="2" charset="0"/>
              </a:rPr>
              <a:t>(Situation Set MCQ)</a:t>
            </a:r>
            <a:r>
              <a:rPr lang="en-US" sz="3600" dirty="0" smtClean="0">
                <a:solidFill>
                  <a:srgbClr val="002060"/>
                </a:solidFill>
              </a:rPr>
              <a:t/>
            </a:r>
            <a:br>
              <a:rPr lang="en-US" sz="3600" dirty="0" smtClean="0">
                <a:solidFill>
                  <a:srgbClr val="002060"/>
                </a:solidFill>
              </a:rPr>
            </a:br>
            <a:endParaRPr lang="en-US" sz="3600" dirty="0"/>
          </a:p>
        </p:txBody>
      </p:sp>
      <p:sp>
        <p:nvSpPr>
          <p:cNvPr id="19457" name="Rectangle 1"/>
          <p:cNvSpPr>
            <a:spLocks noChangeArrowheads="1"/>
          </p:cNvSpPr>
          <p:nvPr/>
        </p:nvSpPr>
        <p:spPr bwMode="auto">
          <a:xfrm>
            <a:off x="696035" y="1608629"/>
            <a:ext cx="7833815" cy="446276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wb‡Pi</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Aby‡”</a:t>
            </a:r>
            <a:r>
              <a:rPr kumimoji="0" lang="en-US" sz="3200" b="1"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Q`wU</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t>
            </a:r>
            <a:r>
              <a:rPr kumimoji="0" lang="en-US" sz="3200" b="1"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c‡o</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3 I 4 b¤^</a:t>
            </a:r>
            <a:r>
              <a:rPr kumimoji="0" lang="en-US" sz="3200" b="1"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i</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t>
            </a:r>
            <a:r>
              <a:rPr kumimoji="0" lang="en-US" sz="3200"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cÖ‡kœi</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t>
            </a:r>
            <a:r>
              <a:rPr kumimoji="0" lang="en-US" sz="3200" b="1"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DËi</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t>
            </a:r>
            <a:r>
              <a:rPr kumimoji="0" lang="en-US" sz="3200" b="1" i="0" u="none" strike="noStrike" cap="none" normalizeH="0" baseline="0" dirty="0" err="1" smtClean="0">
                <a:ln>
                  <a:noFill/>
                </a:ln>
                <a:solidFill>
                  <a:schemeClr val="tx1"/>
                </a:solidFill>
                <a:effectLst/>
                <a:latin typeface="Kalpurush ANSI" pitchFamily="2" charset="0"/>
                <a:ea typeface="Times New Roman" pitchFamily="18" charset="0"/>
                <a:cs typeface="SutonnyMJ" pitchFamily="2" charset="0"/>
              </a:rPr>
              <a:t>vI</a:t>
            </a:r>
            <a:r>
              <a:rPr kumimoji="0" lang="en-US" sz="32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t>
            </a:r>
            <a:r>
              <a:rPr kumimoji="0" lang="sv-SE" sz="28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sv-SE" sz="28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 </a:t>
            </a:r>
            <a:endParaRPr kumimoji="0" lang="en-US" sz="1600" b="1" i="0" u="none" strike="noStrike" cap="none" normalizeH="0" baseline="0" dirty="0" smtClean="0">
              <a:ln>
                <a:noFill/>
              </a:ln>
              <a:solidFill>
                <a:schemeClr val="tx1"/>
              </a:solidFill>
              <a:effectLst/>
              <a:latin typeface="Kalpurush ANSI" pitchFamily="2"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v-SE" sz="2800" b="1" i="0" u="none" strike="noStrike" cap="none" normalizeH="0" baseline="0" dirty="0" smtClean="0">
                <a:ln>
                  <a:noFill/>
                </a:ln>
                <a:solidFill>
                  <a:schemeClr val="tx1"/>
                </a:solidFill>
                <a:effectLst/>
                <a:latin typeface="Kalpurush ANSI" pitchFamily="2" charset="0"/>
                <a:ea typeface="Times New Roman" pitchFamily="18" charset="0"/>
                <a:cs typeface="SutonnyMJ" pitchFamily="2" charset="0"/>
              </a:rPr>
              <a:t>wg. KzKmb ÔহÕ iv‡óªi bvMwiK| †m ivóªxq mnvqZvq wkÿv jvf K‡i| wkÿv Rxeb †k‡l †m ¯’vbxq GKwU wkí-KviLvbvq KvR cvq| GK eQi KvR †k‡l KviLvbvi gvwjK Zv‡K †eZb QvovI wKQz A_© †`q| †m Gi KviY Rvb‡Z PvB‡j gvwjK Rvbvq, G A_© gybvdvi Ask ivóªxq bxwZ Abymv‡i Zv kÖwgK‡`i cÖvc¨| gvwjK Av‡iv e‡jb, G †`‡ki miKvi kÖwgK‡`i AwaKvi cÖ`vb QvovI bvMwiK‡`i †gŠwjK Pvwn`v c~iY wbwðZ K‡i _v‡K।</a:t>
            </a:r>
            <a:endParaRPr kumimoji="0" lang="en-US" sz="1050" b="1" i="0" u="none" strike="noStrike" cap="none" normalizeH="0" baseline="0" dirty="0" smtClean="0">
              <a:ln>
                <a:noFill/>
              </a:ln>
              <a:solidFill>
                <a:schemeClr val="tx1"/>
              </a:solidFill>
              <a:effectLst/>
              <a:latin typeface="Kalpurush ANSI" pitchFamily="2" charset="0"/>
              <a:cs typeface="Arial" pitchFamily="34" charset="0"/>
            </a:endParaRPr>
          </a:p>
        </p:txBody>
      </p:sp>
    </p:spTree>
    <p:extLst>
      <p:ext uri="{BB962C8B-B14F-4D97-AF65-F5344CB8AC3E}">
        <p14:creationId xmlns:p14="http://schemas.microsoft.com/office/powerpoint/2010/main" val="1608248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269" y="805218"/>
            <a:ext cx="7895230" cy="5377218"/>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 “হ”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রাষ্ট্রের</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প্রকৃতি</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কীরূপ</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  </a:t>
            </a:r>
          </a:p>
          <a:p>
            <a:pPr>
              <a:buNone/>
            </a:pPr>
            <a:r>
              <a:rPr lang="en-US" dirty="0" smtClean="0">
                <a:solidFill>
                  <a:schemeClr val="tx1"/>
                </a:solidFill>
                <a:latin typeface="Kalpurush" panose="02000600000000000000" pitchFamily="2" charset="0"/>
                <a:cs typeface="Kalpurush" panose="02000600000000000000" pitchFamily="2" charset="0"/>
              </a:rPr>
              <a:t>ক.  </a:t>
            </a:r>
            <a:r>
              <a:rPr lang="en-US" dirty="0" err="1" smtClean="0">
                <a:solidFill>
                  <a:schemeClr val="tx1"/>
                </a:solidFill>
                <a:latin typeface="Kalpurush" panose="02000600000000000000" pitchFamily="2" charset="0"/>
                <a:cs typeface="Kalpurush" panose="02000600000000000000" pitchFamily="2" charset="0"/>
              </a:rPr>
              <a:t>সমাজতান্ত্রিক</a:t>
            </a:r>
            <a:r>
              <a:rPr lang="en-US" dirty="0" smtClean="0">
                <a:solidFill>
                  <a:schemeClr val="tx1"/>
                </a:solidFill>
                <a:latin typeface="Kalpurush" panose="02000600000000000000" pitchFamily="2" charset="0"/>
                <a:cs typeface="Kalpurush" panose="02000600000000000000" pitchFamily="2" charset="0"/>
              </a:rPr>
              <a:t>       </a:t>
            </a:r>
            <a:r>
              <a:rPr lang="bn-BD" dirty="0" smtClean="0">
                <a:solidFill>
                  <a:schemeClr val="tx1"/>
                </a:solidFill>
                <a:latin typeface="Kalpurush" panose="02000600000000000000" pitchFamily="2" charset="0"/>
                <a:cs typeface="Kalpurush" panose="02000600000000000000" pitchFamily="2" charset="0"/>
              </a:rPr>
              <a:t>	</a:t>
            </a:r>
            <a:r>
              <a:rPr lang="en-US" dirty="0" smtClean="0">
                <a:solidFill>
                  <a:schemeClr val="tx1"/>
                </a:solidFill>
                <a:latin typeface="Kalpurush" panose="02000600000000000000" pitchFamily="2" charset="0"/>
                <a:cs typeface="Kalpurush" panose="02000600000000000000" pitchFamily="2" charset="0"/>
              </a:rPr>
              <a:t>খ. </a:t>
            </a:r>
            <a:r>
              <a:rPr lang="en-US" dirty="0" err="1" smtClean="0">
                <a:solidFill>
                  <a:schemeClr val="tx1"/>
                </a:solidFill>
                <a:latin typeface="Kalpurush" panose="02000600000000000000" pitchFamily="2" charset="0"/>
                <a:cs typeface="Kalpurush" panose="02000600000000000000" pitchFamily="2" charset="0"/>
              </a:rPr>
              <a:t>গণতান্ত্রিক</a:t>
            </a:r>
            <a:r>
              <a:rPr lang="en-US" dirty="0" smtClean="0">
                <a:solidFill>
                  <a:schemeClr val="tx1"/>
                </a:solidFill>
                <a:latin typeface="Kalpurush" panose="02000600000000000000" pitchFamily="2" charset="0"/>
                <a:cs typeface="Kalpurush" panose="02000600000000000000" pitchFamily="2" charset="0"/>
              </a:rPr>
              <a:t>        </a:t>
            </a:r>
            <a:endParaRPr lang="bn-BD" dirty="0" smtClean="0">
              <a:solidFill>
                <a:schemeClr val="tx1"/>
              </a:solidFill>
              <a:latin typeface="Kalpurush" panose="02000600000000000000" pitchFamily="2" charset="0"/>
              <a:cs typeface="Kalpurush" panose="02000600000000000000" pitchFamily="2" charset="0"/>
            </a:endParaRPr>
          </a:p>
          <a:p>
            <a:pPr>
              <a:buNone/>
            </a:pPr>
            <a:r>
              <a:rPr lang="en-US" dirty="0" smtClean="0">
                <a:solidFill>
                  <a:schemeClr val="tx1"/>
                </a:solidFill>
                <a:latin typeface="Kalpurush" panose="02000600000000000000" pitchFamily="2" charset="0"/>
                <a:cs typeface="Kalpurush" panose="02000600000000000000" pitchFamily="2" charset="0"/>
              </a:rPr>
              <a:t>গ. </a:t>
            </a:r>
            <a:r>
              <a:rPr lang="en-US" dirty="0" err="1" smtClean="0">
                <a:solidFill>
                  <a:schemeClr val="tx1"/>
                </a:solidFill>
                <a:latin typeface="Kalpurush" panose="02000600000000000000" pitchFamily="2" charset="0"/>
                <a:cs typeface="Kalpurush" panose="02000600000000000000" pitchFamily="2" charset="0"/>
              </a:rPr>
              <a:t>রাজতান্ত্রিক</a:t>
            </a:r>
            <a:r>
              <a:rPr lang="en-US" dirty="0" smtClean="0">
                <a:solidFill>
                  <a:schemeClr val="tx1"/>
                </a:solidFill>
                <a:latin typeface="Kalpurush" panose="02000600000000000000" pitchFamily="2" charset="0"/>
                <a:cs typeface="Kalpurush" panose="02000600000000000000" pitchFamily="2" charset="0"/>
              </a:rPr>
              <a:t>             ঘ. </a:t>
            </a:r>
            <a:r>
              <a:rPr lang="en-US" dirty="0" err="1" smtClean="0">
                <a:solidFill>
                  <a:schemeClr val="tx1"/>
                </a:solidFill>
                <a:latin typeface="Kalpurush" panose="02000600000000000000" pitchFamily="2" charset="0"/>
                <a:cs typeface="Kalpurush" panose="02000600000000000000" pitchFamily="2" charset="0"/>
              </a:rPr>
              <a:t>কল্যাণমূলক</a:t>
            </a:r>
            <a:endParaRPr lang="en-US" dirty="0" smtClean="0">
              <a:solidFill>
                <a:schemeClr val="tx1"/>
              </a:solidFill>
              <a:latin typeface="Kalpurush" panose="02000600000000000000" pitchFamily="2" charset="0"/>
              <a:cs typeface="Kalpurush" panose="02000600000000000000" pitchFamily="2" charset="0"/>
            </a:endParaRPr>
          </a:p>
          <a:p>
            <a:pPr>
              <a:buNone/>
            </a:pPr>
            <a:r>
              <a:rPr lang="en-US" dirty="0" smtClean="0">
                <a:solidFill>
                  <a:srgbClr val="FF0000"/>
                </a:solidFill>
                <a:latin typeface="Kalpurush" panose="02000600000000000000" pitchFamily="2" charset="0"/>
                <a:cs typeface="Kalpurush" panose="02000600000000000000" pitchFamily="2" charset="0"/>
              </a:rPr>
              <a:t> </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কুকসনের</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দেশের</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সাথে</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বাংলাদেশের</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ক্ষেত্র</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b="1" dirty="0" err="1"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হচ্ছে</a:t>
            </a:r>
            <a:r>
              <a:rPr lang="en-US" b="1" dirty="0" smtClean="0">
                <a:solidFill>
                  <a:srgbClr val="CC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p>
          <a:p>
            <a:pPr>
              <a:buNone/>
            </a:pPr>
            <a:r>
              <a:rPr lang="en-US" dirty="0" err="1" smtClean="0">
                <a:latin typeface="Kalpurush" panose="02000600000000000000" pitchFamily="2" charset="0"/>
                <a:cs typeface="Kalpurush" panose="02000600000000000000" pitchFamily="2" charset="0"/>
              </a:rPr>
              <a:t>i</a:t>
            </a:r>
            <a:r>
              <a:rPr lang="en-US" dirty="0" smtClean="0">
                <a:latin typeface="Kalpurush" panose="02000600000000000000" pitchFamily="2" charset="0"/>
                <a:cs typeface="Kalpurush" panose="02000600000000000000" pitchFamily="2" charset="0"/>
              </a:rPr>
              <a:t> . </a:t>
            </a:r>
            <a:r>
              <a:rPr lang="en-US" dirty="0" err="1" smtClean="0">
                <a:latin typeface="Kalpurush" panose="02000600000000000000" pitchFamily="2" charset="0"/>
                <a:cs typeface="Kalpurush" panose="02000600000000000000" pitchFamily="2" charset="0"/>
              </a:rPr>
              <a:t>অর্থনৈতিক</a:t>
            </a: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সাম্য</a:t>
            </a:r>
            <a:r>
              <a:rPr lang="en-US" dirty="0" smtClean="0">
                <a:latin typeface="Kalpurush" panose="02000600000000000000" pitchFamily="2" charset="0"/>
                <a:cs typeface="Kalpurush" panose="02000600000000000000" pitchFamily="2" charset="0"/>
              </a:rPr>
              <a:t>      ii. </a:t>
            </a:r>
            <a:r>
              <a:rPr lang="en-US" dirty="0" err="1" smtClean="0">
                <a:latin typeface="Kalpurush" panose="02000600000000000000" pitchFamily="2" charset="0"/>
                <a:cs typeface="Kalpurush" panose="02000600000000000000" pitchFamily="2" charset="0"/>
              </a:rPr>
              <a:t>মানব</a:t>
            </a: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সম্পদ</a:t>
            </a: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উন্নয়ন</a:t>
            </a:r>
            <a:r>
              <a:rPr lang="en-US" dirty="0" smtClean="0">
                <a:latin typeface="Kalpurush" panose="02000600000000000000" pitchFamily="2" charset="0"/>
                <a:cs typeface="Kalpurush" panose="02000600000000000000" pitchFamily="2" charset="0"/>
              </a:rPr>
              <a:t>     iii. </a:t>
            </a:r>
            <a:r>
              <a:rPr lang="en-US" dirty="0" err="1" smtClean="0">
                <a:latin typeface="Kalpurush" panose="02000600000000000000" pitchFamily="2" charset="0"/>
                <a:cs typeface="Kalpurush" panose="02000600000000000000" pitchFamily="2" charset="0"/>
              </a:rPr>
              <a:t>সামাজিক</a:t>
            </a: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নিরাপত্তা</a:t>
            </a:r>
            <a:endParaRPr lang="en-US" dirty="0" smtClean="0">
              <a:latin typeface="Kalpurush" panose="02000600000000000000" pitchFamily="2" charset="0"/>
              <a:cs typeface="Kalpurush" panose="02000600000000000000" pitchFamily="2" charset="0"/>
            </a:endParaRPr>
          </a:p>
          <a:p>
            <a:pPr>
              <a:buNone/>
            </a:pP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নিচের</a:t>
            </a: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কোনটি</a:t>
            </a:r>
            <a:r>
              <a:rPr lang="en-US" dirty="0" smtClean="0">
                <a:latin typeface="Kalpurush" panose="02000600000000000000" pitchFamily="2" charset="0"/>
                <a:cs typeface="Kalpurush" panose="02000600000000000000" pitchFamily="2" charset="0"/>
              </a:rPr>
              <a:t> </a:t>
            </a:r>
            <a:r>
              <a:rPr lang="en-US" dirty="0" err="1" smtClean="0">
                <a:latin typeface="Kalpurush" panose="02000600000000000000" pitchFamily="2" charset="0"/>
                <a:cs typeface="Kalpurush" panose="02000600000000000000" pitchFamily="2" charset="0"/>
              </a:rPr>
              <a:t>সঠিক</a:t>
            </a:r>
            <a:r>
              <a:rPr lang="en-US" dirty="0" smtClean="0">
                <a:latin typeface="Kalpurush" panose="02000600000000000000" pitchFamily="2" charset="0"/>
                <a:cs typeface="Kalpurush" panose="02000600000000000000" pitchFamily="2" charset="0"/>
              </a:rPr>
              <a:t> ?</a:t>
            </a:r>
          </a:p>
          <a:p>
            <a:pPr>
              <a:buNone/>
            </a:pPr>
            <a:r>
              <a:rPr lang="en-US" dirty="0" smtClean="0">
                <a:latin typeface="Kalpurush" panose="02000600000000000000" pitchFamily="2" charset="0"/>
                <a:cs typeface="Kalpurush" panose="02000600000000000000" pitchFamily="2" charset="0"/>
              </a:rPr>
              <a:t>ক.  </a:t>
            </a:r>
            <a:r>
              <a:rPr lang="en-US" dirty="0" err="1" smtClean="0">
                <a:latin typeface="Kalpurush" panose="02000600000000000000" pitchFamily="2" charset="0"/>
                <a:cs typeface="Kalpurush" panose="02000600000000000000" pitchFamily="2" charset="0"/>
              </a:rPr>
              <a:t>i</a:t>
            </a:r>
            <a:r>
              <a:rPr lang="en-US" dirty="0" smtClean="0">
                <a:latin typeface="Kalpurush" panose="02000600000000000000" pitchFamily="2" charset="0"/>
                <a:cs typeface="Kalpurush" panose="02000600000000000000" pitchFamily="2" charset="0"/>
              </a:rPr>
              <a:t> </a:t>
            </a:r>
            <a:r>
              <a:rPr lang="en-US" dirty="0">
                <a:latin typeface="Kalpurush" panose="02000600000000000000" pitchFamily="2" charset="0"/>
                <a:cs typeface="Kalpurush" panose="02000600000000000000" pitchFamily="2" charset="0"/>
              </a:rPr>
              <a:t>ও ii</a:t>
            </a:r>
            <a:r>
              <a:rPr lang="en-US" dirty="0" smtClean="0">
                <a:latin typeface="Kalpurush" panose="02000600000000000000" pitchFamily="2" charset="0"/>
                <a:cs typeface="Kalpurush" panose="02000600000000000000" pitchFamily="2" charset="0"/>
              </a:rPr>
              <a:t> </a:t>
            </a:r>
          </a:p>
          <a:p>
            <a:pPr>
              <a:buNone/>
            </a:pPr>
            <a:r>
              <a:rPr lang="en-US" dirty="0" smtClean="0">
                <a:latin typeface="Kalpurush" panose="02000600000000000000" pitchFamily="2" charset="0"/>
                <a:cs typeface="Kalpurush" panose="02000600000000000000" pitchFamily="2" charset="0"/>
              </a:rPr>
              <a:t>খ. </a:t>
            </a:r>
            <a:r>
              <a:rPr lang="en-US" dirty="0" err="1" smtClean="0">
                <a:latin typeface="Kalpurush" panose="02000600000000000000" pitchFamily="2" charset="0"/>
                <a:cs typeface="Kalpurush" panose="02000600000000000000" pitchFamily="2" charset="0"/>
              </a:rPr>
              <a:t>i</a:t>
            </a:r>
            <a:r>
              <a:rPr lang="en-US" dirty="0" smtClean="0">
                <a:latin typeface="Kalpurush" panose="02000600000000000000" pitchFamily="2" charset="0"/>
                <a:cs typeface="Kalpurush" panose="02000600000000000000" pitchFamily="2" charset="0"/>
              </a:rPr>
              <a:t>  ও </a:t>
            </a:r>
            <a:r>
              <a:rPr lang="en-US" dirty="0">
                <a:latin typeface="Kalpurush" panose="02000600000000000000" pitchFamily="2" charset="0"/>
                <a:cs typeface="Kalpurush" panose="02000600000000000000" pitchFamily="2" charset="0"/>
              </a:rPr>
              <a:t>iii </a:t>
            </a:r>
            <a:endParaRPr lang="en-US" dirty="0" smtClean="0">
              <a:latin typeface="Kalpurush" panose="02000600000000000000" pitchFamily="2" charset="0"/>
              <a:cs typeface="Kalpurush" panose="02000600000000000000" pitchFamily="2" charset="0"/>
            </a:endParaRPr>
          </a:p>
          <a:p>
            <a:pPr>
              <a:buNone/>
            </a:pPr>
            <a:r>
              <a:rPr lang="en-US" dirty="0" smtClean="0">
                <a:latin typeface="Kalpurush" panose="02000600000000000000" pitchFamily="2" charset="0"/>
                <a:cs typeface="Kalpurush" panose="02000600000000000000" pitchFamily="2" charset="0"/>
              </a:rPr>
              <a:t>গ. Ii ও iii </a:t>
            </a:r>
          </a:p>
          <a:p>
            <a:pPr>
              <a:buNone/>
            </a:pPr>
            <a:r>
              <a:rPr lang="en-US" dirty="0" smtClean="0">
                <a:latin typeface="Kalpurush" panose="02000600000000000000" pitchFamily="2" charset="0"/>
                <a:cs typeface="Kalpurush" panose="02000600000000000000" pitchFamily="2" charset="0"/>
              </a:rPr>
              <a:t>ঘ . </a:t>
            </a:r>
            <a:r>
              <a:rPr lang="en-US" dirty="0" err="1" smtClean="0">
                <a:latin typeface="Kalpurush" panose="02000600000000000000" pitchFamily="2" charset="0"/>
                <a:cs typeface="Kalpurush" panose="02000600000000000000" pitchFamily="2" charset="0"/>
              </a:rPr>
              <a:t>i</a:t>
            </a:r>
            <a:r>
              <a:rPr lang="en-US" dirty="0" smtClean="0">
                <a:latin typeface="Kalpurush" panose="02000600000000000000" pitchFamily="2" charset="0"/>
                <a:cs typeface="Kalpurush" panose="02000600000000000000" pitchFamily="2" charset="0"/>
              </a:rPr>
              <a:t> , ii ও iii </a:t>
            </a:r>
            <a:endParaRPr lang="en-US"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5155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075" y="1608594"/>
            <a:ext cx="7766726" cy="46628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1"/>
            <a:r>
              <a:rPr lang="bn-BD" sz="2700" b="1" u="sng" dirty="0">
                <a:latin typeface="BenSenHandwriting" panose="02000500020000020004" pitchFamily="2" charset="0"/>
                <a:cs typeface="BenSenHandwriting" panose="02000500020000020004" pitchFamily="2" charset="0"/>
              </a:rPr>
              <a:t>বহু নির্বাচনী প্রশ্নের উদ্দীপক-</a:t>
            </a:r>
            <a:r>
              <a:rPr lang="bn-BD" sz="2700" dirty="0">
                <a:latin typeface="BenSenHandwriting" panose="02000500020000020004" pitchFamily="2" charset="0"/>
                <a:cs typeface="BenSenHandwriting" panose="02000500020000020004" pitchFamily="2" charset="0"/>
              </a:rPr>
              <a:t/>
            </a:r>
            <a:br>
              <a:rPr lang="bn-BD" sz="2700" dirty="0">
                <a:latin typeface="BenSenHandwriting" panose="02000500020000020004" pitchFamily="2" charset="0"/>
                <a:cs typeface="BenSenHandwriting" panose="02000500020000020004" pitchFamily="2" charset="0"/>
              </a:rPr>
            </a:br>
            <a:r>
              <a:rPr lang="en-US" sz="2700" dirty="0">
                <a:latin typeface="BenSenHandwriting" panose="02000500020000020004" pitchFamily="2" charset="0"/>
                <a:cs typeface="BenSenHandwriting" panose="02000500020000020004" pitchFamily="2" charset="0"/>
                <a:sym typeface="Wingdings" panose="05000000000000000000" pitchFamily="2" charset="2"/>
              </a:rPr>
              <a:t></a:t>
            </a:r>
            <a:r>
              <a:rPr lang="bn-BD" sz="2700" dirty="0">
                <a:latin typeface="BenSenHandwriting" panose="02000500020000020004" pitchFamily="2" charset="0"/>
                <a:cs typeface="BenSenHandwriting" panose="02000500020000020004" pitchFamily="2" charset="0"/>
              </a:rPr>
              <a:t> </a:t>
            </a:r>
            <a:r>
              <a:rPr lang="bn-BD" sz="2700" dirty="0">
                <a:solidFill>
                  <a:srgbClr val="C00000"/>
                </a:solidFill>
                <a:latin typeface="BenSenHandwriting" panose="02000500020000020004" pitchFamily="2" charset="0"/>
                <a:cs typeface="BenSenHandwriting" panose="02000500020000020004" pitchFamily="2" charset="0"/>
              </a:rPr>
              <a:t>প্রয়োজনীয় সব তথ্য সরবারহ করবে।</a:t>
            </a:r>
            <a:br>
              <a:rPr lang="bn-BD" sz="2700" dirty="0">
                <a:solidFill>
                  <a:srgbClr val="C00000"/>
                </a:solidFill>
                <a:latin typeface="BenSenHandwriting" panose="02000500020000020004" pitchFamily="2" charset="0"/>
                <a:cs typeface="BenSenHandwriting" panose="02000500020000020004" pitchFamily="2" charset="0"/>
              </a:rPr>
            </a:br>
            <a:r>
              <a:rPr lang="en-US" sz="2700" dirty="0">
                <a:latin typeface="BenSenHandwriting" panose="02000500020000020004" pitchFamily="2" charset="0"/>
                <a:cs typeface="BenSenHandwriting" panose="02000500020000020004" pitchFamily="2" charset="0"/>
                <a:sym typeface="Wingdings" panose="05000000000000000000" pitchFamily="2" charset="2"/>
              </a:rPr>
              <a:t></a:t>
            </a:r>
            <a:r>
              <a:rPr lang="bn-BD" sz="2700" dirty="0">
                <a:latin typeface="BenSenHandwriting" panose="02000500020000020004" pitchFamily="2" charset="0"/>
                <a:cs typeface="BenSenHandwriting" panose="02000500020000020004" pitchFamily="2" charset="0"/>
              </a:rPr>
              <a:t> সহজ ভাষায় সংক্ষিপ্ত আকারে হবে। </a:t>
            </a:r>
            <a:br>
              <a:rPr lang="bn-BD" sz="2700" dirty="0">
                <a:latin typeface="BenSenHandwriting" panose="02000500020000020004" pitchFamily="2" charset="0"/>
                <a:cs typeface="BenSenHandwriting" panose="02000500020000020004" pitchFamily="2" charset="0"/>
              </a:rPr>
            </a:br>
            <a:r>
              <a:rPr lang="en-US" sz="2700" dirty="0">
                <a:latin typeface="BenSenHandwriting" panose="02000500020000020004" pitchFamily="2" charset="0"/>
                <a:cs typeface="BenSenHandwriting" panose="02000500020000020004" pitchFamily="2" charset="0"/>
                <a:sym typeface="Wingdings" panose="05000000000000000000" pitchFamily="2" charset="2"/>
              </a:rPr>
              <a:t></a:t>
            </a:r>
            <a:r>
              <a:rPr lang="bn-BD" sz="2700" dirty="0">
                <a:latin typeface="BenSenHandwriting" panose="02000500020000020004" pitchFamily="2" charset="0"/>
                <a:cs typeface="BenSenHandwriting" panose="02000500020000020004" pitchFamily="2" charset="0"/>
              </a:rPr>
              <a:t> </a:t>
            </a:r>
            <a:r>
              <a:rPr lang="bn-BD" sz="2700" dirty="0">
                <a:solidFill>
                  <a:srgbClr val="00B050"/>
                </a:solidFill>
                <a:latin typeface="BenSenHandwriting" panose="02000500020000020004" pitchFamily="2" charset="0"/>
                <a:cs typeface="BenSenHandwriting" panose="02000500020000020004" pitchFamily="2" charset="0"/>
              </a:rPr>
              <a:t>অপ্রাসংগিক উপাদানমুক্ত হবে। </a:t>
            </a:r>
            <a:r>
              <a:rPr lang="bn-BD" sz="2700" dirty="0">
                <a:latin typeface="BenSenHandwriting" panose="02000500020000020004" pitchFamily="2" charset="0"/>
                <a:cs typeface="BenSenHandwriting" panose="02000500020000020004" pitchFamily="2" charset="0"/>
              </a:rPr>
              <a:t/>
            </a:r>
            <a:br>
              <a:rPr lang="bn-BD" sz="2700" dirty="0">
                <a:latin typeface="BenSenHandwriting" panose="02000500020000020004" pitchFamily="2" charset="0"/>
                <a:cs typeface="BenSenHandwriting" panose="02000500020000020004" pitchFamily="2" charset="0"/>
              </a:rPr>
            </a:br>
            <a:r>
              <a:rPr lang="en-US" sz="2700" dirty="0">
                <a:latin typeface="BenSenHandwriting" panose="02000500020000020004" pitchFamily="2" charset="0"/>
                <a:cs typeface="BenSenHandwriting" panose="02000500020000020004" pitchFamily="2" charset="0"/>
                <a:sym typeface="Wingdings" panose="05000000000000000000" pitchFamily="2" charset="2"/>
              </a:rPr>
              <a:t></a:t>
            </a:r>
            <a:r>
              <a:rPr lang="bn-BD" sz="2700" dirty="0">
                <a:latin typeface="BenSenHandwriting" panose="02000500020000020004" pitchFamily="2" charset="0"/>
                <a:cs typeface="BenSenHandwriting" panose="02000500020000020004" pitchFamily="2" charset="0"/>
              </a:rPr>
              <a:t>	</a:t>
            </a:r>
            <a:r>
              <a:rPr lang="bn-BD" sz="2700" dirty="0">
                <a:solidFill>
                  <a:schemeClr val="accent1">
                    <a:lumMod val="75000"/>
                  </a:schemeClr>
                </a:solidFill>
                <a:latin typeface="BenSenHandwriting" panose="02000500020000020004" pitchFamily="2" charset="0"/>
                <a:cs typeface="BenSenHandwriting" panose="02000500020000020004" pitchFamily="2" charset="0"/>
              </a:rPr>
              <a:t>প্রয়োজনীয় শব্দ অমত্মর্ভূক্ত করবে </a:t>
            </a:r>
          </a:p>
          <a:p>
            <a:pPr lvl="1"/>
            <a:r>
              <a:rPr lang="bn-BD" sz="2700" dirty="0">
                <a:solidFill>
                  <a:schemeClr val="accent1">
                    <a:lumMod val="75000"/>
                  </a:schemeClr>
                </a:solidFill>
                <a:latin typeface="BenSenHandwriting" panose="02000500020000020004" pitchFamily="2" charset="0"/>
                <a:cs typeface="BenSenHandwriting" panose="02000500020000020004" pitchFamily="2" charset="0"/>
              </a:rPr>
              <a:t>	(উত্তর সমূহে কোনো শব্দের পুনরাবৃত্তি থাকবে না)।</a:t>
            </a:r>
            <a:r>
              <a:rPr lang="bn-BD" sz="2700" dirty="0">
                <a:latin typeface="BenSenHandwriting" panose="02000500020000020004" pitchFamily="2" charset="0"/>
                <a:cs typeface="BenSenHandwriting" panose="02000500020000020004" pitchFamily="2" charset="0"/>
              </a:rPr>
              <a:t/>
            </a:r>
            <a:br>
              <a:rPr lang="bn-BD" sz="2700" dirty="0">
                <a:latin typeface="BenSenHandwriting" panose="02000500020000020004" pitchFamily="2" charset="0"/>
                <a:cs typeface="BenSenHandwriting" panose="02000500020000020004" pitchFamily="2" charset="0"/>
              </a:rPr>
            </a:br>
            <a:r>
              <a:rPr lang="en-US" sz="2700" dirty="0">
                <a:latin typeface="BenSenHandwriting" panose="02000500020000020004" pitchFamily="2" charset="0"/>
                <a:cs typeface="BenSenHandwriting" panose="02000500020000020004" pitchFamily="2" charset="0"/>
                <a:sym typeface="Wingdings" panose="05000000000000000000" pitchFamily="2" charset="2"/>
              </a:rPr>
              <a:t></a:t>
            </a:r>
            <a:r>
              <a:rPr lang="bn-BD" sz="2700" dirty="0">
                <a:solidFill>
                  <a:srgbClr val="002060"/>
                </a:solidFill>
                <a:latin typeface="BenSenHandwriting" panose="02000500020000020004" pitchFamily="2" charset="0"/>
                <a:cs typeface="BenSenHandwriting" panose="02000500020000020004" pitchFamily="2" charset="0"/>
              </a:rPr>
              <a:t>	হ্যাঁ’বোধক হতে হবে  </a:t>
            </a:r>
          </a:p>
          <a:p>
            <a:pPr lvl="1"/>
            <a:r>
              <a:rPr lang="bn-BD" sz="2700" dirty="0">
                <a:solidFill>
                  <a:srgbClr val="002060"/>
                </a:solidFill>
                <a:latin typeface="BenSenHandwriting" panose="02000500020000020004" pitchFamily="2" charset="0"/>
                <a:cs typeface="BenSenHandwriting" panose="02000500020000020004" pitchFamily="2" charset="0"/>
              </a:rPr>
              <a:t>	(আর না’বোধক শব্দের ব্যবহার অনিবার্য হলে শিক্ষার্থীর দৃষ্টি </a:t>
            </a:r>
            <a:r>
              <a:rPr lang="bn-BD" sz="2700" dirty="0" smtClean="0">
                <a:solidFill>
                  <a:srgbClr val="002060"/>
                </a:solidFill>
                <a:latin typeface="BenSenHandwriting" panose="02000500020000020004" pitchFamily="2" charset="0"/>
                <a:cs typeface="BenSenHandwriting" panose="02000500020000020004" pitchFamily="2" charset="0"/>
              </a:rPr>
              <a:t> </a:t>
            </a:r>
          </a:p>
          <a:p>
            <a:pPr lvl="1"/>
            <a:r>
              <a:rPr lang="bn-BD" sz="2700" dirty="0">
                <a:solidFill>
                  <a:srgbClr val="002060"/>
                </a:solidFill>
                <a:latin typeface="BenSenHandwriting" panose="02000500020000020004" pitchFamily="2" charset="0"/>
                <a:cs typeface="BenSenHandwriting" panose="02000500020000020004" pitchFamily="2" charset="0"/>
              </a:rPr>
              <a:t> </a:t>
            </a:r>
            <a:r>
              <a:rPr lang="bn-BD" sz="2700" dirty="0" smtClean="0">
                <a:solidFill>
                  <a:srgbClr val="002060"/>
                </a:solidFill>
                <a:latin typeface="BenSenHandwriting" panose="02000500020000020004" pitchFamily="2" charset="0"/>
                <a:cs typeface="BenSenHandwriting" panose="02000500020000020004" pitchFamily="2" charset="0"/>
              </a:rPr>
              <a:t>        আকর্ষণ করে </a:t>
            </a:r>
            <a:r>
              <a:rPr lang="bn-BD" sz="2700" dirty="0">
                <a:solidFill>
                  <a:srgbClr val="002060"/>
                </a:solidFill>
                <a:latin typeface="BenSenHandwriting" panose="02000500020000020004" pitchFamily="2" charset="0"/>
                <a:cs typeface="BenSenHandwriting" panose="02000500020000020004" pitchFamily="2" charset="0"/>
              </a:rPr>
              <a:t>এমনভাবে লিখতে হবে)। </a:t>
            </a:r>
            <a:r>
              <a:rPr lang="bn-BD" sz="2700" dirty="0">
                <a:latin typeface="BenSenHandwriting" panose="02000500020000020004" pitchFamily="2" charset="0"/>
                <a:cs typeface="BenSenHandwriting" panose="02000500020000020004" pitchFamily="2" charset="0"/>
              </a:rPr>
              <a:t/>
            </a:r>
            <a:br>
              <a:rPr lang="bn-BD" sz="2700" dirty="0">
                <a:latin typeface="BenSenHandwriting" panose="02000500020000020004" pitchFamily="2" charset="0"/>
                <a:cs typeface="BenSenHandwriting" panose="02000500020000020004" pitchFamily="2" charset="0"/>
              </a:rPr>
            </a:br>
            <a:r>
              <a:rPr lang="bn-BD" sz="2700" dirty="0">
                <a:latin typeface="BenSenHandwriting" panose="02000500020000020004" pitchFamily="2" charset="0"/>
                <a:cs typeface="BenSenHandwriting" panose="02000500020000020004" pitchFamily="2" charset="0"/>
              </a:rPr>
              <a:t> </a:t>
            </a:r>
            <a:r>
              <a:rPr lang="en-US" sz="2700" dirty="0">
                <a:latin typeface="BenSenHandwriting" panose="02000500020000020004" pitchFamily="2" charset="0"/>
                <a:cs typeface="BenSenHandwriting" panose="02000500020000020004" pitchFamily="2" charset="0"/>
                <a:sym typeface="Wingdings" panose="05000000000000000000" pitchFamily="2" charset="2"/>
              </a:rPr>
              <a:t></a:t>
            </a:r>
            <a:r>
              <a:rPr lang="bn-BD" sz="2700" dirty="0">
                <a:solidFill>
                  <a:schemeClr val="accent2">
                    <a:lumMod val="50000"/>
                  </a:schemeClr>
                </a:solidFill>
                <a:latin typeface="BenSenHandwriting" panose="02000500020000020004" pitchFamily="2" charset="0"/>
                <a:cs typeface="BenSenHandwriting" panose="02000500020000020004" pitchFamily="2" charset="0"/>
              </a:rPr>
              <a:t>এমন কোনো ইঙ্গিত দিবে না যাতে পরিক্ষার্থী উত্তরগুচছ থেকে সঠিক উত্তর বাছাই করতে এবং ভুল উত্তর বাদ দিতে পারে। </a:t>
            </a:r>
            <a:endParaRPr lang="en-US" sz="2700" dirty="0">
              <a:solidFill>
                <a:schemeClr val="accent2">
                  <a:lumMod val="50000"/>
                </a:schemeClr>
              </a:solidFill>
              <a:latin typeface="BenSenHandwriting" panose="02000500020000020004" pitchFamily="2" charset="0"/>
              <a:cs typeface="BenSenHandwriting" panose="02000500020000020004" pitchFamily="2" charset="0"/>
            </a:endParaRPr>
          </a:p>
        </p:txBody>
      </p:sp>
      <p:sp>
        <p:nvSpPr>
          <p:cNvPr id="6" name="Rectangle 5"/>
          <p:cNvSpPr/>
          <p:nvPr/>
        </p:nvSpPr>
        <p:spPr>
          <a:xfrm>
            <a:off x="666075" y="671226"/>
            <a:ext cx="7766725" cy="759182"/>
          </a:xfrm>
          <a:prstGeom prst="rect">
            <a:avLst/>
          </a:prstGeom>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prstTxWarp prst="textWave1">
              <a:avLst/>
            </a:prstTxWarp>
            <a:spAutoFit/>
            <a:scene3d>
              <a:camera prst="obliqueTopLeft"/>
              <a:lightRig rig="soft" dir="t">
                <a:rot lat="0" lon="0" rev="15600000"/>
              </a:lightRig>
            </a:scene3d>
            <a:sp3d extrusionH="57150" prstMaterial="softEdge">
              <a:bevelT w="25400" h="38100"/>
            </a:sp3d>
          </a:bodyPr>
          <a:lstStyle/>
          <a:p>
            <a:pPr algn="ctr">
              <a:lnSpc>
                <a:spcPct val="107000"/>
              </a:lnSpc>
              <a:spcAft>
                <a:spcPts val="600"/>
              </a:spcAft>
            </a:pPr>
            <a:r>
              <a:rPr lang="bn-BD"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বহুনির্বাচনী </a:t>
            </a:r>
            <a:r>
              <a:rPr lang="bn-BD" sz="4050" b="1" dirty="0" smtClean="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প্রশ্নপত্র প্রণয়নের নীতিমালা</a:t>
            </a:r>
            <a:endParaRPr lang="en-US"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927300"/>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075" y="1655816"/>
            <a:ext cx="7766726"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bn-BD" sz="3000" b="1" u="sng" dirty="0">
                <a:solidFill>
                  <a:srgbClr val="FF0000"/>
                </a:solidFill>
                <a:latin typeface="BenSenHandwriting" panose="02000500020000020004" pitchFamily="2" charset="0"/>
                <a:cs typeface="BenSenHandwriting" panose="02000500020000020004" pitchFamily="2" charset="0"/>
              </a:rPr>
              <a:t>বিকল্প উত্তর সমূহ-</a:t>
            </a:r>
            <a:endParaRPr lang="bn-BD" sz="3000" b="1" u="sng" dirty="0">
              <a:latin typeface="BenSenHandwriting" panose="02000500020000020004" pitchFamily="2" charset="0"/>
              <a:cs typeface="BenSenHandwriting" panose="02000500020000020004" pitchFamily="2" charset="0"/>
            </a:endParaRPr>
          </a:p>
          <a:p>
            <a:pPr marL="257175" indent="-257175">
              <a:buFont typeface="Arial" panose="020B0604020202020204" pitchFamily="34" charset="0"/>
              <a:buChar char="•"/>
            </a:pPr>
            <a:r>
              <a:rPr lang="bn-BD" sz="3000" dirty="0">
                <a:latin typeface="BenSenHandwriting" panose="02000500020000020004" pitchFamily="2" charset="0"/>
                <a:cs typeface="BenSenHandwriting" panose="02000500020000020004" pitchFamily="2" charset="0"/>
              </a:rPr>
              <a:t>বিষয়বস্ত্ত এবং ব্যাকরণগত গঠনের দিক থেকে প্রশ্নের সংগে সাদৃশ্যপূর্ণ হবে।</a:t>
            </a:r>
          </a:p>
          <a:p>
            <a:pPr marL="257175" indent="-257175">
              <a:buFont typeface="Arial" panose="020B0604020202020204" pitchFamily="34" charset="0"/>
              <a:buChar char="•"/>
            </a:pPr>
            <a:r>
              <a:rPr lang="bn-BD" sz="3000" dirty="0">
                <a:latin typeface="BenSenHandwriting" panose="02000500020000020004" pitchFamily="2" charset="0"/>
                <a:cs typeface="BenSenHandwriting" panose="02000500020000020004" pitchFamily="2" charset="0"/>
              </a:rPr>
              <a:t>প্রশ্নের অসম্পূর্ণ বাক্যকে অর্থপূর্ণ করে তুলবে।</a:t>
            </a:r>
          </a:p>
          <a:p>
            <a:pPr marL="257175" indent="-257175">
              <a:buFont typeface="Arial" panose="020B0604020202020204" pitchFamily="34" charset="0"/>
              <a:buChar char="•"/>
            </a:pPr>
            <a:r>
              <a:rPr lang="bn-BD" sz="3000" dirty="0">
                <a:latin typeface="BenSenHandwriting" panose="02000500020000020004" pitchFamily="2" charset="0"/>
                <a:cs typeface="BenSenHandwriting" panose="02000500020000020004" pitchFamily="2" charset="0"/>
              </a:rPr>
              <a:t>পরীক্ষার্থীদের দ্বারা নির্বাচিত হওয়ার সম্ভাবনা থাকতে হবে। </a:t>
            </a:r>
          </a:p>
          <a:p>
            <a:r>
              <a:rPr lang="bn-BD" sz="3000" dirty="0">
                <a:latin typeface="BenSenHandwriting" panose="02000500020000020004" pitchFamily="2" charset="0"/>
                <a:cs typeface="BenSenHandwriting" panose="02000500020000020004" pitchFamily="2" charset="0"/>
              </a:rPr>
              <a:t>	(প্রতিটি বিকল্প উত্তর কমপক্ষে ৫% পরীক্ষার্থীর পছন্দ </a:t>
            </a:r>
            <a:r>
              <a:rPr lang="bn-BD" sz="3000" dirty="0" smtClean="0">
                <a:latin typeface="BenSenHandwriting" panose="02000500020000020004" pitchFamily="2" charset="0"/>
                <a:cs typeface="BenSenHandwriting" panose="02000500020000020004" pitchFamily="2" charset="0"/>
              </a:rPr>
              <a:t>   </a:t>
            </a:r>
          </a:p>
          <a:p>
            <a:r>
              <a:rPr lang="bn-BD" sz="3000" dirty="0">
                <a:latin typeface="BenSenHandwriting" panose="02000500020000020004" pitchFamily="2" charset="0"/>
                <a:cs typeface="BenSenHandwriting" panose="02000500020000020004" pitchFamily="2" charset="0"/>
              </a:rPr>
              <a:t> </a:t>
            </a:r>
            <a:r>
              <a:rPr lang="bn-BD" sz="3000" dirty="0" smtClean="0">
                <a:latin typeface="BenSenHandwriting" panose="02000500020000020004" pitchFamily="2" charset="0"/>
                <a:cs typeface="BenSenHandwriting" panose="02000500020000020004" pitchFamily="2" charset="0"/>
              </a:rPr>
              <a:t>          করার সম্ভাবনা </a:t>
            </a:r>
            <a:r>
              <a:rPr lang="bn-BD" sz="3000" dirty="0">
                <a:latin typeface="BenSenHandwriting" panose="02000500020000020004" pitchFamily="2" charset="0"/>
                <a:cs typeface="BenSenHandwriting" panose="02000500020000020004" pitchFamily="2" charset="0"/>
              </a:rPr>
              <a:t>থাকতে হবে)।  </a:t>
            </a:r>
          </a:p>
          <a:p>
            <a:pPr marL="257175" indent="-257175">
              <a:buFont typeface="Arial" panose="020B0604020202020204" pitchFamily="34" charset="0"/>
              <a:buChar char="•"/>
            </a:pPr>
            <a:r>
              <a:rPr lang="bn-BD" sz="3000" dirty="0">
                <a:latin typeface="BenSenHandwriting" panose="02000500020000020004" pitchFamily="2" charset="0"/>
                <a:cs typeface="BenSenHandwriting" panose="02000500020000020004" pitchFamily="2" charset="0"/>
              </a:rPr>
              <a:t>ক্রমানুযায়ী তালিকাভূক্ত হবে (সংখ্যাবাচক হলে)। </a:t>
            </a:r>
          </a:p>
          <a:p>
            <a:pPr marL="257175" indent="-257175">
              <a:buFont typeface="Arial" panose="020B0604020202020204" pitchFamily="34" charset="0"/>
              <a:buChar char="•"/>
            </a:pPr>
            <a:r>
              <a:rPr lang="bn-BD" sz="3000" dirty="0">
                <a:latin typeface="BenSenHandwriting" panose="02000500020000020004" pitchFamily="2" charset="0"/>
                <a:cs typeface="BenSenHandwriting" panose="02000500020000020004" pitchFamily="2" charset="0"/>
              </a:rPr>
              <a:t>দৈর্ঘ্যর প্রায় পরস্পর সমান হবে (বাক্য শব্দ বেশি হলে তা সঠিক উত্তর হবার সম্ভাবনা থাকে</a:t>
            </a:r>
            <a:r>
              <a:rPr lang="bn-BD" sz="3000" dirty="0" smtClean="0">
                <a:latin typeface="BenSenHandwriting" panose="02000500020000020004" pitchFamily="2" charset="0"/>
                <a:cs typeface="BenSenHandwriting" panose="02000500020000020004" pitchFamily="2" charset="0"/>
              </a:rPr>
              <a:t>)</a:t>
            </a:r>
            <a:endParaRPr lang="en-US" sz="3000" dirty="0">
              <a:latin typeface="BenSenHandwriting" panose="02000500020000020004" pitchFamily="2" charset="0"/>
              <a:cs typeface="BenSenHandwriting" panose="02000500020000020004" pitchFamily="2" charset="0"/>
            </a:endParaRPr>
          </a:p>
        </p:txBody>
      </p:sp>
      <p:sp>
        <p:nvSpPr>
          <p:cNvPr id="6" name="Rectangle 5"/>
          <p:cNvSpPr/>
          <p:nvPr/>
        </p:nvSpPr>
        <p:spPr>
          <a:xfrm>
            <a:off x="666075" y="671226"/>
            <a:ext cx="7766725" cy="759182"/>
          </a:xfrm>
          <a:prstGeom prst="rect">
            <a:avLst/>
          </a:prstGeom>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prstTxWarp prst="textWave1">
              <a:avLst/>
            </a:prstTxWarp>
            <a:spAutoFit/>
            <a:scene3d>
              <a:camera prst="obliqueTopLeft"/>
              <a:lightRig rig="soft" dir="t">
                <a:rot lat="0" lon="0" rev="15600000"/>
              </a:lightRig>
            </a:scene3d>
            <a:sp3d extrusionH="57150" prstMaterial="softEdge">
              <a:bevelT w="25400" h="38100"/>
            </a:sp3d>
          </a:bodyPr>
          <a:lstStyle/>
          <a:p>
            <a:pPr algn="ctr">
              <a:lnSpc>
                <a:spcPct val="107000"/>
              </a:lnSpc>
              <a:spcAft>
                <a:spcPts val="600"/>
              </a:spcAft>
            </a:pPr>
            <a:r>
              <a:rPr lang="bn-BD"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বহুনির্বাচনী </a:t>
            </a:r>
            <a:r>
              <a:rPr lang="bn-BD" sz="4050" b="1" dirty="0" smtClean="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প্রশ্নপত্র প্রণয়নের নীতিমালা</a:t>
            </a:r>
            <a:endParaRPr lang="en-US"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76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075" y="1655816"/>
            <a:ext cx="7766725"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Arial" panose="020B0604020202020204" pitchFamily="34" charset="0"/>
              <a:buChar char="•"/>
            </a:pPr>
            <a:r>
              <a:rPr lang="bn-BD" sz="2800" b="1" dirty="0">
                <a:solidFill>
                  <a:srgbClr val="FF0000"/>
                </a:solidFill>
                <a:latin typeface="BenSenHandwriting" panose="02000500020000020004" pitchFamily="2" charset="0"/>
                <a:cs typeface="BenSenHandwriting" panose="02000500020000020004" pitchFamily="2" charset="0"/>
              </a:rPr>
              <a:t>বিকল্প উত্তর সমূহ-</a:t>
            </a:r>
            <a:endParaRPr lang="bn-BD" sz="2800" b="1" dirty="0">
              <a:latin typeface="BenSenHandwriting" panose="02000500020000020004" pitchFamily="2" charset="0"/>
              <a:cs typeface="BenSenHandwriting" panose="02000500020000020004" pitchFamily="2" charset="0"/>
            </a:endParaRPr>
          </a:p>
          <a:p>
            <a:pPr marL="257175" indent="-257175" algn="just">
              <a:buFont typeface="Arial" panose="020B0604020202020204" pitchFamily="34" charset="0"/>
              <a:buChar char="•"/>
            </a:pPr>
            <a:r>
              <a:rPr lang="bn-BD" sz="2800" dirty="0" smtClean="0">
                <a:latin typeface="BenSenHandwriting" panose="02000500020000020004" pitchFamily="2" charset="0"/>
                <a:cs typeface="BenSenHandwriting" panose="02000500020000020004" pitchFamily="2" charset="0"/>
              </a:rPr>
              <a:t>গঁঃঁধষষু </a:t>
            </a:r>
            <a:r>
              <a:rPr lang="bn-BD" sz="2800" dirty="0">
                <a:latin typeface="BenSenHandwriting" panose="02000500020000020004" pitchFamily="2" charset="0"/>
                <a:cs typeface="BenSenHandwriting" panose="02000500020000020004" pitchFamily="2" charset="0"/>
              </a:rPr>
              <a:t>ঊীপষঁংরাব / গঁঃঁধষষু ওহপষঁংরাব যথাসম্ভব </a:t>
            </a:r>
            <a:r>
              <a:rPr lang="bn-BD" sz="2800" dirty="0" smtClean="0">
                <a:latin typeface="BenSenHandwriting" panose="02000500020000020004" pitchFamily="2" charset="0"/>
                <a:cs typeface="BenSenHandwriting" panose="02000500020000020004" pitchFamily="2" charset="0"/>
              </a:rPr>
              <a:t>পরিহার করবে </a:t>
            </a:r>
            <a:endParaRPr lang="bn-BD" sz="2800" dirty="0">
              <a:latin typeface="BenSenHandwriting" panose="02000500020000020004" pitchFamily="2" charset="0"/>
              <a:cs typeface="BenSenHandwriting" panose="02000500020000020004" pitchFamily="2" charset="0"/>
            </a:endParaRPr>
          </a:p>
          <a:p>
            <a:pPr marL="257175" indent="-257175" algn="just">
              <a:buFont typeface="Arial" panose="020B0604020202020204" pitchFamily="34" charset="0"/>
              <a:buChar char="•"/>
            </a:pPr>
            <a:r>
              <a:rPr lang="bn-BD" sz="2800" dirty="0">
                <a:latin typeface="BenSenHandwriting" panose="02000500020000020004" pitchFamily="2" charset="0"/>
                <a:cs typeface="BenSenHandwriting" panose="02000500020000020004" pitchFamily="2" charset="0"/>
              </a:rPr>
              <a:t>(প্রকৃতপক্ষে সেক্ষেত্রে বিকউত্তরের সংখ্যা কমে যাবে)। </a:t>
            </a:r>
            <a:br>
              <a:rPr lang="bn-BD" sz="2800" dirty="0">
                <a:latin typeface="BenSenHandwriting" panose="02000500020000020004" pitchFamily="2" charset="0"/>
                <a:cs typeface="BenSenHandwriting" panose="02000500020000020004" pitchFamily="2" charset="0"/>
              </a:rPr>
            </a:br>
            <a:r>
              <a:rPr lang="bn-BD" sz="2800" dirty="0">
                <a:latin typeface="BenSenHandwriting" panose="02000500020000020004" pitchFamily="2" charset="0"/>
                <a:cs typeface="BenSenHandwriting" panose="02000500020000020004" pitchFamily="2" charset="0"/>
              </a:rPr>
              <a:t> উপরের সবগুলো সঠিক/উপরের কোনটি নয় এরূপ বাক্য যথাসম্ভব পরিহার করবে একটি প্রশ্নপত্রের বিভিন্ন বহুনির্বাচনী প্রশ্নের বিকল্প উত্তর বা উত্তরগুচেছ সঠিক উত্তরের (অহংবিৎ কবু) ক্রমিক সংখ্যা  (ঝবৎরধষ 	ঘঁসনবৎ)  এমনভাবে পরিবর্তন করতে হবে যেন সঠিক উত্তরের কোনো ধারাবাহিক ক্রম (ঝবয়ঁবহপব) না </a:t>
            </a:r>
            <a:r>
              <a:rPr lang="bn-BD" sz="2800" dirty="0" smtClean="0">
                <a:latin typeface="BenSenHandwriting" panose="02000500020000020004" pitchFamily="2" charset="0"/>
                <a:cs typeface="BenSenHandwriting" panose="02000500020000020004" pitchFamily="2" charset="0"/>
              </a:rPr>
              <a:t>থাকে।</a:t>
            </a:r>
            <a:endParaRPr lang="en-US" sz="2800" dirty="0">
              <a:latin typeface="BenSenHandwriting" panose="02000500020000020004" pitchFamily="2" charset="0"/>
              <a:cs typeface="BenSenHandwriting" panose="02000500020000020004" pitchFamily="2" charset="0"/>
            </a:endParaRPr>
          </a:p>
        </p:txBody>
      </p:sp>
      <p:sp>
        <p:nvSpPr>
          <p:cNvPr id="6" name="Rectangle 5"/>
          <p:cNvSpPr/>
          <p:nvPr/>
        </p:nvSpPr>
        <p:spPr>
          <a:xfrm>
            <a:off x="666075" y="671226"/>
            <a:ext cx="7766725" cy="759182"/>
          </a:xfrm>
          <a:prstGeom prst="rect">
            <a:avLst/>
          </a:prstGeom>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prstTxWarp prst="textWave1">
              <a:avLst/>
            </a:prstTxWarp>
            <a:spAutoFit/>
            <a:scene3d>
              <a:camera prst="obliqueTopLeft"/>
              <a:lightRig rig="soft" dir="t">
                <a:rot lat="0" lon="0" rev="15600000"/>
              </a:lightRig>
            </a:scene3d>
            <a:sp3d extrusionH="57150" prstMaterial="softEdge">
              <a:bevelT w="25400" h="38100"/>
            </a:sp3d>
          </a:bodyPr>
          <a:lstStyle/>
          <a:p>
            <a:pPr algn="ctr">
              <a:lnSpc>
                <a:spcPct val="107000"/>
              </a:lnSpc>
              <a:spcAft>
                <a:spcPts val="600"/>
              </a:spcAft>
            </a:pPr>
            <a:r>
              <a:rPr lang="bn-BD"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বহুনির্বাচনী </a:t>
            </a:r>
            <a:r>
              <a:rPr lang="bn-BD" sz="4050" b="1" dirty="0" smtClean="0">
                <a:ln/>
                <a:solidFill>
                  <a:schemeClr val="accent4"/>
                </a:solidFill>
                <a:effectLst>
                  <a:outerShdw blurRad="38100" dist="38100" dir="2700000" algn="tl">
                    <a:srgbClr val="000000">
                      <a:alpha val="43137"/>
                    </a:srgbClr>
                  </a:outerShdw>
                </a:effectLst>
                <a:latin typeface="SutonnyLalMJ" panose="00000400000000000000" pitchFamily="2" charset="0"/>
                <a:ea typeface="Nikosh" panose="02000000000000000000" pitchFamily="2" charset="0"/>
                <a:cs typeface="Kalpurush" panose="02000600000000000000" pitchFamily="2" charset="0"/>
              </a:rPr>
              <a:t>প্রশ্নপত্র প্রণয়নের নীতিমালা</a:t>
            </a:r>
            <a:endParaRPr lang="en-US" sz="4050" b="1" dirty="0">
              <a:ln/>
              <a:solidFill>
                <a:schemeClr val="accent4"/>
              </a:solidFill>
              <a:effectLst>
                <a:outerShdw blurRad="38100" dist="38100" dir="2700000" algn="tl">
                  <a:srgbClr val="000000">
                    <a:alpha val="43137"/>
                  </a:srgbClr>
                </a:outerShdw>
              </a:effectLst>
              <a:latin typeface="SutonnyLalMJ" panose="000004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014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0453" y="2151856"/>
            <a:ext cx="7638647" cy="1843087"/>
          </a:xfrm>
          <a:prstGeom prst="rect">
            <a:avLst/>
          </a:prstGeom>
          <a:solidFill>
            <a:srgbClr val="FF0000"/>
          </a:solidFill>
          <a:ln>
            <a:noFill/>
          </a:ln>
          <a:effectLst>
            <a:glow>
              <a:schemeClr val="accent1">
                <a:alpha val="20000"/>
              </a:schemeClr>
            </a:glow>
            <a:outerShdw blurRad="368300" dist="38100" dir="21540000" sx="98000" sy="98000" algn="ctr">
              <a:srgbClr val="000000">
                <a:alpha val="86000"/>
              </a:srgbClr>
            </a:outerShdw>
          </a:effectLst>
          <a:scene3d>
            <a:camera prst="perspectiveFront" fov="2700000">
              <a:rot lat="20376000" lon="1938000" rev="20112001"/>
            </a:camera>
            <a:lightRig rig="soft" dir="t">
              <a:rot lat="0" lon="0" rev="0"/>
            </a:lightRig>
          </a:scene3d>
          <a:sp3d prstMaterial="translucentPowder">
            <a:bevelT w="285750" h="177800" prst="softRound"/>
          </a:sp3d>
        </p:spPr>
        <p:txBody>
          <a:bodyPr numCol="1">
            <a:prstTxWarp prst="textWave1">
              <a:avLst/>
            </a:prstTxWarp>
            <a:no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10350" b="1" dirty="0" smtClean="0">
                <a:ln/>
                <a:solidFill>
                  <a:srgbClr val="FFFF00"/>
                </a:solidFill>
                <a:effectLst>
                  <a:glow rad="101600">
                    <a:schemeClr val="tx1">
                      <a:alpha val="40000"/>
                    </a:schemeClr>
                  </a:glow>
                </a:effectLst>
                <a:latin typeface="Kalpurush" panose="02000600000000000000" pitchFamily="2" charset="0"/>
                <a:cs typeface="Kalpurush" panose="02000600000000000000" pitchFamily="2" charset="0"/>
              </a:rPr>
              <a:t>নির্দেশক ছক</a:t>
            </a:r>
            <a:endParaRPr lang="en-US" sz="10350" b="1" dirty="0">
              <a:ln/>
              <a:solidFill>
                <a:srgbClr val="FFFF00"/>
              </a:solidFill>
              <a:effectLst>
                <a:glow rad="101600">
                  <a:schemeClr val="tx1">
                    <a:alpha val="40000"/>
                  </a:schemeClr>
                </a:glo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190814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3724453"/>
              </p:ext>
            </p:extLst>
          </p:nvPr>
        </p:nvGraphicFramePr>
        <p:xfrm>
          <a:off x="259304" y="1351128"/>
          <a:ext cx="8557148" cy="4790365"/>
        </p:xfrm>
        <a:graphic>
          <a:graphicData uri="http://schemas.openxmlformats.org/drawingml/2006/table">
            <a:tbl>
              <a:tblPr/>
              <a:tblGrid>
                <a:gridCol w="724018"/>
                <a:gridCol w="578025"/>
                <a:gridCol w="672704"/>
                <a:gridCol w="411463"/>
                <a:gridCol w="411463"/>
                <a:gridCol w="321015"/>
                <a:gridCol w="501911"/>
                <a:gridCol w="411463"/>
                <a:gridCol w="325248"/>
                <a:gridCol w="497677"/>
                <a:gridCol w="411463"/>
                <a:gridCol w="411463"/>
                <a:gridCol w="411463"/>
                <a:gridCol w="580029"/>
                <a:gridCol w="412874"/>
                <a:gridCol w="412874"/>
                <a:gridCol w="495448"/>
                <a:gridCol w="566547"/>
              </a:tblGrid>
              <a:tr h="512181">
                <a:tc rowSpan="2">
                  <a:txBody>
                    <a:bodyPr/>
                    <a:lstStyle/>
                    <a:p>
                      <a:pPr marL="71755" marR="71755" algn="ctr">
                        <a:spcBef>
                          <a:spcPts val="300"/>
                        </a:spcBef>
                        <a:spcAft>
                          <a:spcPts val="300"/>
                        </a:spcAft>
                      </a:pPr>
                      <a:r>
                        <a:rPr lang="bn-BD" sz="3200" b="1" dirty="0" smtClean="0">
                          <a:solidFill>
                            <a:schemeClr val="tx1"/>
                          </a:solidFill>
                          <a:latin typeface="SutonnyMJ"/>
                          <a:ea typeface="Times New Roman"/>
                          <a:cs typeface="Times New Roman"/>
                        </a:rPr>
                        <a:t>চিন্তন</a:t>
                      </a:r>
                      <a:r>
                        <a:rPr lang="bn-BD" sz="3200" b="1" baseline="0" dirty="0" smtClean="0">
                          <a:solidFill>
                            <a:schemeClr val="tx1"/>
                          </a:solidFill>
                          <a:latin typeface="SutonnyMJ"/>
                          <a:ea typeface="Times New Roman"/>
                          <a:cs typeface="Times New Roman"/>
                        </a:rPr>
                        <a:t> দক্ষতার স্তর</a:t>
                      </a:r>
                      <a:endParaRPr lang="en-US" sz="2400" b="1" dirty="0">
                        <a:solidFill>
                          <a:schemeClr val="tx1"/>
                        </a:solidFill>
                        <a:latin typeface="SulekhaT"/>
                        <a:ea typeface="Times New Roman"/>
                        <a:cs typeface="Times New Roman"/>
                      </a:endParaRPr>
                    </a:p>
                  </a:txBody>
                  <a:tcPr marL="37514" marR="375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gridSpan="15">
                  <a:txBody>
                    <a:bodyPr/>
                    <a:lstStyle/>
                    <a:p>
                      <a:pPr marL="0" marR="0" algn="ctr">
                        <a:spcBef>
                          <a:spcPts val="300"/>
                        </a:spcBef>
                        <a:spcAft>
                          <a:spcPts val="300"/>
                        </a:spcAft>
                      </a:pPr>
                      <a:r>
                        <a:rPr kumimoji="0" lang="bn-BD" sz="2800" b="1" i="0" u="none" strike="noStrike" kern="1200" cap="none" normalizeH="0" baseline="0" dirty="0" smtClean="0">
                          <a:ln>
                            <a:noFill/>
                          </a:ln>
                          <a:solidFill>
                            <a:schemeClr val="tx1"/>
                          </a:solidFill>
                          <a:effectLst/>
                          <a:latin typeface="SutonnyMJ" pitchFamily="2" charset="0"/>
                          <a:ea typeface="+mn-ea"/>
                          <a:cs typeface="Arial" pitchFamily="34" charset="0"/>
                        </a:rPr>
                        <a:t>অধ্যায়</a:t>
                      </a:r>
                      <a:endParaRPr kumimoji="0" lang="en-US" sz="2800" b="1" i="0" u="none" strike="noStrike" kern="1200" cap="none" normalizeH="0" baseline="0" dirty="0">
                        <a:ln>
                          <a:noFill/>
                        </a:ln>
                        <a:solidFill>
                          <a:schemeClr val="tx1"/>
                        </a:solidFill>
                        <a:effectLst/>
                        <a:latin typeface="SutonnyMJ" pitchFamily="2" charset="0"/>
                        <a:ea typeface="+mn-ea"/>
                        <a:cs typeface="Arial" pitchFamily="34"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spcBef>
                          <a:spcPts val="300"/>
                        </a:spcBef>
                        <a:spcAft>
                          <a:spcPts val="300"/>
                        </a:spcAft>
                      </a:pPr>
                      <a:r>
                        <a:rPr lang="pt-BR" sz="2800" b="1" dirty="0">
                          <a:solidFill>
                            <a:schemeClr val="tx1"/>
                          </a:solidFill>
                          <a:latin typeface="SutonnyMJ"/>
                          <a:ea typeface="Times New Roman"/>
                          <a:cs typeface="Times New Roman"/>
                        </a:rPr>
                        <a:t> </a:t>
                      </a:r>
                      <a:r>
                        <a:rPr lang="bn-BD" sz="2800" b="1" dirty="0" smtClean="0">
                          <a:solidFill>
                            <a:schemeClr val="tx1"/>
                          </a:solidFill>
                          <a:latin typeface="SutonnyMJ"/>
                          <a:ea typeface="Times New Roman"/>
                          <a:cs typeface="Times New Roman"/>
                        </a:rPr>
                        <a:t>মোট</a:t>
                      </a:r>
                      <a:r>
                        <a:rPr lang="bn-BD" sz="2800" b="1" baseline="0" dirty="0" smtClean="0">
                          <a:solidFill>
                            <a:schemeClr val="tx1"/>
                          </a:solidFill>
                          <a:latin typeface="SutonnyMJ"/>
                          <a:ea typeface="Times New Roman"/>
                          <a:cs typeface="Times New Roman"/>
                        </a:rPr>
                        <a:t> প্রশ্ন সংখ্যা</a:t>
                      </a:r>
                      <a:endParaRPr lang="en-US" sz="2800" b="1" dirty="0">
                        <a:solidFill>
                          <a:schemeClr val="tx1"/>
                        </a:solidFill>
                        <a:latin typeface="SulekhaT"/>
                        <a:ea typeface="Times New Roman"/>
                        <a:cs typeface="Times New Roman"/>
                      </a:endParaRPr>
                    </a:p>
                  </a:txBody>
                  <a:tcPr marL="37514" marR="375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rowSpan="2">
                  <a:txBody>
                    <a:bodyPr/>
                    <a:lstStyle/>
                    <a:p>
                      <a:pPr marL="0" marR="0">
                        <a:spcBef>
                          <a:spcPts val="300"/>
                        </a:spcBef>
                        <a:spcAft>
                          <a:spcPts val="300"/>
                        </a:spcAft>
                      </a:pPr>
                      <a:r>
                        <a:rPr lang="pt-BR" sz="3600" b="1" dirty="0">
                          <a:solidFill>
                            <a:schemeClr val="tx1"/>
                          </a:solidFill>
                          <a:latin typeface="SutonnyMJ"/>
                          <a:ea typeface="Times New Roman"/>
                          <a:cs typeface="Times New Roman"/>
                        </a:rPr>
                        <a:t>%</a:t>
                      </a:r>
                      <a:endParaRPr lang="en-US" sz="3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1947414">
                <a:tc vMerge="1">
                  <a:txBody>
                    <a:bodyPr/>
                    <a:lstStyle/>
                    <a:p>
                      <a:endParaRPr lang="en-US"/>
                    </a:p>
                  </a:txBody>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২</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৩</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৪</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৫</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৬</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৭</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৮</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৯</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১০</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১১</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১২</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১৩</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১৪</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800" b="1" dirty="0" smtClean="0">
                          <a:solidFill>
                            <a:schemeClr val="tx1"/>
                          </a:solidFill>
                          <a:latin typeface="SulekhaT"/>
                          <a:ea typeface="Times New Roman"/>
                          <a:cs typeface="Times New Roman"/>
                        </a:rPr>
                        <a:t>১৫</a:t>
                      </a:r>
                      <a:endParaRPr lang="en-US" sz="2800" b="1" dirty="0">
                        <a:solidFill>
                          <a:schemeClr val="tx1"/>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vMerge="1">
                  <a:txBody>
                    <a:bodyPr/>
                    <a:lstStyle/>
                    <a:p>
                      <a:endParaRPr lang="en-US"/>
                    </a:p>
                  </a:txBody>
                  <a:tcPr/>
                </a:tc>
                <a:tc vMerge="1">
                  <a:txBody>
                    <a:bodyPr/>
                    <a:lstStyle/>
                    <a:p>
                      <a:endParaRPr lang="en-US"/>
                    </a:p>
                  </a:txBody>
                  <a:tcPr/>
                </a:tc>
              </a:tr>
              <a:tr h="465904">
                <a:tc>
                  <a:txBody>
                    <a:bodyPr/>
                    <a:lstStyle/>
                    <a:p>
                      <a:pPr marL="0" marR="0">
                        <a:spcBef>
                          <a:spcPts val="300"/>
                        </a:spcBef>
                        <a:spcAft>
                          <a:spcPts val="300"/>
                        </a:spcAft>
                      </a:pPr>
                      <a:r>
                        <a:rPr lang="en-US" sz="1800" b="1" dirty="0" err="1" smtClean="0">
                          <a:solidFill>
                            <a:schemeClr val="tx1"/>
                          </a:solidFill>
                          <a:latin typeface="SutonnyMJ"/>
                          <a:ea typeface="Times New Roman"/>
                          <a:cs typeface="Times New Roman"/>
                        </a:rPr>
                        <a:t>D”PZi</a:t>
                      </a:r>
                      <a:endParaRPr lang="en-US" sz="18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2400" b="0" dirty="0" smtClean="0">
                          <a:solidFill>
                            <a:schemeClr val="tx1"/>
                          </a:solidFill>
                          <a:latin typeface="Kalpurush" panose="02000600000000000000" pitchFamily="2" charset="0"/>
                          <a:ea typeface="Times New Roman"/>
                          <a:cs typeface="Kalpurush" panose="02000600000000000000" pitchFamily="2" charset="0"/>
                        </a:rPr>
                        <a:t>৩</a:t>
                      </a:r>
                      <a:endParaRPr lang="en-US" sz="2400" b="0" dirty="0">
                        <a:solidFill>
                          <a:schemeClr val="tx1"/>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spcBef>
                          <a:spcPts val="300"/>
                        </a:spcBef>
                        <a:spcAft>
                          <a:spcPts val="300"/>
                        </a:spcAft>
                      </a:pPr>
                      <a:r>
                        <a:rPr lang="en-US" sz="1600" b="1">
                          <a:solidFill>
                            <a:schemeClr val="tx1"/>
                          </a:solidFill>
                          <a:latin typeface="SutonnyMJ"/>
                          <a:ea typeface="Times New Roman"/>
                          <a:cs typeface="Times New Roman"/>
                        </a:rPr>
                        <a:t>10%</a:t>
                      </a:r>
                      <a:endParaRPr lang="en-US" sz="1600" b="1">
                        <a:solidFill>
                          <a:schemeClr val="tx1"/>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465904">
                <a:tc>
                  <a:txBody>
                    <a:bodyPr/>
                    <a:lstStyle/>
                    <a:p>
                      <a:pPr marL="0" marR="0">
                        <a:spcBef>
                          <a:spcPts val="300"/>
                        </a:spcBef>
                        <a:spcAft>
                          <a:spcPts val="300"/>
                        </a:spcAft>
                      </a:pPr>
                      <a:r>
                        <a:rPr lang="en-US" sz="1800" b="1" dirty="0" err="1">
                          <a:solidFill>
                            <a:schemeClr val="tx1"/>
                          </a:solidFill>
                          <a:latin typeface="SutonnyMJ"/>
                          <a:ea typeface="Times New Roman"/>
                          <a:cs typeface="Times New Roman"/>
                        </a:rPr>
                        <a:t>cÖ‡qvM</a:t>
                      </a:r>
                      <a:r>
                        <a:rPr lang="en-US" sz="1800" b="1" dirty="0">
                          <a:solidFill>
                            <a:schemeClr val="tx1"/>
                          </a:solidFill>
                          <a:latin typeface="SutonnyMJ"/>
                          <a:ea typeface="Times New Roman"/>
                          <a:cs typeface="Times New Roman"/>
                        </a:rPr>
                        <a:t> </a:t>
                      </a:r>
                      <a:endParaRPr lang="en-US" sz="18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2400" b="0" dirty="0" smtClean="0">
                          <a:solidFill>
                            <a:schemeClr val="tx1"/>
                          </a:solidFill>
                          <a:latin typeface="Kalpurush" panose="02000600000000000000" pitchFamily="2" charset="0"/>
                          <a:ea typeface="Times New Roman"/>
                          <a:cs typeface="Kalpurush" panose="02000600000000000000" pitchFamily="2" charset="0"/>
                        </a:rPr>
                        <a:t>৬</a:t>
                      </a:r>
                      <a:endParaRPr lang="en-US" sz="2400" b="0" dirty="0">
                        <a:solidFill>
                          <a:schemeClr val="tx1"/>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spcBef>
                          <a:spcPts val="300"/>
                        </a:spcBef>
                        <a:spcAft>
                          <a:spcPts val="300"/>
                        </a:spcAft>
                      </a:pPr>
                      <a:r>
                        <a:rPr lang="en-US" sz="1600" b="1">
                          <a:solidFill>
                            <a:schemeClr val="tx1"/>
                          </a:solidFill>
                          <a:latin typeface="SutonnyMJ"/>
                          <a:ea typeface="Times New Roman"/>
                          <a:cs typeface="Times New Roman"/>
                        </a:rPr>
                        <a:t>20%</a:t>
                      </a:r>
                      <a:endParaRPr lang="en-US" sz="1600" b="1">
                        <a:solidFill>
                          <a:schemeClr val="tx1"/>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466529">
                <a:tc>
                  <a:txBody>
                    <a:bodyPr/>
                    <a:lstStyle/>
                    <a:p>
                      <a:pPr marL="0" marR="0">
                        <a:spcBef>
                          <a:spcPts val="300"/>
                        </a:spcBef>
                        <a:spcAft>
                          <a:spcPts val="300"/>
                        </a:spcAft>
                      </a:pPr>
                      <a:r>
                        <a:rPr lang="en-US" sz="1800" b="1" dirty="0" err="1" smtClean="0">
                          <a:solidFill>
                            <a:schemeClr val="tx1"/>
                          </a:solidFill>
                          <a:latin typeface="SutonnyMJ"/>
                          <a:ea typeface="Times New Roman"/>
                          <a:cs typeface="Times New Roman"/>
                        </a:rPr>
                        <a:t>Abyaveb</a:t>
                      </a:r>
                      <a:endParaRPr lang="en-US" sz="18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2400" b="0" dirty="0" smtClean="0">
                          <a:solidFill>
                            <a:schemeClr val="tx1"/>
                          </a:solidFill>
                          <a:latin typeface="Kalpurush" panose="02000600000000000000" pitchFamily="2" charset="0"/>
                          <a:ea typeface="Times New Roman"/>
                          <a:cs typeface="Kalpurush" panose="02000600000000000000" pitchFamily="2" charset="0"/>
                        </a:rPr>
                        <a:t>৯</a:t>
                      </a:r>
                      <a:endParaRPr lang="en-US" sz="2400" b="0" dirty="0">
                        <a:solidFill>
                          <a:schemeClr val="tx1"/>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spcBef>
                          <a:spcPts val="300"/>
                        </a:spcBef>
                        <a:spcAft>
                          <a:spcPts val="300"/>
                        </a:spcAft>
                      </a:pPr>
                      <a:r>
                        <a:rPr lang="en-US" sz="1600" b="1" dirty="0">
                          <a:solidFill>
                            <a:schemeClr val="tx1"/>
                          </a:solidFill>
                          <a:latin typeface="SutonnyMJ"/>
                          <a:ea typeface="Times New Roman"/>
                          <a:cs typeface="Times New Roman"/>
                        </a:rPr>
                        <a:t>30%</a:t>
                      </a:r>
                      <a:endParaRPr lang="en-US" sz="1600" b="1" dirty="0">
                        <a:solidFill>
                          <a:schemeClr val="tx1"/>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465904">
                <a:tc>
                  <a:txBody>
                    <a:bodyPr/>
                    <a:lstStyle/>
                    <a:p>
                      <a:pPr marL="0" marR="0">
                        <a:spcBef>
                          <a:spcPts val="300"/>
                        </a:spcBef>
                        <a:spcAft>
                          <a:spcPts val="300"/>
                        </a:spcAft>
                      </a:pPr>
                      <a:r>
                        <a:rPr lang="en-US" sz="1800" b="1" dirty="0" err="1" smtClean="0">
                          <a:solidFill>
                            <a:schemeClr val="tx1"/>
                          </a:solidFill>
                          <a:latin typeface="SutonnyMJ"/>
                          <a:ea typeface="Times New Roman"/>
                          <a:cs typeface="Times New Roman"/>
                        </a:rPr>
                        <a:t>Ávb</a:t>
                      </a:r>
                      <a:endParaRPr lang="en-US" sz="18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2400" b="0" dirty="0" smtClean="0">
                          <a:solidFill>
                            <a:schemeClr val="tx1"/>
                          </a:solidFill>
                          <a:latin typeface="Kalpurush" panose="02000600000000000000" pitchFamily="2" charset="0"/>
                          <a:ea typeface="Times New Roman"/>
                          <a:cs typeface="Kalpurush" panose="02000600000000000000" pitchFamily="2" charset="0"/>
                        </a:rPr>
                        <a:t>১২</a:t>
                      </a:r>
                      <a:endParaRPr lang="en-US" sz="2400" b="0" dirty="0">
                        <a:solidFill>
                          <a:schemeClr val="tx1"/>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spcBef>
                          <a:spcPts val="300"/>
                        </a:spcBef>
                        <a:spcAft>
                          <a:spcPts val="300"/>
                        </a:spcAft>
                      </a:pPr>
                      <a:r>
                        <a:rPr lang="en-US" sz="1600" b="1" dirty="0">
                          <a:solidFill>
                            <a:schemeClr val="tx1"/>
                          </a:solidFill>
                          <a:latin typeface="SutonnyMJ"/>
                          <a:ea typeface="Times New Roman"/>
                          <a:cs typeface="Times New Roman"/>
                        </a:rPr>
                        <a:t>40%</a:t>
                      </a:r>
                      <a:endParaRPr lang="en-US" sz="1600" b="1" dirty="0">
                        <a:solidFill>
                          <a:schemeClr val="tx1"/>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466529">
                <a:tc>
                  <a:txBody>
                    <a:bodyPr/>
                    <a:lstStyle/>
                    <a:p>
                      <a:pPr marL="0" marR="0">
                        <a:spcBef>
                          <a:spcPts val="0"/>
                        </a:spcBef>
                        <a:spcAft>
                          <a:spcPts val="0"/>
                        </a:spcAft>
                      </a:pPr>
                      <a:r>
                        <a:rPr lang="en-US" sz="1800" b="1" dirty="0">
                          <a:solidFill>
                            <a:schemeClr val="tx1"/>
                          </a:solidFill>
                          <a:latin typeface="SutonnyMJ"/>
                          <a:ea typeface="Times New Roman"/>
                          <a:cs typeface="Times New Roman"/>
                        </a:rPr>
                        <a:t> †</a:t>
                      </a:r>
                      <a:r>
                        <a:rPr lang="en-US" sz="1800" b="1" dirty="0" err="1">
                          <a:solidFill>
                            <a:schemeClr val="tx1"/>
                          </a:solidFill>
                          <a:latin typeface="SutonnyMJ"/>
                          <a:ea typeface="Times New Roman"/>
                          <a:cs typeface="Times New Roman"/>
                        </a:rPr>
                        <a:t>gvU</a:t>
                      </a:r>
                      <a:endParaRPr lang="en-US" sz="1800" b="1" dirty="0">
                        <a:solidFill>
                          <a:schemeClr val="tx1"/>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chemeClr val="tx1"/>
                          </a:solidFill>
                          <a:latin typeface="SutonnyLalMJ" panose="00000400000000000000" pitchFamily="2" charset="0"/>
                          <a:ea typeface="Times New Roman"/>
                          <a:cs typeface="Kalpurush" panose="02000600000000000000" pitchFamily="2" charset="0"/>
                        </a:rPr>
                        <a:t>২</a:t>
                      </a:r>
                      <a:endParaRPr lang="en-US" sz="2400" b="1" dirty="0">
                        <a:solidFill>
                          <a:schemeClr val="tx1"/>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chemeClr val="tx1"/>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0" dirty="0" smtClean="0">
                          <a:solidFill>
                            <a:schemeClr val="tx1"/>
                          </a:solidFill>
                          <a:latin typeface="Kalpurush" panose="02000600000000000000" pitchFamily="2" charset="0"/>
                          <a:ea typeface="Times New Roman"/>
                          <a:cs typeface="Kalpurush" panose="02000600000000000000" pitchFamily="2" charset="0"/>
                        </a:rPr>
                        <a:t>৩০</a:t>
                      </a:r>
                      <a:endParaRPr lang="en-US" sz="2400" b="0" dirty="0">
                        <a:solidFill>
                          <a:schemeClr val="tx1"/>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SutonnyMJ"/>
                          <a:ea typeface="Times New Roman"/>
                          <a:cs typeface="Times New Roman"/>
                        </a:rPr>
                        <a:t>100</a:t>
                      </a:r>
                      <a:r>
                        <a:rPr lang="en-US" sz="1600" b="1" dirty="0" smtClean="0">
                          <a:solidFill>
                            <a:schemeClr val="tx1"/>
                          </a:solidFill>
                          <a:latin typeface="SutonnyMJ"/>
                          <a:ea typeface="Times New Roman"/>
                          <a:cs typeface="Times New Roman"/>
                        </a:rPr>
                        <a:t>%</a:t>
                      </a:r>
                      <a:endParaRPr lang="en-US" sz="1600" b="1" dirty="0" smtClean="0">
                        <a:solidFill>
                          <a:schemeClr val="tx1"/>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bl>
          </a:graphicData>
        </a:graphic>
      </p:graphicFrame>
      <p:sp>
        <p:nvSpPr>
          <p:cNvPr id="5" name="Rectangle 1"/>
          <p:cNvSpPr>
            <a:spLocks noChangeArrowheads="1"/>
          </p:cNvSpPr>
          <p:nvPr/>
        </p:nvSpPr>
        <p:spPr bwMode="auto">
          <a:xfrm>
            <a:off x="1952625" y="325342"/>
            <a:ext cx="550545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BD" sz="2400" b="1" i="0" u="none" strike="noStrike" cap="none" normalizeH="0" baseline="0" dirty="0" smtClean="0">
                <a:ln>
                  <a:noFill/>
                </a:ln>
                <a:solidFill>
                  <a:schemeClr val="tx1"/>
                </a:solidFill>
                <a:effectLst/>
                <a:latin typeface="SutonnyMJ" pitchFamily="2" charset="0"/>
                <a:cs typeface="Arial" pitchFamily="34" charset="0"/>
              </a:rPr>
              <a:t>বিষয়ঃ</a:t>
            </a:r>
            <a:r>
              <a:rPr kumimoji="0" lang="bn-BD" sz="2400" b="1" i="0" u="none" strike="noStrike" cap="none" normalizeH="0" dirty="0" smtClean="0">
                <a:ln>
                  <a:noFill/>
                </a:ln>
                <a:solidFill>
                  <a:schemeClr val="tx1"/>
                </a:solidFill>
                <a:effectLst/>
                <a:latin typeface="SutonnyMJ" pitchFamily="2" charset="0"/>
                <a:cs typeface="Arial" pitchFamily="34" charset="0"/>
              </a:rPr>
              <a:t>   				</a:t>
            </a:r>
            <a:r>
              <a:rPr lang="bn-BD" sz="2400" b="1" baseline="0" dirty="0" smtClean="0">
                <a:latin typeface="SutonnyMJ" pitchFamily="2" charset="0"/>
                <a:cs typeface="Arial" pitchFamily="34" charset="0"/>
              </a:rPr>
              <a:t>বিষয়</a:t>
            </a:r>
            <a:r>
              <a:rPr lang="bn-BD" sz="2400" b="1" dirty="0" smtClean="0">
                <a:latin typeface="SutonnyMJ" pitchFamily="2" charset="0"/>
                <a:cs typeface="Arial" pitchFamily="34" charset="0"/>
              </a:rPr>
              <a:t> কোডঃ</a:t>
            </a:r>
          </a:p>
          <a:p>
            <a:pPr marL="0" marR="0" lvl="0" indent="0" algn="ctr" defTabSz="914400" rtl="0" eaLnBrk="1" fontAlgn="base" latinLnBrk="0" hangingPunct="1">
              <a:lnSpc>
                <a:spcPct val="100000"/>
              </a:lnSpc>
              <a:spcBef>
                <a:spcPct val="0"/>
              </a:spcBef>
              <a:spcAft>
                <a:spcPct val="0"/>
              </a:spcAft>
              <a:buClrTx/>
              <a:buSzTx/>
              <a:buFontTx/>
              <a:buNone/>
              <a:tabLst/>
            </a:pPr>
            <a:r>
              <a:rPr kumimoji="0" lang="bn-BD" sz="2800" b="1" i="0" u="sng" strike="noStrike" cap="none" normalizeH="0" baseline="0" dirty="0" smtClean="0">
                <a:ln>
                  <a:noFill/>
                </a:ln>
                <a:solidFill>
                  <a:schemeClr val="tx1"/>
                </a:solidFill>
                <a:effectLst/>
                <a:latin typeface="SutonnyMJ" pitchFamily="2" charset="0"/>
                <a:cs typeface="Arial" pitchFamily="34" charset="0"/>
              </a:rPr>
              <a:t>বহুনির্বাচনি</a:t>
            </a:r>
            <a:r>
              <a:rPr kumimoji="0" lang="bn-BD" sz="2800" b="1" i="0" u="sng" strike="noStrike" cap="none" normalizeH="0" dirty="0" smtClean="0">
                <a:ln>
                  <a:noFill/>
                </a:ln>
                <a:solidFill>
                  <a:schemeClr val="tx1"/>
                </a:solidFill>
                <a:effectLst/>
                <a:latin typeface="SutonnyMJ" pitchFamily="2" charset="0"/>
                <a:cs typeface="Arial" pitchFamily="34" charset="0"/>
              </a:rPr>
              <a:t> প্রশ্নপত্রের নির্দেশক ছকের নমুনা</a:t>
            </a:r>
            <a:endParaRPr kumimoji="0" lang="en-US" sz="2800" b="0" i="0" u="sng"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9763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0220128"/>
              </p:ext>
            </p:extLst>
          </p:nvPr>
        </p:nvGraphicFramePr>
        <p:xfrm>
          <a:off x="382139" y="1278358"/>
          <a:ext cx="8379724" cy="4904080"/>
        </p:xfrm>
        <a:graphic>
          <a:graphicData uri="http://schemas.openxmlformats.org/drawingml/2006/table">
            <a:tbl>
              <a:tblPr/>
              <a:tblGrid>
                <a:gridCol w="795924"/>
                <a:gridCol w="351938"/>
                <a:gridCol w="424157"/>
                <a:gridCol w="434885"/>
                <a:gridCol w="434885"/>
                <a:gridCol w="339289"/>
                <a:gridCol w="530481"/>
                <a:gridCol w="434885"/>
                <a:gridCol w="343763"/>
                <a:gridCol w="526007"/>
                <a:gridCol w="422134"/>
                <a:gridCol w="779369"/>
                <a:gridCol w="993312"/>
                <a:gridCol w="839580"/>
                <a:gridCol w="729115"/>
              </a:tblGrid>
              <a:tr h="466323">
                <a:tc rowSpan="2">
                  <a:txBody>
                    <a:bodyPr/>
                    <a:lstStyle/>
                    <a:p>
                      <a:pPr marL="71755" marR="71755" algn="ctr" defTabSz="914400" rtl="0" eaLnBrk="1" latinLnBrk="0" hangingPunct="1">
                        <a:spcBef>
                          <a:spcPts val="300"/>
                        </a:spcBef>
                        <a:spcAft>
                          <a:spcPts val="300"/>
                        </a:spcAft>
                      </a:pPr>
                      <a:r>
                        <a:rPr lang="bn-BD" sz="2800" b="1" kern="1200" dirty="0" smtClean="0">
                          <a:solidFill>
                            <a:srgbClr val="002060"/>
                          </a:solidFill>
                          <a:latin typeface="SutonnyMJ"/>
                          <a:ea typeface="Times New Roman"/>
                          <a:cs typeface="Times New Roman"/>
                        </a:rPr>
                        <a:t>চিন্তন দক্ষতার স্তর</a:t>
                      </a:r>
                      <a:endParaRPr lang="en-US" sz="2400" b="1" kern="1200" dirty="0">
                        <a:solidFill>
                          <a:srgbClr val="002060"/>
                        </a:solidFill>
                        <a:latin typeface="SutonnyMJ"/>
                        <a:ea typeface="Times New Roman"/>
                        <a:cs typeface="Times New Roman"/>
                      </a:endParaRPr>
                    </a:p>
                  </a:txBody>
                  <a:tcPr marL="37514" marR="375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gridSpan="10">
                  <a:txBody>
                    <a:bodyPr/>
                    <a:lstStyle/>
                    <a:p>
                      <a:pPr marL="0" marR="0" algn="ctr">
                        <a:spcBef>
                          <a:spcPts val="300"/>
                        </a:spcBef>
                        <a:spcAft>
                          <a:spcPts val="300"/>
                        </a:spcAft>
                      </a:pPr>
                      <a:r>
                        <a:rPr kumimoji="0" lang="bn-BD" sz="2800" b="1" i="0" u="none" strike="noStrike" kern="1200" cap="none" normalizeH="0" baseline="0" dirty="0" smtClean="0">
                          <a:ln>
                            <a:noFill/>
                          </a:ln>
                          <a:solidFill>
                            <a:srgbClr val="002060"/>
                          </a:solidFill>
                          <a:effectLst/>
                          <a:latin typeface="SutonnyMJ" pitchFamily="2" charset="0"/>
                          <a:ea typeface="+mn-ea"/>
                          <a:cs typeface="Arial" pitchFamily="34" charset="0"/>
                        </a:rPr>
                        <a:t>অধ্যায়</a:t>
                      </a:r>
                      <a:endParaRPr kumimoji="0" lang="en-US" sz="2800" b="1" i="0" u="none" strike="noStrike" kern="1200" cap="none" normalizeH="0" baseline="0" dirty="0">
                        <a:ln>
                          <a:noFill/>
                        </a:ln>
                        <a:solidFill>
                          <a:srgbClr val="002060"/>
                        </a:solidFill>
                        <a:effectLst/>
                        <a:latin typeface="SutonnyMJ" pitchFamily="2" charset="0"/>
                        <a:ea typeface="+mn-ea"/>
                        <a:cs typeface="Arial" pitchFamily="34"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71755" marR="71755" algn="ctr">
                        <a:spcBef>
                          <a:spcPts val="300"/>
                        </a:spcBef>
                        <a:spcAft>
                          <a:spcPts val="300"/>
                        </a:spcAft>
                      </a:pPr>
                      <a:r>
                        <a:rPr lang="pt-BR" sz="2800" b="1" dirty="0">
                          <a:solidFill>
                            <a:srgbClr val="002060"/>
                          </a:solidFill>
                          <a:latin typeface="SutonnyMJ"/>
                          <a:ea typeface="Times New Roman"/>
                          <a:cs typeface="Times New Roman"/>
                        </a:rPr>
                        <a:t> </a:t>
                      </a:r>
                      <a:r>
                        <a:rPr lang="bn-BD" sz="2800" b="1" dirty="0" smtClean="0">
                          <a:solidFill>
                            <a:srgbClr val="002060"/>
                          </a:solidFill>
                          <a:latin typeface="SutonnyMJ"/>
                          <a:ea typeface="Times New Roman"/>
                          <a:cs typeface="Times New Roman"/>
                        </a:rPr>
                        <a:t>মোট</a:t>
                      </a:r>
                      <a:r>
                        <a:rPr lang="bn-BD" sz="2800" b="1" baseline="0" dirty="0" smtClean="0">
                          <a:solidFill>
                            <a:srgbClr val="002060"/>
                          </a:solidFill>
                          <a:latin typeface="SutonnyMJ"/>
                          <a:ea typeface="Times New Roman"/>
                          <a:cs typeface="Times New Roman"/>
                        </a:rPr>
                        <a:t> প্রশ্ন সংখ্যা</a:t>
                      </a:r>
                      <a:endParaRPr lang="en-US" sz="2800" b="1" dirty="0">
                        <a:solidFill>
                          <a:srgbClr val="002060"/>
                        </a:solidFill>
                        <a:latin typeface="SulekhaT"/>
                        <a:ea typeface="Times New Roman"/>
                        <a:cs typeface="Times New Roman"/>
                      </a:endParaRPr>
                    </a:p>
                  </a:txBody>
                  <a:tcPr marL="37514" marR="375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rowSpan="2">
                  <a:txBody>
                    <a:bodyPr/>
                    <a:lstStyle/>
                    <a:p>
                      <a:pPr marL="0" marR="0">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rowSpan="2">
                  <a:txBody>
                    <a:bodyPr/>
                    <a:lstStyle/>
                    <a:p>
                      <a:pPr marL="0" marR="0" algn="ctr">
                        <a:spcBef>
                          <a:spcPts val="300"/>
                        </a:spcBef>
                        <a:spcAft>
                          <a:spcPts val="300"/>
                        </a:spcAft>
                      </a:pPr>
                      <a:r>
                        <a:rPr lang="pt-BR" sz="4800" b="1" dirty="0" smtClean="0">
                          <a:solidFill>
                            <a:srgbClr val="002060"/>
                          </a:solidFill>
                          <a:latin typeface="SutonnyMJ"/>
                          <a:ea typeface="Times New Roman"/>
                          <a:cs typeface="Times New Roman"/>
                        </a:rPr>
                        <a:t>%</a:t>
                      </a:r>
                      <a:endParaRPr lang="en-US" sz="48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rowSpan="2">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pt-BR" sz="4800" b="1" dirty="0" smtClean="0">
                          <a:solidFill>
                            <a:srgbClr val="002060"/>
                          </a:solidFill>
                          <a:latin typeface="SutonnyMJ"/>
                          <a:ea typeface="Times New Roman"/>
                          <a:cs typeface="Times New Roman"/>
                        </a:rPr>
                        <a:t>%</a:t>
                      </a:r>
                      <a:endParaRPr lang="en-US" sz="4800" b="1" dirty="0" smtClean="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1773052">
                <a:tc vMerge="1">
                  <a:txBody>
                    <a:bodyPr/>
                    <a:lstStyle/>
                    <a:p>
                      <a:endParaRPr lang="en-US"/>
                    </a:p>
                  </a:txBody>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১</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২</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৩</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৪</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৫</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৬</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৭</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৮</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৯</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71755" marR="71755">
                        <a:spcBef>
                          <a:spcPts val="300"/>
                        </a:spcBef>
                        <a:spcAft>
                          <a:spcPts val="300"/>
                        </a:spcAft>
                      </a:pPr>
                      <a:r>
                        <a:rPr lang="bn-BD" sz="2400" b="1" dirty="0" smtClean="0">
                          <a:solidFill>
                            <a:srgbClr val="002060"/>
                          </a:solidFill>
                          <a:latin typeface="SulekhaT"/>
                          <a:ea typeface="Times New Roman"/>
                          <a:cs typeface="Times New Roman"/>
                        </a:rPr>
                        <a:t>১০</a:t>
                      </a:r>
                      <a:endParaRPr lang="en-US" sz="2400" b="1" dirty="0">
                        <a:solidFill>
                          <a:srgbClr val="002060"/>
                        </a:solidFill>
                        <a:latin typeface="SulekhaT"/>
                        <a:ea typeface="Times New Roman"/>
                        <a:cs typeface="Times New Roman"/>
                      </a:endParaRPr>
                    </a:p>
                  </a:txBody>
                  <a:tcPr marL="59918" marR="5991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32941">
                <a:tc>
                  <a:txBody>
                    <a:bodyPr/>
                    <a:lstStyle/>
                    <a:p>
                      <a:pPr marL="0" marR="0">
                        <a:spcBef>
                          <a:spcPts val="300"/>
                        </a:spcBef>
                        <a:spcAft>
                          <a:spcPts val="300"/>
                        </a:spcAft>
                      </a:pPr>
                      <a:r>
                        <a:rPr lang="en-US" sz="2000" b="1" dirty="0" err="1" smtClean="0">
                          <a:solidFill>
                            <a:srgbClr val="002060"/>
                          </a:solidFill>
                          <a:latin typeface="SutonnyMJ"/>
                          <a:ea typeface="Times New Roman"/>
                          <a:cs typeface="Times New Roman"/>
                        </a:rPr>
                        <a:t>D”PZi</a:t>
                      </a:r>
                      <a:endParaRPr lang="en-US" sz="20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002060"/>
                          </a:solidFill>
                          <a:latin typeface="Kalpurush" panose="02000600000000000000" pitchFamily="2" charset="0"/>
                          <a:ea typeface="Times New Roman"/>
                          <a:cs typeface="Kalpurush" panose="02000600000000000000" pitchFamily="2" charset="0"/>
                        </a:rPr>
                        <a:t>২.৫</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FF0000"/>
                          </a:solidFill>
                          <a:latin typeface="Kalpurush" panose="02000600000000000000" pitchFamily="2" charset="0"/>
                          <a:ea typeface="Times New Roman"/>
                          <a:cs typeface="Kalpurush" panose="02000600000000000000" pitchFamily="2" charset="0"/>
                        </a:rPr>
                        <a:t>২</a:t>
                      </a:r>
                      <a:r>
                        <a:rPr lang="bn-BD" sz="3200" b="0" dirty="0" smtClean="0">
                          <a:solidFill>
                            <a:srgbClr val="002060"/>
                          </a:solidFill>
                          <a:latin typeface="Kalpurush" panose="02000600000000000000" pitchFamily="2" charset="0"/>
                          <a:ea typeface="Times New Roman"/>
                          <a:cs typeface="Kalpurush" panose="02000600000000000000" pitchFamily="2" charset="0"/>
                        </a:rPr>
                        <a:t>/৩</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en-US" sz="2400" b="1" dirty="0">
                          <a:solidFill>
                            <a:srgbClr val="002060"/>
                          </a:solidFill>
                          <a:latin typeface="SutonnyMJ"/>
                          <a:ea typeface="Times New Roman"/>
                          <a:cs typeface="Times New Roman"/>
                        </a:rPr>
                        <a:t>10%</a:t>
                      </a:r>
                      <a:endParaRPr lang="en-US" sz="2400" b="1" dirty="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rowSpan="2">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3600" b="1" dirty="0" smtClean="0">
                          <a:solidFill>
                            <a:srgbClr val="0000FF"/>
                          </a:solidFill>
                          <a:latin typeface="SutonnyMJ"/>
                          <a:ea typeface="Times New Roman"/>
                          <a:cs typeface="Times New Roman"/>
                        </a:rPr>
                        <a:t>30%</a:t>
                      </a:r>
                      <a:endParaRPr lang="en-US" sz="3600" b="1" dirty="0" smtClean="0">
                        <a:solidFill>
                          <a:srgbClr val="0000FF"/>
                        </a:solidFill>
                        <a:latin typeface="SulekhaT"/>
                        <a:ea typeface="Times New Roman"/>
                        <a:cs typeface="Times New Roman"/>
                      </a:endParaRPr>
                    </a:p>
                  </a:txBody>
                  <a:tcPr marL="37514" marR="375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532941">
                <a:tc>
                  <a:txBody>
                    <a:bodyPr/>
                    <a:lstStyle/>
                    <a:p>
                      <a:pPr marL="0" marR="0">
                        <a:spcBef>
                          <a:spcPts val="300"/>
                        </a:spcBef>
                        <a:spcAft>
                          <a:spcPts val="300"/>
                        </a:spcAft>
                      </a:pPr>
                      <a:r>
                        <a:rPr lang="en-US" sz="2000" b="1" dirty="0" err="1">
                          <a:solidFill>
                            <a:srgbClr val="002060"/>
                          </a:solidFill>
                          <a:latin typeface="SutonnyMJ"/>
                          <a:ea typeface="Times New Roman"/>
                          <a:cs typeface="Times New Roman"/>
                        </a:rPr>
                        <a:t>cÖ‡qvM</a:t>
                      </a:r>
                      <a:r>
                        <a:rPr lang="en-US" sz="2000" b="1" dirty="0">
                          <a:solidFill>
                            <a:srgbClr val="002060"/>
                          </a:solidFill>
                          <a:latin typeface="SutonnyMJ"/>
                          <a:ea typeface="Times New Roman"/>
                          <a:cs typeface="Times New Roman"/>
                        </a:rPr>
                        <a:t> </a:t>
                      </a:r>
                      <a:endParaRPr lang="en-US" sz="20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002060"/>
                          </a:solidFill>
                          <a:latin typeface="Kalpurush" panose="02000600000000000000" pitchFamily="2" charset="0"/>
                          <a:ea typeface="Times New Roman"/>
                          <a:cs typeface="Kalpurush" panose="02000600000000000000" pitchFamily="2" charset="0"/>
                        </a:rPr>
                        <a:t>৫</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FF0000"/>
                          </a:solidFill>
                          <a:latin typeface="Kalpurush" panose="02000600000000000000" pitchFamily="2" charset="0"/>
                          <a:ea typeface="Times New Roman"/>
                          <a:cs typeface="Kalpurush" panose="02000600000000000000" pitchFamily="2" charset="0"/>
                        </a:rPr>
                        <a:t>৬</a:t>
                      </a:r>
                      <a:r>
                        <a:rPr lang="bn-BD" sz="3200" b="0" dirty="0" smtClean="0">
                          <a:solidFill>
                            <a:srgbClr val="002060"/>
                          </a:solidFill>
                          <a:latin typeface="Kalpurush" panose="02000600000000000000" pitchFamily="2" charset="0"/>
                          <a:ea typeface="Times New Roman"/>
                          <a:cs typeface="Kalpurush" panose="02000600000000000000" pitchFamily="2" charset="0"/>
                        </a:rPr>
                        <a:t>/৫</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en-US" sz="2400" b="1" dirty="0">
                          <a:solidFill>
                            <a:srgbClr val="002060"/>
                          </a:solidFill>
                          <a:latin typeface="SutonnyMJ"/>
                          <a:ea typeface="Times New Roman"/>
                          <a:cs typeface="Times New Roman"/>
                        </a:rPr>
                        <a:t>20%</a:t>
                      </a:r>
                      <a:endParaRPr lang="en-US" sz="2400" b="1" dirty="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vMerge="1">
                  <a:txBody>
                    <a:bodyPr/>
                    <a:lstStyle/>
                    <a:p>
                      <a:pPr marL="0" marR="0" algn="ctr">
                        <a:spcBef>
                          <a:spcPts val="300"/>
                        </a:spcBef>
                        <a:spcAft>
                          <a:spcPts val="300"/>
                        </a:spcAft>
                      </a:pPr>
                      <a:endParaRPr lang="en-US" sz="2400" b="1" dirty="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532941">
                <a:tc>
                  <a:txBody>
                    <a:bodyPr/>
                    <a:lstStyle/>
                    <a:p>
                      <a:pPr marL="0" marR="0">
                        <a:spcBef>
                          <a:spcPts val="300"/>
                        </a:spcBef>
                        <a:spcAft>
                          <a:spcPts val="300"/>
                        </a:spcAft>
                      </a:pPr>
                      <a:r>
                        <a:rPr lang="en-US" sz="2000" b="1" dirty="0" err="1" smtClean="0">
                          <a:solidFill>
                            <a:srgbClr val="002060"/>
                          </a:solidFill>
                          <a:latin typeface="SutonnyMJ"/>
                          <a:ea typeface="Times New Roman"/>
                          <a:cs typeface="Times New Roman"/>
                        </a:rPr>
                        <a:t>Abyaveb</a:t>
                      </a:r>
                      <a:endParaRPr lang="en-US" sz="20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tonnyMJ"/>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002060"/>
                          </a:solidFill>
                          <a:latin typeface="Kalpurush" panose="02000600000000000000" pitchFamily="2" charset="0"/>
                          <a:ea typeface="Times New Roman"/>
                          <a:cs typeface="Kalpurush" panose="02000600000000000000" pitchFamily="2" charset="0"/>
                        </a:rPr>
                        <a:t>৭.৫</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FF0000"/>
                          </a:solidFill>
                          <a:latin typeface="Kalpurush" panose="02000600000000000000" pitchFamily="2" charset="0"/>
                          <a:ea typeface="Times New Roman"/>
                          <a:cs typeface="Kalpurush" panose="02000600000000000000" pitchFamily="2" charset="0"/>
                        </a:rPr>
                        <a:t>৭</a:t>
                      </a:r>
                      <a:r>
                        <a:rPr lang="bn-BD" sz="3200" b="0" dirty="0" smtClean="0">
                          <a:solidFill>
                            <a:srgbClr val="002060"/>
                          </a:solidFill>
                          <a:latin typeface="Kalpurush" panose="02000600000000000000" pitchFamily="2" charset="0"/>
                          <a:ea typeface="Times New Roman"/>
                          <a:cs typeface="Kalpurush" panose="02000600000000000000" pitchFamily="2" charset="0"/>
                        </a:rPr>
                        <a:t>/৮</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en-US" sz="2400" b="1" dirty="0">
                          <a:solidFill>
                            <a:srgbClr val="002060"/>
                          </a:solidFill>
                          <a:latin typeface="SutonnyMJ"/>
                          <a:ea typeface="Times New Roman"/>
                          <a:cs typeface="Times New Roman"/>
                        </a:rPr>
                        <a:t>30%</a:t>
                      </a:r>
                      <a:endParaRPr lang="en-US" sz="2400" b="1" dirty="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rowSpan="2">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bn-BD" sz="3600" b="1" dirty="0" smtClean="0">
                          <a:solidFill>
                            <a:srgbClr val="FF0000"/>
                          </a:solidFill>
                          <a:latin typeface="SutonnyMJ"/>
                          <a:ea typeface="Times New Roman"/>
                          <a:cs typeface="Times New Roman"/>
                        </a:rPr>
                        <a:t>৭</a:t>
                      </a:r>
                      <a:r>
                        <a:rPr lang="en-US" sz="3600" b="1" dirty="0" smtClean="0">
                          <a:solidFill>
                            <a:srgbClr val="FF0000"/>
                          </a:solidFill>
                          <a:latin typeface="SutonnyMJ"/>
                          <a:ea typeface="Times New Roman"/>
                          <a:cs typeface="Times New Roman"/>
                        </a:rPr>
                        <a:t>0%</a:t>
                      </a:r>
                      <a:endParaRPr lang="en-US" sz="3600" b="1" dirty="0" smtClean="0">
                        <a:solidFill>
                          <a:srgbClr val="FF0000"/>
                        </a:solidFill>
                        <a:latin typeface="SulekhaT"/>
                        <a:ea typeface="Times New Roman"/>
                        <a:cs typeface="Times New Roman"/>
                      </a:endParaRPr>
                    </a:p>
                  </a:txBody>
                  <a:tcPr marL="37514" marR="37514"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532941">
                <a:tc>
                  <a:txBody>
                    <a:bodyPr/>
                    <a:lstStyle/>
                    <a:p>
                      <a:pPr marL="0" marR="0">
                        <a:spcBef>
                          <a:spcPts val="300"/>
                        </a:spcBef>
                        <a:spcAft>
                          <a:spcPts val="300"/>
                        </a:spcAft>
                      </a:pPr>
                      <a:r>
                        <a:rPr lang="en-US" sz="2000" b="1" dirty="0" err="1" smtClean="0">
                          <a:solidFill>
                            <a:srgbClr val="002060"/>
                          </a:solidFill>
                          <a:latin typeface="SutonnyMJ"/>
                          <a:ea typeface="Times New Roman"/>
                          <a:cs typeface="Times New Roman"/>
                        </a:rPr>
                        <a:t>Ávb</a:t>
                      </a:r>
                      <a:endParaRPr lang="en-US" sz="20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endParaRPr lang="en-US" sz="1600" b="1">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002060"/>
                          </a:solidFill>
                          <a:latin typeface="Kalpurush" panose="02000600000000000000" pitchFamily="2" charset="0"/>
                          <a:ea typeface="Times New Roman"/>
                          <a:cs typeface="Kalpurush" panose="02000600000000000000" pitchFamily="2" charset="0"/>
                        </a:rPr>
                        <a:t>১০</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bn-BD" sz="3200" b="0" dirty="0" smtClean="0">
                          <a:solidFill>
                            <a:srgbClr val="FF0000"/>
                          </a:solidFill>
                          <a:latin typeface="Kalpurush" panose="02000600000000000000" pitchFamily="2" charset="0"/>
                          <a:ea typeface="Times New Roman"/>
                          <a:cs typeface="Kalpurush" panose="02000600000000000000" pitchFamily="2" charset="0"/>
                        </a:rPr>
                        <a:t>১০</a:t>
                      </a:r>
                      <a:r>
                        <a:rPr lang="bn-BD" sz="3200" b="0" dirty="0" smtClean="0">
                          <a:solidFill>
                            <a:srgbClr val="002060"/>
                          </a:solidFill>
                          <a:latin typeface="Kalpurush" panose="02000600000000000000" pitchFamily="2" charset="0"/>
                          <a:ea typeface="Times New Roman"/>
                          <a:cs typeface="Kalpurush" panose="02000600000000000000" pitchFamily="2" charset="0"/>
                        </a:rPr>
                        <a:t>/৯</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300"/>
                        </a:spcBef>
                        <a:spcAft>
                          <a:spcPts val="300"/>
                        </a:spcAft>
                      </a:pPr>
                      <a:r>
                        <a:rPr lang="en-US" sz="2400" b="1" dirty="0">
                          <a:solidFill>
                            <a:srgbClr val="002060"/>
                          </a:solidFill>
                          <a:latin typeface="SutonnyMJ"/>
                          <a:ea typeface="Times New Roman"/>
                          <a:cs typeface="Times New Roman"/>
                        </a:rPr>
                        <a:t>40%</a:t>
                      </a:r>
                      <a:endParaRPr lang="en-US" sz="2400" b="1" dirty="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vMerge="1">
                  <a:txBody>
                    <a:bodyPr/>
                    <a:lstStyle/>
                    <a:p>
                      <a:pPr marL="0" marR="0" algn="ctr">
                        <a:spcBef>
                          <a:spcPts val="300"/>
                        </a:spcBef>
                        <a:spcAft>
                          <a:spcPts val="300"/>
                        </a:spcAft>
                      </a:pPr>
                      <a:endParaRPr lang="en-US" sz="2400" b="1" dirty="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r h="532941">
                <a:tc>
                  <a:txBody>
                    <a:bodyPr/>
                    <a:lstStyle/>
                    <a:p>
                      <a:pPr marL="0" marR="0">
                        <a:spcBef>
                          <a:spcPts val="0"/>
                        </a:spcBef>
                        <a:spcAft>
                          <a:spcPts val="0"/>
                        </a:spcAft>
                      </a:pPr>
                      <a:r>
                        <a:rPr lang="en-US" sz="1800" b="1" dirty="0">
                          <a:solidFill>
                            <a:srgbClr val="002060"/>
                          </a:solidFill>
                          <a:latin typeface="SutonnyMJ"/>
                          <a:ea typeface="Times New Roman"/>
                          <a:cs typeface="Times New Roman"/>
                        </a:rPr>
                        <a:t> †</a:t>
                      </a:r>
                      <a:r>
                        <a:rPr lang="en-US" sz="1800" b="1" dirty="0" err="1">
                          <a:solidFill>
                            <a:srgbClr val="002060"/>
                          </a:solidFill>
                          <a:latin typeface="SutonnyMJ"/>
                          <a:ea typeface="Times New Roman"/>
                          <a:cs typeface="Times New Roman"/>
                        </a:rPr>
                        <a:t>gvU</a:t>
                      </a:r>
                      <a:endParaRPr lang="en-US" sz="1800" b="1" dirty="0">
                        <a:solidFill>
                          <a:srgbClr val="002060"/>
                        </a:solidFill>
                        <a:latin typeface="SulekhaT"/>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rgbClr val="002060"/>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rgbClr val="002060"/>
                          </a:solidFill>
                          <a:latin typeface="SutonnyLalMJ" panose="00000400000000000000" pitchFamily="2" charset="0"/>
                          <a:ea typeface="Times New Roman"/>
                          <a:cs typeface="Kalpurush" panose="02000600000000000000" pitchFamily="2" charset="0"/>
                        </a:rPr>
                        <a:t>৩</a:t>
                      </a:r>
                      <a:endParaRPr lang="en-US" sz="2400" b="1" dirty="0">
                        <a:solidFill>
                          <a:srgbClr val="002060"/>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rgbClr val="002060"/>
                          </a:solidFill>
                          <a:latin typeface="SutonnyLalMJ" panose="00000400000000000000" pitchFamily="2" charset="0"/>
                          <a:ea typeface="Times New Roman"/>
                          <a:cs typeface="Kalpurush" panose="02000600000000000000" pitchFamily="2" charset="0"/>
                        </a:rPr>
                        <a:t>৩</a:t>
                      </a:r>
                      <a:endParaRPr lang="en-US" sz="2400" b="1" dirty="0">
                        <a:solidFill>
                          <a:srgbClr val="002060"/>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rgbClr val="002060"/>
                          </a:solidFill>
                          <a:latin typeface="SutonnyLalMJ" panose="00000400000000000000" pitchFamily="2" charset="0"/>
                          <a:ea typeface="Times New Roman"/>
                          <a:cs typeface="Kalpurush" panose="02000600000000000000" pitchFamily="2" charset="0"/>
                        </a:rPr>
                        <a:t>৩</a:t>
                      </a:r>
                      <a:endParaRPr lang="en-US" sz="2400" b="1" dirty="0">
                        <a:solidFill>
                          <a:srgbClr val="002060"/>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rgbClr val="002060"/>
                          </a:solidFill>
                          <a:latin typeface="SutonnyLalMJ" panose="00000400000000000000" pitchFamily="2" charset="0"/>
                          <a:ea typeface="Times New Roman"/>
                          <a:cs typeface="Kalpurush" panose="02000600000000000000" pitchFamily="2" charset="0"/>
                        </a:rPr>
                        <a:t>২</a:t>
                      </a:r>
                      <a:endParaRPr lang="en-US" sz="2400" b="1" dirty="0">
                        <a:solidFill>
                          <a:srgbClr val="002060"/>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rgbClr val="002060"/>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rgbClr val="002060"/>
                          </a:solidFill>
                          <a:latin typeface="SutonnyLalMJ" panose="00000400000000000000" pitchFamily="2" charset="0"/>
                          <a:ea typeface="Times New Roman"/>
                          <a:cs typeface="Kalpurush" panose="02000600000000000000" pitchFamily="2" charset="0"/>
                        </a:rPr>
                        <a:t>৩</a:t>
                      </a:r>
                      <a:endParaRPr lang="en-US" sz="2400" b="1" dirty="0">
                        <a:solidFill>
                          <a:srgbClr val="002060"/>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rgbClr val="002060"/>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2400" b="1" dirty="0" smtClean="0">
                          <a:solidFill>
                            <a:srgbClr val="002060"/>
                          </a:solidFill>
                          <a:latin typeface="SutonnyLalMJ" panose="00000400000000000000" pitchFamily="2" charset="0"/>
                          <a:ea typeface="Times New Roman"/>
                          <a:cs typeface="Kalpurush" panose="02000600000000000000" pitchFamily="2" charset="0"/>
                        </a:rPr>
                        <a:t>৩</a:t>
                      </a:r>
                      <a:endParaRPr lang="en-US" sz="2400" b="1" dirty="0">
                        <a:solidFill>
                          <a:srgbClr val="002060"/>
                        </a:solidFill>
                        <a:latin typeface="SutonnyLalMJ" panose="00000400000000000000" pitchFamily="2" charset="0"/>
                        <a:ea typeface="Times New Roman"/>
                        <a:cs typeface="Kalpurush" panose="02000600000000000000" pitchFamily="2" charset="0"/>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en-US" sz="2400" b="1" dirty="0">
                          <a:solidFill>
                            <a:srgbClr val="002060"/>
                          </a:solidFill>
                          <a:latin typeface="SutonnyLalMJ" panose="00000400000000000000" pitchFamily="2" charset="0"/>
                          <a:ea typeface="Times New Roman"/>
                          <a:cs typeface="Kalpurush" panose="02000600000000000000" pitchFamily="2" charset="0"/>
                        </a:rPr>
                        <a:t>2</a:t>
                      </a: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3200" b="0" dirty="0" smtClean="0">
                          <a:solidFill>
                            <a:srgbClr val="002060"/>
                          </a:solidFill>
                          <a:latin typeface="Kalpurush" panose="02000600000000000000" pitchFamily="2" charset="0"/>
                          <a:ea typeface="Times New Roman"/>
                          <a:cs typeface="Kalpurush" panose="02000600000000000000" pitchFamily="2" charset="0"/>
                        </a:rPr>
                        <a:t>২৫</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algn="ctr">
                        <a:spcBef>
                          <a:spcPts val="0"/>
                        </a:spcBef>
                        <a:spcAft>
                          <a:spcPts val="0"/>
                        </a:spcAft>
                      </a:pPr>
                      <a:r>
                        <a:rPr lang="bn-BD" sz="3200" b="0" dirty="0" smtClean="0">
                          <a:solidFill>
                            <a:srgbClr val="002060"/>
                          </a:solidFill>
                          <a:latin typeface="Kalpurush" panose="02000600000000000000" pitchFamily="2" charset="0"/>
                          <a:ea typeface="Times New Roman"/>
                          <a:cs typeface="Kalpurush" panose="02000600000000000000" pitchFamily="2" charset="0"/>
                        </a:rPr>
                        <a:t>২৫</a:t>
                      </a:r>
                      <a:endParaRPr lang="en-US" sz="3200" b="0" dirty="0">
                        <a:solidFill>
                          <a:srgbClr val="002060"/>
                        </a:solidFill>
                        <a:latin typeface="Kalpurush" panose="02000600000000000000" pitchFamily="2" charset="0"/>
                        <a:ea typeface="Times New Roman"/>
                        <a:cs typeface="Kalpurush" panose="02000600000000000000" pitchFamily="2" charset="0"/>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002060"/>
                          </a:solidFill>
                          <a:latin typeface="SutonnyMJ"/>
                          <a:ea typeface="Times New Roman"/>
                          <a:cs typeface="Times New Roman"/>
                        </a:rPr>
                        <a:t>100</a:t>
                      </a:r>
                      <a:r>
                        <a:rPr lang="en-US" sz="2400" b="1" dirty="0" smtClean="0">
                          <a:solidFill>
                            <a:srgbClr val="002060"/>
                          </a:solidFill>
                          <a:latin typeface="SutonnyMJ"/>
                          <a:ea typeface="Times New Roman"/>
                          <a:cs typeface="Times New Roman"/>
                        </a:rPr>
                        <a:t>%</a:t>
                      </a:r>
                      <a:endParaRPr lang="en-US" sz="2400" b="1" dirty="0" smtClean="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002060"/>
                        </a:solidFill>
                        <a:latin typeface="SulekhaT"/>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77470" h="12700" prst="softRound"/>
                      <a:lightRig rig="flood" dir="t"/>
                    </a:cell3D>
                    <a:solidFill>
                      <a:schemeClr val="bg1"/>
                    </a:solidFill>
                  </a:tcPr>
                </a:tc>
              </a:tr>
            </a:tbl>
          </a:graphicData>
        </a:graphic>
      </p:graphicFrame>
      <p:sp>
        <p:nvSpPr>
          <p:cNvPr id="5" name="Rectangle 1"/>
          <p:cNvSpPr>
            <a:spLocks noChangeArrowheads="1"/>
          </p:cNvSpPr>
          <p:nvPr/>
        </p:nvSpPr>
        <p:spPr bwMode="auto">
          <a:xfrm>
            <a:off x="832512" y="605261"/>
            <a:ext cx="7151427"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n-BD" sz="2000" b="1" i="0" u="none" strike="noStrike" cap="none" normalizeH="0" baseline="0" dirty="0" smtClean="0">
                <a:ln>
                  <a:noFill/>
                </a:ln>
                <a:solidFill>
                  <a:schemeClr val="tx1"/>
                </a:solidFill>
                <a:effectLst/>
                <a:latin typeface="SutonnyMJ" pitchFamily="2" charset="0"/>
                <a:cs typeface="Arial" pitchFamily="34" charset="0"/>
              </a:rPr>
              <a:t>বিষয়ঃ</a:t>
            </a:r>
            <a:r>
              <a:rPr kumimoji="0" lang="bn-BD" sz="2000" b="1" i="0" u="none" strike="noStrike" cap="none" normalizeH="0" dirty="0" smtClean="0">
                <a:ln>
                  <a:noFill/>
                </a:ln>
                <a:solidFill>
                  <a:schemeClr val="tx1"/>
                </a:solidFill>
                <a:effectLst/>
                <a:latin typeface="SutonnyMJ" pitchFamily="2" charset="0"/>
                <a:cs typeface="Arial" pitchFamily="34" charset="0"/>
              </a:rPr>
              <a:t>   				</a:t>
            </a:r>
            <a:r>
              <a:rPr lang="bn-BD" sz="2000" b="1" baseline="0" dirty="0" smtClean="0">
                <a:latin typeface="SutonnyMJ" pitchFamily="2" charset="0"/>
                <a:cs typeface="Arial" pitchFamily="34" charset="0"/>
              </a:rPr>
              <a:t>বিষয়</a:t>
            </a:r>
            <a:r>
              <a:rPr lang="bn-BD" sz="2000" b="1" dirty="0" smtClean="0">
                <a:latin typeface="SutonnyMJ" pitchFamily="2" charset="0"/>
                <a:cs typeface="Arial" pitchFamily="34" charset="0"/>
              </a:rPr>
              <a:t> কোডঃ</a:t>
            </a:r>
          </a:p>
          <a:p>
            <a:pPr marL="0" marR="0" lvl="0" indent="0" algn="ctr" defTabSz="914400" rtl="0" eaLnBrk="1" fontAlgn="base" latinLnBrk="0" hangingPunct="1">
              <a:lnSpc>
                <a:spcPct val="100000"/>
              </a:lnSpc>
              <a:spcBef>
                <a:spcPct val="0"/>
              </a:spcBef>
              <a:spcAft>
                <a:spcPct val="0"/>
              </a:spcAft>
              <a:buClrTx/>
              <a:buSzTx/>
              <a:buFontTx/>
              <a:buNone/>
              <a:tabLst/>
            </a:pPr>
            <a:r>
              <a:rPr kumimoji="0" lang="bn-BD" sz="2400" b="1" i="0" u="sng" strike="noStrike" cap="none" normalizeH="0" baseline="0" dirty="0" smtClean="0">
                <a:ln>
                  <a:noFill/>
                </a:ln>
                <a:solidFill>
                  <a:schemeClr val="tx1"/>
                </a:solidFill>
                <a:effectLst/>
                <a:latin typeface="SutonnyMJ" pitchFamily="2" charset="0"/>
                <a:cs typeface="Arial" pitchFamily="34" charset="0"/>
              </a:rPr>
              <a:t>বহুনির্বাচনি</a:t>
            </a:r>
            <a:r>
              <a:rPr kumimoji="0" lang="bn-BD" sz="2400" b="1" i="0" u="sng" strike="noStrike" cap="none" normalizeH="0" dirty="0" smtClean="0">
                <a:ln>
                  <a:noFill/>
                </a:ln>
                <a:solidFill>
                  <a:schemeClr val="tx1"/>
                </a:solidFill>
                <a:effectLst/>
                <a:latin typeface="SutonnyMJ" pitchFamily="2" charset="0"/>
                <a:cs typeface="Arial" pitchFamily="34" charset="0"/>
              </a:rPr>
              <a:t> প্রশ্নপত্রের নির্দেশক ছকের নমুনা</a:t>
            </a:r>
            <a:endParaRPr kumimoji="0" lang="en-US" sz="2400" b="0" i="0" u="sng"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779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85775" y="1057274"/>
          <a:ext cx="8143876" cy="5539486"/>
        </p:xfrm>
        <a:graphic>
          <a:graphicData uri="http://schemas.openxmlformats.org/drawingml/2006/table">
            <a:tbl>
              <a:tblPr firstRow="1" firstCol="1" bandRow="1">
                <a:tableStyleId>{BDBED569-4797-4DF1-A0F4-6AAB3CD982D8}</a:tableStyleId>
              </a:tblPr>
              <a:tblGrid>
                <a:gridCol w="1488388"/>
                <a:gridCol w="1087925"/>
                <a:gridCol w="1439276"/>
                <a:gridCol w="1538297"/>
                <a:gridCol w="1475509"/>
                <a:gridCol w="1114481"/>
              </a:tblGrid>
              <a:tr h="558118">
                <a:tc>
                  <a:txBody>
                    <a:bodyPr/>
                    <a:lstStyle/>
                    <a:p>
                      <a:pPr marL="0" marR="0" algn="ctr">
                        <a:lnSpc>
                          <a:spcPct val="107000"/>
                        </a:lnSpc>
                        <a:spcBef>
                          <a:spcPts val="0"/>
                        </a:spcBef>
                        <a:spcAft>
                          <a:spcPts val="0"/>
                        </a:spcAft>
                      </a:pPr>
                      <a:r>
                        <a:rPr lang="bn-BD" sz="2400" dirty="0" smtClean="0">
                          <a:solidFill>
                            <a:srgbClr val="FFFF00"/>
                          </a:solidFill>
                          <a:effectLst>
                            <a:glow rad="101600">
                              <a:schemeClr val="tx1">
                                <a:alpha val="60000"/>
                              </a:schemeClr>
                            </a:glow>
                          </a:effectLst>
                        </a:rPr>
                        <a:t>অধ্যায়</a:t>
                      </a:r>
                      <a:r>
                        <a:rPr lang="en-US" sz="2400" dirty="0" smtClean="0">
                          <a:solidFill>
                            <a:srgbClr val="FFFF00"/>
                          </a:solidFill>
                          <a:effectLst>
                            <a:glow rad="101600">
                              <a:schemeClr val="tx1">
                                <a:alpha val="60000"/>
                              </a:schemeClr>
                            </a:glow>
                          </a:effectLst>
                        </a:rPr>
                        <a:t>/</a:t>
                      </a:r>
                      <a:r>
                        <a:rPr lang="bn-IN" sz="2400" dirty="0" smtClean="0">
                          <a:solidFill>
                            <a:srgbClr val="FFFF00"/>
                          </a:solidFill>
                          <a:effectLst>
                            <a:glow rad="101600">
                              <a:schemeClr val="tx1">
                                <a:alpha val="60000"/>
                              </a:schemeClr>
                            </a:glow>
                          </a:effectLst>
                        </a:rPr>
                        <a:t>স্তর</a:t>
                      </a:r>
                      <a:endParaRPr lang="en-US" sz="2400" dirty="0">
                        <a:solidFill>
                          <a:srgbClr val="FFFF00"/>
                        </a:solidFill>
                        <a:effectLst>
                          <a:glow rad="101600">
                            <a:schemeClr val="tx1">
                              <a:alpha val="60000"/>
                            </a:schemeClr>
                          </a:glow>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2400" dirty="0">
                          <a:solidFill>
                            <a:schemeClr val="tx1"/>
                          </a:solidFill>
                          <a:effectLst/>
                        </a:rPr>
                        <a:t>জ্ঞান</a:t>
                      </a:r>
                      <a:endParaRPr lang="en-US" sz="2400" dirty="0">
                        <a:solidFill>
                          <a:schemeClr val="tx1"/>
                        </a:solidFill>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2400" dirty="0">
                          <a:solidFill>
                            <a:srgbClr val="002060"/>
                          </a:solidFill>
                          <a:effectLst/>
                        </a:rPr>
                        <a:t>অনুধাবন</a:t>
                      </a:r>
                      <a:endParaRPr lang="en-US" sz="2400" dirty="0">
                        <a:solidFill>
                          <a:srgbClr val="002060"/>
                        </a:solidFill>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2400" dirty="0">
                          <a:solidFill>
                            <a:srgbClr val="C00000"/>
                          </a:solidFill>
                          <a:effectLst/>
                        </a:rPr>
                        <a:t>প্রয়োগ</a:t>
                      </a:r>
                      <a:endParaRPr lang="en-US" sz="2400" dirty="0">
                        <a:solidFill>
                          <a:srgbClr val="C00000"/>
                        </a:solidFill>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2400" dirty="0" smtClean="0">
                          <a:solidFill>
                            <a:srgbClr val="FF0000"/>
                          </a:solidFill>
                          <a:effectLst/>
                        </a:rPr>
                        <a:t>উ</a:t>
                      </a:r>
                      <a:r>
                        <a:rPr lang="bn-BD" sz="2400" dirty="0" smtClean="0">
                          <a:solidFill>
                            <a:srgbClr val="FF0000"/>
                          </a:solidFill>
                          <a:effectLst/>
                        </a:rPr>
                        <a:t> </a:t>
                      </a:r>
                      <a:r>
                        <a:rPr lang="bn-IN" sz="2400" dirty="0" smtClean="0">
                          <a:solidFill>
                            <a:srgbClr val="FF0000"/>
                          </a:solidFill>
                          <a:effectLst/>
                        </a:rPr>
                        <a:t>চি</a:t>
                      </a:r>
                      <a:r>
                        <a:rPr lang="bn-BD" sz="2400" dirty="0" smtClean="0">
                          <a:solidFill>
                            <a:srgbClr val="FF0000"/>
                          </a:solidFill>
                          <a:effectLst/>
                        </a:rPr>
                        <a:t> </a:t>
                      </a:r>
                      <a:r>
                        <a:rPr lang="bn-IN" sz="2400" dirty="0" smtClean="0">
                          <a:solidFill>
                            <a:srgbClr val="FF0000"/>
                          </a:solidFill>
                          <a:effectLst/>
                        </a:rPr>
                        <a:t>দ</a:t>
                      </a:r>
                      <a:endParaRPr lang="en-US" sz="2400" dirty="0">
                        <a:solidFill>
                          <a:srgbClr val="FF0000"/>
                        </a:solidFill>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2400" dirty="0">
                          <a:effectLst/>
                        </a:rPr>
                        <a:t>মোট</a:t>
                      </a:r>
                      <a:endParaRPr lang="en-US" sz="2400" dirty="0">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r>
              <a:tr h="317050">
                <a:tc>
                  <a:txBody>
                    <a:bodyPr/>
                    <a:lstStyle/>
                    <a:p>
                      <a:pPr marL="0" marR="0" algn="ctr">
                        <a:lnSpc>
                          <a:spcPct val="107000"/>
                        </a:lnSpc>
                        <a:spcBef>
                          <a:spcPts val="0"/>
                        </a:spcBef>
                        <a:spcAft>
                          <a:spcPts val="0"/>
                        </a:spcAft>
                      </a:pPr>
                      <a:r>
                        <a:rPr lang="en-US" sz="2400" dirty="0" err="1">
                          <a:effectLst/>
                        </a:rPr>
                        <a:t>প্রথম</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439086">
                <a:tc>
                  <a:txBody>
                    <a:bodyPr/>
                    <a:lstStyle/>
                    <a:p>
                      <a:pPr marL="0" marR="0" algn="ctr">
                        <a:lnSpc>
                          <a:spcPct val="107000"/>
                        </a:lnSpc>
                        <a:spcBef>
                          <a:spcPts val="0"/>
                        </a:spcBef>
                        <a:spcAft>
                          <a:spcPts val="0"/>
                        </a:spcAft>
                      </a:pPr>
                      <a:r>
                        <a:rPr lang="en-US" sz="2400" dirty="0" err="1">
                          <a:effectLst/>
                        </a:rPr>
                        <a:t>দ্বিতীয়</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dirty="0">
                          <a:effectLst/>
                        </a:rPr>
                        <a:t> </a:t>
                      </a:r>
                      <a:endParaRPr lang="en-US" sz="18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439086">
                <a:tc>
                  <a:txBody>
                    <a:bodyPr/>
                    <a:lstStyle/>
                    <a:p>
                      <a:pPr marL="0" marR="0" algn="ctr">
                        <a:lnSpc>
                          <a:spcPct val="107000"/>
                        </a:lnSpc>
                        <a:spcBef>
                          <a:spcPts val="0"/>
                        </a:spcBef>
                        <a:spcAft>
                          <a:spcPts val="0"/>
                        </a:spcAft>
                      </a:pPr>
                      <a:r>
                        <a:rPr lang="en-US" sz="2400" dirty="0" err="1">
                          <a:effectLst/>
                        </a:rPr>
                        <a:t>তৃতীয়</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en-US"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317050">
                <a:tc>
                  <a:txBody>
                    <a:bodyPr/>
                    <a:lstStyle/>
                    <a:p>
                      <a:pPr marL="0" marR="0" algn="ctr">
                        <a:lnSpc>
                          <a:spcPct val="107000"/>
                        </a:lnSpc>
                        <a:spcBef>
                          <a:spcPts val="0"/>
                        </a:spcBef>
                        <a:spcAft>
                          <a:spcPts val="0"/>
                        </a:spcAft>
                      </a:pPr>
                      <a:r>
                        <a:rPr lang="en-US" sz="2400" dirty="0" err="1">
                          <a:effectLst/>
                        </a:rPr>
                        <a:t>চতুর্থ</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439086">
                <a:tc>
                  <a:txBody>
                    <a:bodyPr/>
                    <a:lstStyle/>
                    <a:p>
                      <a:pPr marL="0" marR="0" algn="ctr">
                        <a:lnSpc>
                          <a:spcPct val="107000"/>
                        </a:lnSpc>
                        <a:spcBef>
                          <a:spcPts val="0"/>
                        </a:spcBef>
                        <a:spcAft>
                          <a:spcPts val="0"/>
                        </a:spcAft>
                      </a:pPr>
                      <a:r>
                        <a:rPr lang="en-US" sz="2400" dirty="0" err="1">
                          <a:effectLst/>
                        </a:rPr>
                        <a:t>পঞ্চম</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317050">
                <a:tc>
                  <a:txBody>
                    <a:bodyPr/>
                    <a:lstStyle/>
                    <a:p>
                      <a:pPr marL="0" marR="0" algn="ctr">
                        <a:lnSpc>
                          <a:spcPct val="107000"/>
                        </a:lnSpc>
                        <a:spcBef>
                          <a:spcPts val="0"/>
                        </a:spcBef>
                        <a:spcAft>
                          <a:spcPts val="0"/>
                        </a:spcAft>
                      </a:pPr>
                      <a:r>
                        <a:rPr lang="en-US" sz="2400" dirty="0" err="1">
                          <a:effectLst/>
                        </a:rPr>
                        <a:t>ষষ্ঠ</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439086">
                <a:tc>
                  <a:txBody>
                    <a:bodyPr/>
                    <a:lstStyle/>
                    <a:p>
                      <a:pPr marL="0" marR="0" algn="ctr">
                        <a:lnSpc>
                          <a:spcPct val="107000"/>
                        </a:lnSpc>
                        <a:spcBef>
                          <a:spcPts val="0"/>
                        </a:spcBef>
                        <a:spcAft>
                          <a:spcPts val="0"/>
                        </a:spcAft>
                      </a:pPr>
                      <a:r>
                        <a:rPr lang="en-US" sz="2400" dirty="0" err="1">
                          <a:effectLst/>
                        </a:rPr>
                        <a:t>সপ্তম</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dirty="0">
                          <a:effectLst/>
                        </a:rPr>
                        <a:t> </a:t>
                      </a:r>
                      <a:endParaRPr lang="en-US" sz="18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317050">
                <a:tc>
                  <a:txBody>
                    <a:bodyPr/>
                    <a:lstStyle/>
                    <a:p>
                      <a:pPr marL="0" marR="0" algn="ctr">
                        <a:lnSpc>
                          <a:spcPct val="107000"/>
                        </a:lnSpc>
                        <a:spcBef>
                          <a:spcPts val="0"/>
                        </a:spcBef>
                        <a:spcAft>
                          <a:spcPts val="0"/>
                        </a:spcAft>
                      </a:pPr>
                      <a:r>
                        <a:rPr lang="en-US" sz="2400" dirty="0" err="1">
                          <a:effectLst/>
                        </a:rPr>
                        <a:t>অষ্টম</a:t>
                      </a:r>
                      <a:endParaRPr lang="en-US" sz="24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292723">
                <a:tc>
                  <a:txBody>
                    <a:bodyPr/>
                    <a:lstStyle/>
                    <a:p>
                      <a:pPr marL="0" marR="0" algn="ctr">
                        <a:lnSpc>
                          <a:spcPct val="107000"/>
                        </a:lnSpc>
                        <a:spcBef>
                          <a:spcPts val="0"/>
                        </a:spcBef>
                        <a:spcAft>
                          <a:spcPts val="0"/>
                        </a:spcAft>
                      </a:pPr>
                      <a:r>
                        <a:rPr lang="en-US" sz="2400" b="1" kern="1200" dirty="0" err="1">
                          <a:solidFill>
                            <a:schemeClr val="tx1"/>
                          </a:solidFill>
                          <a:effectLst/>
                          <a:latin typeface="+mn-lt"/>
                          <a:ea typeface="+mn-ea"/>
                          <a:cs typeface="+mn-cs"/>
                        </a:rPr>
                        <a:t>নবম</a:t>
                      </a:r>
                      <a:endParaRPr lang="en-US" sz="2400" b="1" kern="1200" dirty="0">
                        <a:solidFill>
                          <a:schemeClr val="tx1"/>
                        </a:solidFill>
                        <a:effectLst/>
                        <a:latin typeface="+mn-lt"/>
                        <a:ea typeface="+mn-ea"/>
                        <a:cs typeface="+mn-cs"/>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dirty="0">
                          <a:effectLst/>
                        </a:rPr>
                        <a:t> </a:t>
                      </a:r>
                      <a:endParaRPr lang="en-US" sz="18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IN" sz="1800">
                          <a:effectLst/>
                        </a:rPr>
                        <a:t> </a:t>
                      </a:r>
                      <a:endParaRPr lang="en-US" sz="18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r h="488047">
                <a:tc>
                  <a:txBody>
                    <a:bodyPr/>
                    <a:lstStyle/>
                    <a:p>
                      <a:pPr marL="0" marR="0" algn="ctr">
                        <a:lnSpc>
                          <a:spcPct val="107000"/>
                        </a:lnSpc>
                        <a:spcBef>
                          <a:spcPts val="0"/>
                        </a:spcBef>
                        <a:spcAft>
                          <a:spcPts val="0"/>
                        </a:spcAft>
                      </a:pPr>
                      <a:r>
                        <a:rPr lang="en-US" sz="2000" dirty="0" err="1">
                          <a:effectLst/>
                        </a:rPr>
                        <a:t>মোট</a:t>
                      </a:r>
                      <a:r>
                        <a:rPr lang="en-US" sz="2000" dirty="0">
                          <a:effectLst/>
                        </a:rPr>
                        <a:t> </a:t>
                      </a:r>
                      <a:r>
                        <a:rPr lang="en-US" sz="2000" dirty="0" err="1">
                          <a:effectLst/>
                        </a:rPr>
                        <a:t>প্রশ্ন</a:t>
                      </a:r>
                      <a:endParaRPr lang="en-US" sz="20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BD" sz="3200" dirty="0" smtClean="0">
                          <a:effectLst/>
                          <a:latin typeface="Kalpurush" panose="02000600000000000000" pitchFamily="2" charset="0"/>
                          <a:cs typeface="Kalpurush" panose="02000600000000000000" pitchFamily="2" charset="0"/>
                        </a:rPr>
                        <a:t>১০</a:t>
                      </a:r>
                      <a:endParaRPr lang="en-US" sz="3200" dirty="0">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BD" sz="3200" dirty="0" smtClean="0">
                          <a:effectLst/>
                          <a:latin typeface="Kalpurush" panose="02000600000000000000" pitchFamily="2" charset="0"/>
                          <a:cs typeface="Kalpurush" panose="02000600000000000000" pitchFamily="2" charset="0"/>
                        </a:rPr>
                        <a:t>৭.৫</a:t>
                      </a:r>
                      <a:endParaRPr lang="en-US" sz="3200" dirty="0">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BD" sz="3200" dirty="0" smtClean="0">
                          <a:effectLst/>
                          <a:latin typeface="Kalpurush" panose="02000600000000000000" pitchFamily="2" charset="0"/>
                          <a:cs typeface="Kalpurush" panose="02000600000000000000" pitchFamily="2" charset="0"/>
                        </a:rPr>
                        <a:t>৫</a:t>
                      </a:r>
                      <a:endParaRPr lang="en-US" sz="3200" dirty="0">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BD" sz="3200" dirty="0" smtClean="0">
                          <a:effectLst/>
                          <a:latin typeface="Kalpurush" panose="02000600000000000000" pitchFamily="2" charset="0"/>
                          <a:cs typeface="Kalpurush" panose="02000600000000000000" pitchFamily="2" charset="0"/>
                        </a:rPr>
                        <a:t>২.৫</a:t>
                      </a:r>
                      <a:endParaRPr lang="en-US" sz="3200" dirty="0">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bn-BD" sz="3200" dirty="0" smtClean="0">
                          <a:effectLst/>
                          <a:latin typeface="Kalpurush" panose="02000600000000000000" pitchFamily="2" charset="0"/>
                          <a:ea typeface="+mn-ea"/>
                          <a:cs typeface="Kalpurush" panose="02000600000000000000" pitchFamily="2" charset="0"/>
                        </a:rPr>
                        <a:t>২৫</a:t>
                      </a:r>
                      <a:endParaRPr lang="en-US" sz="3200" dirty="0">
                        <a:effectLst/>
                        <a:latin typeface="Kalpurush" panose="02000600000000000000" pitchFamily="2" charset="0"/>
                        <a:ea typeface="Calibri" panose="020F0502020204030204" pitchFamily="34" charset="0"/>
                        <a:cs typeface="Kalpurush" panose="02000600000000000000" pitchFamily="2" charset="0"/>
                      </a:endParaRPr>
                    </a:p>
                  </a:txBody>
                  <a:tcPr marL="35686" marR="35686" marT="0" marB="0" anchor="ctr">
                    <a:cell3D prstMaterial="dkEdge">
                      <a:bevel/>
                      <a:lightRig rig="flood" dir="t"/>
                    </a:cell3D>
                  </a:tcPr>
                </a:tc>
              </a:tr>
              <a:tr h="501865">
                <a:tc>
                  <a:txBody>
                    <a:bodyPr/>
                    <a:lstStyle/>
                    <a:p>
                      <a:pPr marL="0" marR="0" algn="ctr">
                        <a:lnSpc>
                          <a:spcPct val="107000"/>
                        </a:lnSpc>
                        <a:spcBef>
                          <a:spcPts val="0"/>
                        </a:spcBef>
                        <a:spcAft>
                          <a:spcPts val="0"/>
                        </a:spcAft>
                      </a:pPr>
                      <a:r>
                        <a:rPr lang="en-US" sz="2000" dirty="0">
                          <a:effectLst/>
                        </a:rPr>
                        <a:t>%</a:t>
                      </a:r>
                      <a:endParaRPr lang="en-US" sz="20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en-US" sz="3200">
                          <a:effectLst/>
                        </a:rPr>
                        <a:t>৪০%</a:t>
                      </a:r>
                      <a:endParaRPr lang="en-US" sz="320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en-US" sz="3200" dirty="0">
                          <a:effectLst/>
                        </a:rPr>
                        <a:t>৩০%</a:t>
                      </a:r>
                      <a:endParaRPr lang="en-US" sz="32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en-US" sz="3200" dirty="0">
                          <a:effectLst/>
                        </a:rPr>
                        <a:t>২০%</a:t>
                      </a:r>
                      <a:endParaRPr lang="en-US" sz="32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en-US" sz="3200" dirty="0">
                          <a:effectLst/>
                        </a:rPr>
                        <a:t>১০%</a:t>
                      </a:r>
                      <a:endParaRPr lang="en-US" sz="32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c>
                  <a:txBody>
                    <a:bodyPr/>
                    <a:lstStyle/>
                    <a:p>
                      <a:pPr marL="0" marR="0" algn="ctr">
                        <a:lnSpc>
                          <a:spcPct val="107000"/>
                        </a:lnSpc>
                        <a:spcBef>
                          <a:spcPts val="0"/>
                        </a:spcBef>
                        <a:spcAft>
                          <a:spcPts val="0"/>
                        </a:spcAft>
                      </a:pPr>
                      <a:r>
                        <a:rPr lang="en-US" sz="3200" dirty="0">
                          <a:effectLst/>
                        </a:rPr>
                        <a:t>১০০%</a:t>
                      </a:r>
                      <a:endParaRPr lang="en-US" sz="3200" dirty="0">
                        <a:effectLst/>
                        <a:latin typeface="SutonnyMJ" pitchFamily="2" charset="0"/>
                        <a:ea typeface="Calibri" panose="020F0502020204030204" pitchFamily="34" charset="0"/>
                        <a:cs typeface="Vrinda" panose="02000500000000020004" pitchFamily="2" charset="0"/>
                      </a:endParaRPr>
                    </a:p>
                  </a:txBody>
                  <a:tcPr marL="35686" marR="35686" marT="0" marB="0" anchor="ctr">
                    <a:cell3D prstMaterial="dkEdge">
                      <a:bevel/>
                      <a:lightRig rig="flood" dir="t"/>
                    </a:cell3D>
                  </a:tcPr>
                </a:tc>
              </a:tr>
            </a:tbl>
          </a:graphicData>
        </a:graphic>
      </p:graphicFrame>
      <p:sp>
        <p:nvSpPr>
          <p:cNvPr id="5" name="Rectangle 4"/>
          <p:cNvSpPr/>
          <p:nvPr/>
        </p:nvSpPr>
        <p:spPr>
          <a:xfrm>
            <a:off x="514351" y="545855"/>
            <a:ext cx="8158162" cy="41203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bn-IN" sz="2000" b="1" dirty="0" smtClean="0">
                <a:latin typeface="BenSenHandwriting" panose="02000500020000020004" pitchFamily="2" charset="0"/>
                <a:ea typeface="Calibri" panose="020F0502020204030204" pitchFamily="34" charset="0"/>
                <a:cs typeface="BenSenHandwriting" panose="02000500020000020004" pitchFamily="2" charset="0"/>
              </a:rPr>
              <a:t>শ্রেনিঃ</a:t>
            </a:r>
            <a:r>
              <a:rPr lang="bn-IN" sz="2000" b="1" dirty="0">
                <a:latin typeface="BenSenHandwriting" panose="02000500020000020004" pitchFamily="2" charset="0"/>
                <a:ea typeface="Calibri" panose="020F0502020204030204" pitchFamily="34" charset="0"/>
                <a:cs typeface="BenSenHandwriting" panose="02000500020000020004" pitchFamily="2" charset="0"/>
              </a:rPr>
              <a:t>	</a:t>
            </a:r>
            <a:r>
              <a:rPr lang="bn-BD" sz="2000" b="1" dirty="0" smtClean="0">
                <a:latin typeface="BenSenHandwriting" panose="02000500020000020004" pitchFamily="2" charset="0"/>
                <a:ea typeface="Calibri" panose="020F0502020204030204" pitchFamily="34" charset="0"/>
                <a:cs typeface="BenSenHandwriting" panose="02000500020000020004" pitchFamily="2" charset="0"/>
              </a:rPr>
              <a:t>	</a:t>
            </a:r>
            <a:r>
              <a:rPr lang="bn-IN" sz="2000" b="1" dirty="0" smtClean="0">
                <a:latin typeface="BenSenHandwriting" panose="02000500020000020004" pitchFamily="2" charset="0"/>
                <a:ea typeface="Calibri" panose="020F0502020204030204" pitchFamily="34" charset="0"/>
                <a:cs typeface="BenSenHandwriting" panose="02000500020000020004" pitchFamily="2" charset="0"/>
              </a:rPr>
              <a:t>বিষয়ঃ </a:t>
            </a:r>
            <a:r>
              <a:rPr lang="bn-IN" sz="2000" b="1" dirty="0">
                <a:latin typeface="BenSenHandwriting" panose="02000500020000020004" pitchFamily="2" charset="0"/>
                <a:ea typeface="Calibri" panose="020F0502020204030204" pitchFamily="34" charset="0"/>
                <a:cs typeface="BenSenHandwriting" panose="02000500020000020004" pitchFamily="2" charset="0"/>
              </a:rPr>
              <a:t>	</a:t>
            </a:r>
            <a:r>
              <a:rPr lang="bn-BD" sz="2000" b="1" dirty="0" smtClean="0">
                <a:latin typeface="BenSenHandwriting" panose="02000500020000020004" pitchFamily="2" charset="0"/>
                <a:ea typeface="Calibri" panose="020F0502020204030204" pitchFamily="34" charset="0"/>
                <a:cs typeface="BenSenHandwriting" panose="02000500020000020004" pitchFamily="2" charset="0"/>
              </a:rPr>
              <a:t>	</a:t>
            </a:r>
            <a:r>
              <a:rPr lang="bn-IN" sz="2000" b="1" dirty="0" smtClean="0">
                <a:latin typeface="BenSenHandwriting" panose="02000500020000020004" pitchFamily="2" charset="0"/>
                <a:ea typeface="Calibri" panose="020F0502020204030204" pitchFamily="34" charset="0"/>
                <a:cs typeface="BenSenHandwriting" panose="02000500020000020004" pitchFamily="2" charset="0"/>
              </a:rPr>
              <a:t>বিষয় </a:t>
            </a:r>
            <a:r>
              <a:rPr lang="bn-IN" sz="2000" b="1" dirty="0">
                <a:latin typeface="BenSenHandwriting" panose="02000500020000020004" pitchFamily="2" charset="0"/>
                <a:ea typeface="Calibri" panose="020F0502020204030204" pitchFamily="34" charset="0"/>
                <a:cs typeface="BenSenHandwriting" panose="02000500020000020004" pitchFamily="2" charset="0"/>
              </a:rPr>
              <a:t>কোডঃ 	পূর্ণমানঃ </a:t>
            </a:r>
            <a:r>
              <a:rPr lang="en-US" sz="2000" b="1" dirty="0">
                <a:latin typeface="BenSenHandwriting" panose="02000500020000020004" pitchFamily="2" charset="0"/>
                <a:ea typeface="Calibri" panose="020F0502020204030204" pitchFamily="34" charset="0"/>
                <a:cs typeface="BenSenHandwriting" panose="02000500020000020004" pitchFamily="2" charset="0"/>
              </a:rPr>
              <a:t>	</a:t>
            </a:r>
            <a:r>
              <a:rPr lang="bn-BD" sz="2000" b="1" dirty="0" smtClean="0">
                <a:latin typeface="BenSenHandwriting" panose="02000500020000020004" pitchFamily="2" charset="0"/>
                <a:ea typeface="Calibri" panose="020F0502020204030204" pitchFamily="34" charset="0"/>
                <a:cs typeface="BenSenHandwriting" panose="02000500020000020004" pitchFamily="2" charset="0"/>
              </a:rPr>
              <a:t>      </a:t>
            </a:r>
            <a:r>
              <a:rPr lang="bn-IN" sz="2000" b="1" dirty="0" smtClean="0">
                <a:latin typeface="BenSenHandwriting" panose="02000500020000020004" pitchFamily="2" charset="0"/>
                <a:ea typeface="Calibri" panose="020F0502020204030204" pitchFamily="34" charset="0"/>
                <a:cs typeface="BenSenHandwriting" panose="02000500020000020004" pitchFamily="2" charset="0"/>
              </a:rPr>
              <a:t>সময়ঃ</a:t>
            </a:r>
            <a:endParaRPr lang="en-US" sz="1600" b="1" dirty="0">
              <a:effectLst/>
              <a:latin typeface="BenSenHandwriting" panose="02000500020000020004" pitchFamily="2" charset="0"/>
              <a:ea typeface="Calibri" panose="020F0502020204030204" pitchFamily="34" charset="0"/>
              <a:cs typeface="BenSenHandwriting" panose="02000500020000020004" pitchFamily="2" charset="0"/>
            </a:endParaRPr>
          </a:p>
        </p:txBody>
      </p:sp>
      <p:sp>
        <p:nvSpPr>
          <p:cNvPr id="6" name="Rectangle 5"/>
          <p:cNvSpPr/>
          <p:nvPr/>
        </p:nvSpPr>
        <p:spPr>
          <a:xfrm>
            <a:off x="1843088" y="0"/>
            <a:ext cx="5557837" cy="545855"/>
          </a:xfrm>
          <a:prstGeom prst="rect">
            <a:avLst/>
          </a:prstGeom>
        </p:spPr>
        <p:txBody>
          <a:bodyPr wrap="square">
            <a:spAutoFit/>
          </a:bodyPr>
          <a:lstStyle/>
          <a:p>
            <a:pPr algn="ctr">
              <a:lnSpc>
                <a:spcPct val="107000"/>
              </a:lnSpc>
              <a:spcAft>
                <a:spcPts val="800"/>
              </a:spcAft>
            </a:pPr>
            <a:r>
              <a:rPr lang="bn-IN" sz="2800" b="1" dirty="0" smtClean="0">
                <a:effectLst/>
                <a:latin typeface="SutonnyMJ" pitchFamily="2" charset="0"/>
                <a:ea typeface="Calibri" panose="020F0502020204030204" pitchFamily="34" charset="0"/>
                <a:cs typeface="NikoshBAN" panose="02000000000000000000" pitchFamily="2" charset="0"/>
              </a:rPr>
              <a:t>নির্দেশক ছক  বহুনির্বাচনী অভীক্ষা</a:t>
            </a:r>
            <a:endParaRPr lang="en-US" sz="2400" b="1" dirty="0" smtClean="0">
              <a:effectLst/>
              <a:latin typeface="SutonnyMJ" pitchFamily="2" charset="0"/>
              <a:ea typeface="Calibri" panose="020F0502020204030204" pitchFamily="34" charset="0"/>
              <a:cs typeface="Vrinda" panose="02000500000000020004" pitchFamily="2" charset="0"/>
            </a:endParaRPr>
          </a:p>
        </p:txBody>
      </p:sp>
    </p:spTree>
    <p:extLst>
      <p:ext uri="{BB962C8B-B14F-4D97-AF65-F5344CB8AC3E}">
        <p14:creationId xmlns:p14="http://schemas.microsoft.com/office/powerpoint/2010/main" val="98826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311" y="656896"/>
            <a:ext cx="4037874" cy="4659086"/>
          </a:xfrm>
          <a:prstGeom prst="rect">
            <a:avLst/>
          </a:prstGeom>
          <a:ln w="34925">
            <a:solidFill>
              <a:srgbClr val="FFFFFF"/>
            </a:solidFill>
          </a:ln>
          <a:effectLst>
            <a:outerShdw blurRad="317500" dir="2700000" algn="ctr">
              <a:srgbClr val="000000">
                <a:alpha val="43000"/>
              </a:srgbClr>
            </a:outerShdw>
            <a:softEdge rad="1125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Rectangle 7"/>
          <p:cNvSpPr/>
          <p:nvPr/>
        </p:nvSpPr>
        <p:spPr>
          <a:xfrm>
            <a:off x="1026705" y="3322462"/>
            <a:ext cx="7254359" cy="3119276"/>
          </a:xfrm>
          <a:prstGeom prst="rect">
            <a:avLst/>
          </a:prstGeom>
          <a:noFill/>
          <a:ln>
            <a:noFill/>
          </a:ln>
          <a:effectLst>
            <a:outerShdw blurRad="635000" dist="250190" dir="13800000" algn="ctr">
              <a:schemeClr val="accent4">
                <a:lumMod val="40000"/>
                <a:lumOff val="60000"/>
                <a:alpha val="28000"/>
              </a:schemeClr>
            </a:outerShdw>
          </a:effectLst>
          <a:scene3d>
            <a:camera prst="orthographicFront">
              <a:rot lat="0" lon="0" rev="0"/>
            </a:camera>
            <a:lightRig rig="contrasting" dir="t">
              <a:rot lat="0" lon="0" rev="1500000"/>
            </a:lightRig>
          </a:scene3d>
          <a:sp3d prstMaterial="metal">
            <a:bevelT w="101600" h="88900"/>
          </a:sp3d>
        </p:spPr>
        <p:style>
          <a:lnRef idx="2">
            <a:schemeClr val="dk1">
              <a:shade val="50000"/>
            </a:schemeClr>
          </a:lnRef>
          <a:fillRef idx="1">
            <a:schemeClr val="dk1"/>
          </a:fillRef>
          <a:effectRef idx="0">
            <a:schemeClr val="dk1"/>
          </a:effectRef>
          <a:fontRef idx="minor">
            <a:schemeClr val="lt1"/>
          </a:fontRef>
        </p:style>
        <p:txBody>
          <a:bodyPr wrap="square">
            <a:prstTxWarp prst="textTriangleInverted">
              <a:avLst/>
            </a:prstTxWarp>
            <a:spAutoFit/>
          </a:bodyPr>
          <a:lstStyle/>
          <a:p>
            <a:pPr algn="ctr">
              <a:lnSpc>
                <a:spcPct val="107000"/>
              </a:lnSpc>
              <a:tabLst>
                <a:tab pos="457200" algn="l"/>
              </a:tabLst>
            </a:pPr>
            <a:r>
              <a:rPr lang="bn-BD" sz="4000" b="1" dirty="0" smtClean="0">
                <a:solidFill>
                  <a:srgbClr val="00FFFF"/>
                </a:solidFill>
                <a:effectLst>
                  <a:glow rad="101600">
                    <a:schemeClr val="tx1">
                      <a:alpha val="60000"/>
                    </a:schemeClr>
                  </a:glow>
                </a:effectLst>
                <a:latin typeface="Calibri" panose="020F0502020204030204" pitchFamily="34" charset="0"/>
                <a:ea typeface="Calibri" panose="020F0502020204030204" pitchFamily="34" charset="0"/>
                <a:cs typeface="Kalpurush" panose="02000600000000000000" pitchFamily="2" charset="0"/>
              </a:rPr>
              <a:t>বহুনির্বাচনী </a:t>
            </a:r>
          </a:p>
          <a:p>
            <a:pPr algn="ctr">
              <a:lnSpc>
                <a:spcPct val="107000"/>
              </a:lnSpc>
              <a:tabLst>
                <a:tab pos="457200" algn="l"/>
              </a:tabLst>
            </a:pPr>
            <a:r>
              <a:rPr lang="bn-BD" sz="4000" b="1" dirty="0" smtClean="0">
                <a:solidFill>
                  <a:srgbClr val="FF0000"/>
                </a:solidFill>
                <a:effectLst>
                  <a:glow rad="101600">
                    <a:srgbClr val="FFFF00">
                      <a:alpha val="60000"/>
                    </a:srgbClr>
                  </a:glow>
                </a:effectLst>
                <a:latin typeface="Calibri" panose="020F0502020204030204" pitchFamily="34" charset="0"/>
                <a:ea typeface="Calibri" panose="020F0502020204030204" pitchFamily="34" charset="0"/>
                <a:cs typeface="Kalpurush" panose="02000600000000000000" pitchFamily="2" charset="0"/>
              </a:rPr>
              <a:t>প্রশ্নপত্রের</a:t>
            </a:r>
            <a:r>
              <a:rPr lang="bn-BD" sz="4000" b="1" dirty="0" smtClean="0">
                <a:solidFill>
                  <a:srgbClr val="002060"/>
                </a:solidFill>
                <a:effectLst>
                  <a:glow rad="101600">
                    <a:srgbClr val="FFFF00">
                      <a:alpha val="60000"/>
                    </a:srgbClr>
                  </a:glow>
                </a:effectLst>
                <a:latin typeface="Calibri" panose="020F0502020204030204" pitchFamily="34" charset="0"/>
                <a:ea typeface="Calibri" panose="020F0502020204030204" pitchFamily="34" charset="0"/>
                <a:cs typeface="Kalpurush" panose="02000600000000000000" pitchFamily="2" charset="0"/>
              </a:rPr>
              <a:t> </a:t>
            </a:r>
          </a:p>
          <a:p>
            <a:pPr algn="ctr">
              <a:lnSpc>
                <a:spcPct val="107000"/>
              </a:lnSpc>
              <a:tabLst>
                <a:tab pos="457200" algn="l"/>
              </a:tabLst>
            </a:pPr>
            <a:r>
              <a:rPr lang="bn-BD" sz="4000" b="1" dirty="0" smtClean="0">
                <a:solidFill>
                  <a:srgbClr val="0000CC"/>
                </a:solidFill>
                <a:effectLst>
                  <a:glow rad="101600">
                    <a:schemeClr val="bg1">
                      <a:alpha val="60000"/>
                    </a:schemeClr>
                  </a:glow>
                </a:effectLst>
                <a:latin typeface="Calibri" panose="020F0502020204030204" pitchFamily="34" charset="0"/>
                <a:ea typeface="Calibri" panose="020F0502020204030204" pitchFamily="34" charset="0"/>
                <a:cs typeface="Kalpurush" panose="02000600000000000000" pitchFamily="2" charset="0"/>
              </a:rPr>
              <a:t>গঠনকাঠামো </a:t>
            </a:r>
            <a:r>
              <a:rPr lang="bn-BD" sz="4000" b="1" dirty="0">
                <a:solidFill>
                  <a:srgbClr val="0000CC"/>
                </a:solidFill>
                <a:effectLst>
                  <a:glow rad="101600">
                    <a:schemeClr val="bg1">
                      <a:alpha val="60000"/>
                    </a:schemeClr>
                  </a:glow>
                </a:effectLst>
                <a:latin typeface="Calibri" panose="020F0502020204030204" pitchFamily="34" charset="0"/>
                <a:ea typeface="Calibri" panose="020F0502020204030204" pitchFamily="34" charset="0"/>
                <a:cs typeface="Kalpurush" panose="02000600000000000000" pitchFamily="2" charset="0"/>
              </a:rPr>
              <a:t>ও </a:t>
            </a:r>
            <a:r>
              <a:rPr lang="bn-BD" sz="4000" b="1" dirty="0" smtClean="0">
                <a:solidFill>
                  <a:srgbClr val="0000CC"/>
                </a:solidFill>
                <a:effectLst>
                  <a:glow rad="101600">
                    <a:schemeClr val="bg1">
                      <a:alpha val="60000"/>
                    </a:schemeClr>
                  </a:glow>
                </a:effectLst>
                <a:latin typeface="Calibri" panose="020F0502020204030204" pitchFamily="34" charset="0"/>
                <a:ea typeface="Calibri" panose="020F0502020204030204" pitchFamily="34" charset="0"/>
                <a:cs typeface="Kalpurush" panose="02000600000000000000" pitchFamily="2" charset="0"/>
              </a:rPr>
              <a:t>বৈশিষ্ট্য</a:t>
            </a:r>
            <a:endParaRPr lang="en-US" sz="4000" b="1" dirty="0">
              <a:solidFill>
                <a:srgbClr val="0000CC"/>
              </a:solidFill>
              <a:effectLst>
                <a:glow rad="101600">
                  <a:schemeClr val="bg1">
                    <a:alpha val="60000"/>
                  </a:schemeClr>
                </a:glow>
              </a:effectLst>
              <a:latin typeface="Calibri" panose="020F0502020204030204" pitchFamily="34" charset="0"/>
              <a:ea typeface="Calibri" panose="020F0502020204030204" pitchFamily="34" charset="0"/>
              <a:cs typeface="Kalpurush" panose="02000600000000000000" pitchFamily="2" charset="0"/>
            </a:endParaRPr>
          </a:p>
        </p:txBody>
      </p:sp>
      <p:sp>
        <p:nvSpPr>
          <p:cNvPr id="10" name="Rectangle 9"/>
          <p:cNvSpPr/>
          <p:nvPr/>
        </p:nvSpPr>
        <p:spPr>
          <a:xfrm>
            <a:off x="265355" y="1988478"/>
            <a:ext cx="9213786" cy="84838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wrap="square">
            <a:prstTxWarp prst="textArchUp">
              <a:avLst>
                <a:gd name="adj" fmla="val 9437595"/>
              </a:avLst>
            </a:prstTxWarp>
            <a:spAutoFit/>
          </a:bodyPr>
          <a:lstStyle/>
          <a:p>
            <a:pPr algn="ctr">
              <a:lnSpc>
                <a:spcPct val="107000"/>
              </a:lnSpc>
              <a:tabLst>
                <a:tab pos="457200" algn="l"/>
              </a:tabLst>
            </a:pPr>
            <a:r>
              <a:rPr lang="bn-BD" sz="8000" b="1" dirty="0" smtClean="0">
                <a:solidFill>
                  <a:srgbClr val="CC0000"/>
                </a:solidFill>
                <a:effectLst>
                  <a:glow rad="101600">
                    <a:srgbClr val="FFFF00">
                      <a:alpha val="60000"/>
                    </a:srgbClr>
                  </a:glow>
                </a:effectLst>
                <a:latin typeface="Calibri" panose="020F0502020204030204" pitchFamily="34" charset="0"/>
                <a:ea typeface="Calibri" panose="020F0502020204030204" pitchFamily="34" charset="0"/>
                <a:cs typeface="Kalpurush" panose="02000600000000000000" pitchFamily="2" charset="0"/>
              </a:rPr>
              <a:t>চিন্তন দক্ষতার স্তর</a:t>
            </a:r>
            <a:endParaRPr lang="en-US" sz="8000" b="1" dirty="0">
              <a:solidFill>
                <a:srgbClr val="CC0000"/>
              </a:solidFill>
              <a:effectLst>
                <a:glow rad="101600">
                  <a:srgbClr val="FFFF00">
                    <a:alpha val="60000"/>
                  </a:srgbClr>
                </a:glow>
              </a:effectLst>
              <a:latin typeface="Calibri" panose="020F0502020204030204" pitchFamily="34"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3796035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2159" y="2343150"/>
          <a:ext cx="8664267" cy="3537224"/>
        </p:xfrm>
        <a:graphic>
          <a:graphicData uri="http://schemas.openxmlformats.org/drawingml/2006/table">
            <a:tbl>
              <a:tblPr firstRow="1" firstCol="1" bandRow="1">
                <a:tableStyleId>{073A0DAA-6AF3-43AB-8588-CEC1D06C72B9}</a:tableStyleId>
              </a:tblPr>
              <a:tblGrid>
                <a:gridCol w="1060601"/>
                <a:gridCol w="726425"/>
                <a:gridCol w="726425"/>
                <a:gridCol w="726902"/>
                <a:gridCol w="726902"/>
                <a:gridCol w="726902"/>
                <a:gridCol w="661685"/>
                <a:gridCol w="661685"/>
                <a:gridCol w="661685"/>
                <a:gridCol w="661685"/>
                <a:gridCol w="661685"/>
                <a:gridCol w="661685"/>
              </a:tblGrid>
              <a:tr h="320040">
                <a:tc rowSpan="2">
                  <a:txBody>
                    <a:bodyPr/>
                    <a:lstStyle/>
                    <a:p>
                      <a:pPr marL="0" marR="0" algn="ctr">
                        <a:spcBef>
                          <a:spcPts val="0"/>
                        </a:spcBef>
                        <a:spcAft>
                          <a:spcPts val="0"/>
                        </a:spcAft>
                      </a:pPr>
                      <a:r>
                        <a:rPr lang="bn-BD" sz="2400" dirty="0">
                          <a:solidFill>
                            <a:srgbClr val="FFFF00"/>
                          </a:solidFill>
                          <a:effectLst/>
                          <a:latin typeface="Kalpurush" pitchFamily="2" charset="0"/>
                          <a:cs typeface="Kalpurush" pitchFamily="2" charset="0"/>
                        </a:rPr>
                        <a:t>স্তর</a:t>
                      </a:r>
                      <a:endParaRPr lang="en-US" sz="1100" dirty="0">
                        <a:solidFill>
                          <a:srgbClr val="FFFF00"/>
                        </a:solidFill>
                        <a:effectLst/>
                        <a:latin typeface="Kalpurush" pitchFamily="2" charset="0"/>
                        <a:ea typeface="Times New Roman"/>
                        <a:cs typeface="Kalpurush" pitchFamily="2" charset="0"/>
                      </a:endParaRPr>
                    </a:p>
                  </a:txBody>
                  <a:tcPr marL="43226" marR="43226" marT="0" marB="0"/>
                </a:tc>
                <a:tc gridSpan="9">
                  <a:txBody>
                    <a:bodyPr/>
                    <a:lstStyle/>
                    <a:p>
                      <a:pPr marL="0" marR="0" algn="ctr">
                        <a:spcBef>
                          <a:spcPts val="0"/>
                        </a:spcBef>
                        <a:spcAft>
                          <a:spcPts val="0"/>
                        </a:spcAft>
                      </a:pPr>
                      <a:r>
                        <a:rPr lang="bn-BD" sz="2100" dirty="0">
                          <a:effectLst>
                            <a:glow rad="63500">
                              <a:schemeClr val="accent2">
                                <a:satMod val="175000"/>
                                <a:alpha val="40000"/>
                              </a:schemeClr>
                            </a:glow>
                          </a:effectLst>
                          <a:latin typeface="Kalpurush" pitchFamily="2" charset="0"/>
                          <a:cs typeface="Kalpurush" pitchFamily="2" charset="0"/>
                        </a:rPr>
                        <a:t>অধ্যায়</a:t>
                      </a:r>
                      <a:endParaRPr lang="en-US" sz="1100" dirty="0">
                        <a:effectLst/>
                        <a:latin typeface="Kalpurush" pitchFamily="2" charset="0"/>
                        <a:ea typeface="Times New Roman"/>
                        <a:cs typeface="Kalpurush" pitchFamily="2" charset="0"/>
                      </a:endParaRPr>
                    </a:p>
                  </a:txBody>
                  <a:tcPr marL="43226" marR="4322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bn-BD" sz="1500" dirty="0" smtClean="0">
                          <a:effectLst/>
                          <a:latin typeface="Kalpurush" pitchFamily="2" charset="0"/>
                          <a:ea typeface="Times New Roman"/>
                          <a:cs typeface="Kalpurush" pitchFamily="2" charset="0"/>
                        </a:rPr>
                        <a:t>মোট </a:t>
                      </a:r>
                      <a:r>
                        <a:rPr lang="bn-BD" sz="1500" baseline="0" dirty="0" smtClean="0">
                          <a:effectLst/>
                          <a:latin typeface="Kalpurush" pitchFamily="2" charset="0"/>
                          <a:ea typeface="Times New Roman"/>
                          <a:cs typeface="Kalpurush" pitchFamily="2" charset="0"/>
                        </a:rPr>
                        <a:t>প্রশ্ন সংখ্যা</a:t>
                      </a:r>
                      <a:endParaRPr lang="en-US" sz="1500" dirty="0">
                        <a:effectLst/>
                        <a:latin typeface="Kalpurush" pitchFamily="2" charset="0"/>
                        <a:ea typeface="Times New Roman"/>
                        <a:cs typeface="Kalpurush" pitchFamily="2" charset="0"/>
                      </a:endParaRPr>
                    </a:p>
                  </a:txBody>
                  <a:tcPr marL="43226" marR="43226" marT="0" marB="0"/>
                </a:tc>
                <a:tc rowSpan="2">
                  <a:txBody>
                    <a:bodyPr/>
                    <a:lstStyle/>
                    <a:p>
                      <a:pPr marL="0" marR="0" algn="ctr">
                        <a:spcBef>
                          <a:spcPts val="0"/>
                        </a:spcBef>
                        <a:spcAft>
                          <a:spcPts val="0"/>
                        </a:spcAft>
                      </a:pPr>
                      <a:r>
                        <a:rPr lang="bn-BD" sz="3600" dirty="0" smtClean="0">
                          <a:effectLst/>
                          <a:latin typeface="Kalpurush" pitchFamily="2" charset="0"/>
                          <a:ea typeface="Times New Roman"/>
                          <a:cs typeface="Kalpurush" pitchFamily="2" charset="0"/>
                        </a:rPr>
                        <a:t>%</a:t>
                      </a:r>
                      <a:endParaRPr lang="en-US" sz="3600" dirty="0">
                        <a:effectLst/>
                        <a:latin typeface="Kalpurush" pitchFamily="2" charset="0"/>
                        <a:ea typeface="Times New Roman"/>
                        <a:cs typeface="Kalpurush" pitchFamily="2" charset="0"/>
                      </a:endParaRPr>
                    </a:p>
                  </a:txBody>
                  <a:tcPr marL="43226" marR="43226" marT="0" marB="0"/>
                </a:tc>
              </a:tr>
              <a:tr h="365760">
                <a:tc vMerge="1">
                  <a:txBody>
                    <a:bodyPr/>
                    <a:lstStyle/>
                    <a:p>
                      <a:endParaRPr lang="en-US"/>
                    </a:p>
                  </a:txBody>
                  <a:tcPr/>
                </a:tc>
                <a:tc>
                  <a:txBody>
                    <a:bodyPr/>
                    <a:lstStyle/>
                    <a:p>
                      <a:pPr marL="0" marR="0" algn="ctr">
                        <a:spcBef>
                          <a:spcPts val="0"/>
                        </a:spcBef>
                        <a:spcAft>
                          <a:spcPts val="0"/>
                        </a:spcAft>
                      </a:pPr>
                      <a:r>
                        <a:rPr lang="bn-BD" sz="1500" dirty="0">
                          <a:effectLst/>
                          <a:latin typeface="Kalpurush" pitchFamily="2" charset="0"/>
                          <a:cs typeface="Kalpurush" pitchFamily="2" charset="0"/>
                        </a:rPr>
                        <a:t>প্রথম</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দ্বিতীয়</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a:effectLst/>
                          <a:latin typeface="Kalpurush" pitchFamily="2" charset="0"/>
                          <a:cs typeface="Kalpurush" pitchFamily="2" charset="0"/>
                        </a:rPr>
                        <a:t>তৃতীয়</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চতুর্থ</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পঞ্চম</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ষষ্ঠ</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সপ্তম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অষ্টম</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kern="1200" dirty="0" smtClean="0">
                          <a:solidFill>
                            <a:schemeClr val="dk1"/>
                          </a:solidFill>
                          <a:effectLst/>
                          <a:latin typeface="Kalpurush" pitchFamily="2" charset="0"/>
                          <a:ea typeface="+mn-ea"/>
                          <a:cs typeface="Kalpurush" pitchFamily="2" charset="0"/>
                        </a:rPr>
                        <a:t>নবম</a:t>
                      </a:r>
                      <a:endParaRPr lang="en-US" sz="1500" kern="1200" dirty="0">
                        <a:solidFill>
                          <a:schemeClr val="dk1"/>
                        </a:solidFill>
                        <a:effectLst/>
                        <a:latin typeface="Kalpurush" pitchFamily="2" charset="0"/>
                        <a:ea typeface="+mn-ea"/>
                        <a:cs typeface="Kalpurush" pitchFamily="2" charset="0"/>
                      </a:endParaRPr>
                    </a:p>
                  </a:txBody>
                  <a:tcPr marL="43226" marR="43226" marT="0" marB="0"/>
                </a:tc>
                <a:tc vMerge="1">
                  <a:txBody>
                    <a:bodyPr/>
                    <a:lstStyle/>
                    <a:p>
                      <a:pPr marL="0" marR="0" algn="ctr">
                        <a:spcBef>
                          <a:spcPts val="0"/>
                        </a:spcBef>
                        <a:spcAft>
                          <a:spcPts val="0"/>
                        </a:spcAft>
                      </a:pPr>
                      <a:endParaRPr lang="en-US" sz="1400" dirty="0">
                        <a:effectLst/>
                        <a:latin typeface="Kalpurush" pitchFamily="2" charset="0"/>
                        <a:ea typeface="Times New Roman"/>
                        <a:cs typeface="Kalpurush" pitchFamily="2" charset="0"/>
                      </a:endParaRPr>
                    </a:p>
                  </a:txBody>
                  <a:tcPr marL="57635" marR="57635" marT="0" marB="0"/>
                </a:tc>
                <a:tc vMerge="1">
                  <a:txBody>
                    <a:bodyPr/>
                    <a:lstStyle/>
                    <a:p>
                      <a:pPr marL="0" marR="0" algn="ctr">
                        <a:spcBef>
                          <a:spcPts val="0"/>
                        </a:spcBef>
                        <a:spcAft>
                          <a:spcPts val="0"/>
                        </a:spcAft>
                      </a:pPr>
                      <a:endParaRPr lang="en-US" sz="1400" dirty="0">
                        <a:effectLst/>
                        <a:latin typeface="Kalpurush" pitchFamily="2" charset="0"/>
                        <a:ea typeface="Times New Roman"/>
                        <a:cs typeface="Kalpurush" pitchFamily="2" charset="0"/>
                      </a:endParaRPr>
                    </a:p>
                  </a:txBody>
                  <a:tcPr marL="57635" marR="57635" marT="0" marB="0"/>
                </a:tc>
              </a:tr>
              <a:tr h="320040">
                <a:tc>
                  <a:txBody>
                    <a:bodyPr/>
                    <a:lstStyle/>
                    <a:p>
                      <a:pPr marL="0" marR="0">
                        <a:spcBef>
                          <a:spcPts val="0"/>
                        </a:spcBef>
                        <a:spcAft>
                          <a:spcPts val="0"/>
                        </a:spcAft>
                      </a:pPr>
                      <a:r>
                        <a:rPr lang="bn-BD" sz="1800" dirty="0">
                          <a:solidFill>
                            <a:srgbClr val="FFFF00"/>
                          </a:solidFill>
                          <a:effectLst/>
                          <a:latin typeface="Kalpurush" pitchFamily="2" charset="0"/>
                          <a:cs typeface="Kalpurush" pitchFamily="2" charset="0"/>
                        </a:rPr>
                        <a:t>জ্ঞানমূলক</a:t>
                      </a:r>
                      <a:endParaRPr lang="en-US" sz="1400" dirty="0">
                        <a:solidFill>
                          <a:srgbClr val="FFFF00"/>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১২</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৪০%</a:t>
                      </a:r>
                      <a:endParaRPr lang="en-US" sz="2100" dirty="0">
                        <a:effectLst/>
                        <a:latin typeface="Kalpurush" pitchFamily="2" charset="0"/>
                        <a:ea typeface="Times New Roman"/>
                        <a:cs typeface="Kalpurush" pitchFamily="2" charset="0"/>
                      </a:endParaRPr>
                    </a:p>
                  </a:txBody>
                  <a:tcPr marL="43226" marR="43226" marT="0" marB="0"/>
                </a:tc>
              </a:tr>
              <a:tr h="548640">
                <a:tc>
                  <a:txBody>
                    <a:bodyPr/>
                    <a:lstStyle/>
                    <a:p>
                      <a:pPr marL="0" marR="0">
                        <a:spcBef>
                          <a:spcPts val="0"/>
                        </a:spcBef>
                        <a:spcAft>
                          <a:spcPts val="0"/>
                        </a:spcAft>
                      </a:pPr>
                      <a:r>
                        <a:rPr lang="bn-BD" sz="1800" dirty="0">
                          <a:solidFill>
                            <a:srgbClr val="FFFF00"/>
                          </a:solidFill>
                          <a:effectLst/>
                          <a:latin typeface="Kalpurush" pitchFamily="2" charset="0"/>
                          <a:cs typeface="Kalpurush" pitchFamily="2" charset="0"/>
                        </a:rPr>
                        <a:t>অনুধাবন মূলক</a:t>
                      </a:r>
                      <a:endParaRPr lang="en-US" sz="1400" dirty="0">
                        <a:solidFill>
                          <a:srgbClr val="FFFF00"/>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০৯</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৩০%</a:t>
                      </a:r>
                      <a:endParaRPr lang="en-US" sz="2100" dirty="0">
                        <a:effectLst/>
                        <a:latin typeface="Kalpurush" pitchFamily="2" charset="0"/>
                        <a:ea typeface="Times New Roman"/>
                        <a:cs typeface="Kalpurush" pitchFamily="2" charset="0"/>
                      </a:endParaRPr>
                    </a:p>
                  </a:txBody>
                  <a:tcPr marL="43226" marR="43226" marT="0" marB="0"/>
                </a:tc>
              </a:tr>
              <a:tr h="548640">
                <a:tc>
                  <a:txBody>
                    <a:bodyPr/>
                    <a:lstStyle/>
                    <a:p>
                      <a:pPr marL="0" marR="0">
                        <a:spcBef>
                          <a:spcPts val="0"/>
                        </a:spcBef>
                        <a:spcAft>
                          <a:spcPts val="0"/>
                        </a:spcAft>
                      </a:pPr>
                      <a:r>
                        <a:rPr lang="bn-BD" sz="1800" dirty="0">
                          <a:solidFill>
                            <a:srgbClr val="FFFF00"/>
                          </a:solidFill>
                          <a:effectLst/>
                          <a:latin typeface="Kalpurush" pitchFamily="2" charset="0"/>
                          <a:cs typeface="Kalpurush" pitchFamily="2" charset="0"/>
                        </a:rPr>
                        <a:t>প্রয়োগ মূলক</a:t>
                      </a:r>
                      <a:endParaRPr lang="en-US" sz="1400" dirty="0">
                        <a:solidFill>
                          <a:srgbClr val="FFFF00"/>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০৬</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২০%</a:t>
                      </a:r>
                      <a:endParaRPr lang="en-US" sz="2100" dirty="0">
                        <a:effectLst/>
                        <a:latin typeface="Kalpurush" pitchFamily="2" charset="0"/>
                        <a:ea typeface="Times New Roman"/>
                        <a:cs typeface="Kalpurush" pitchFamily="2" charset="0"/>
                      </a:endParaRPr>
                    </a:p>
                  </a:txBody>
                  <a:tcPr marL="43226" marR="43226" marT="0" marB="0"/>
                </a:tc>
              </a:tr>
              <a:tr h="822960">
                <a:tc>
                  <a:txBody>
                    <a:bodyPr/>
                    <a:lstStyle/>
                    <a:p>
                      <a:pPr marL="0" marR="0">
                        <a:spcBef>
                          <a:spcPts val="0"/>
                        </a:spcBef>
                        <a:spcAft>
                          <a:spcPts val="0"/>
                        </a:spcAft>
                      </a:pPr>
                      <a:r>
                        <a:rPr lang="bn-BD" sz="1800" dirty="0">
                          <a:solidFill>
                            <a:srgbClr val="FFFF00"/>
                          </a:solidFill>
                          <a:effectLst/>
                          <a:latin typeface="Kalpurush" pitchFamily="2" charset="0"/>
                          <a:cs typeface="Kalpurush" pitchFamily="2" charset="0"/>
                        </a:rPr>
                        <a:t>উচ্চতর চিন্তন দক্ষতা</a:t>
                      </a:r>
                      <a:endParaRPr lang="en-US" sz="1400" dirty="0">
                        <a:solidFill>
                          <a:srgbClr val="FFFF00"/>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০৩</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১০%</a:t>
                      </a:r>
                      <a:endParaRPr lang="en-US" sz="2100" dirty="0">
                        <a:effectLst/>
                        <a:latin typeface="Kalpurush" pitchFamily="2" charset="0"/>
                        <a:ea typeface="Times New Roman"/>
                        <a:cs typeface="Kalpurush" pitchFamily="2" charset="0"/>
                      </a:endParaRPr>
                    </a:p>
                  </a:txBody>
                  <a:tcPr marL="43226" marR="43226" marT="0" marB="0"/>
                </a:tc>
              </a:tr>
              <a:tr h="611144">
                <a:tc>
                  <a:txBody>
                    <a:bodyPr/>
                    <a:lstStyle/>
                    <a:p>
                      <a:pPr marL="0" marR="0" algn="r">
                        <a:spcBef>
                          <a:spcPts val="0"/>
                        </a:spcBef>
                        <a:spcAft>
                          <a:spcPts val="0"/>
                        </a:spcAft>
                      </a:pPr>
                      <a:r>
                        <a:rPr lang="bn-BD" sz="1800" b="1" kern="1200" dirty="0" smtClean="0">
                          <a:solidFill>
                            <a:srgbClr val="FFFF00"/>
                          </a:solidFill>
                          <a:effectLst/>
                          <a:latin typeface="Kalpurush" pitchFamily="2" charset="0"/>
                          <a:ea typeface="+mn-ea"/>
                          <a:cs typeface="Kalpurush" pitchFamily="2" charset="0"/>
                        </a:rPr>
                        <a:t>মোট প্রশ্ন</a:t>
                      </a:r>
                      <a:endParaRPr lang="en-US" sz="1800" b="1" kern="1200" dirty="0">
                        <a:solidFill>
                          <a:srgbClr val="FFFF00"/>
                        </a:solidFill>
                        <a:effectLst/>
                        <a:latin typeface="Kalpurush" pitchFamily="2" charset="0"/>
                        <a:ea typeface="+mn-ea"/>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৩০</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800" dirty="0" smtClean="0">
                          <a:effectLst/>
                          <a:latin typeface="Kalpurush" pitchFamily="2" charset="0"/>
                          <a:ea typeface="Times New Roman"/>
                          <a:cs typeface="Kalpurush" pitchFamily="2" charset="0"/>
                        </a:rPr>
                        <a:t>১০০%</a:t>
                      </a:r>
                      <a:endParaRPr lang="en-US" sz="1800" dirty="0">
                        <a:effectLst/>
                        <a:latin typeface="Kalpurush" pitchFamily="2" charset="0"/>
                        <a:ea typeface="Times New Roman"/>
                        <a:cs typeface="Kalpurush" pitchFamily="2" charset="0"/>
                      </a:endParaRPr>
                    </a:p>
                  </a:txBody>
                  <a:tcPr marL="43226" marR="43226" marT="0" marB="0"/>
                </a:tc>
              </a:tr>
            </a:tbl>
          </a:graphicData>
        </a:graphic>
      </p:graphicFrame>
      <p:sp>
        <p:nvSpPr>
          <p:cNvPr id="3" name="Rectangle 1">
            <a:hlinkClick r:id="rId2" action="ppaction://hlinkfile"/>
          </p:cNvPr>
          <p:cNvSpPr>
            <a:spLocks noChangeArrowheads="1"/>
          </p:cNvSpPr>
          <p:nvPr/>
        </p:nvSpPr>
        <p:spPr bwMode="auto">
          <a:xfrm>
            <a:off x="241480" y="1528641"/>
            <a:ext cx="8644943" cy="346249"/>
          </a:xfrm>
          <a:prstGeom prst="rect">
            <a:avLst/>
          </a:prstGeom>
          <a:solidFill>
            <a:srgbClr val="FFE5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dirty="0" err="1">
                <a:latin typeface="BenSenHandwriting" pitchFamily="2" charset="0"/>
                <a:ea typeface="Times New Roman" pitchFamily="18" charset="0"/>
                <a:cs typeface="BenSenHandwriting" pitchFamily="2" charset="0"/>
              </a:rPr>
              <a:t>শ্রেণিঃ</a:t>
            </a:r>
            <a:r>
              <a:rPr lang="en-US" dirty="0">
                <a:latin typeface="BenSenHandwriting" pitchFamily="2" charset="0"/>
                <a:ea typeface="Times New Roman" pitchFamily="18" charset="0"/>
                <a:cs typeface="BenSenHandwriting" pitchFamily="2" charset="0"/>
              </a:rPr>
              <a:t>				</a:t>
            </a:r>
            <a:r>
              <a:rPr lang="en-US" dirty="0" err="1">
                <a:latin typeface="BenSenHandwriting" pitchFamily="2" charset="0"/>
                <a:ea typeface="Times New Roman" pitchFamily="18" charset="0"/>
                <a:cs typeface="BenSenHandwriting" pitchFamily="2" charset="0"/>
              </a:rPr>
              <a:t>বিষয়ঃ</a:t>
            </a:r>
            <a:endParaRPr lang="en-US" sz="525" dirty="0">
              <a:latin typeface="Arial" pitchFamily="34" charset="0"/>
              <a:cs typeface="Arial" pitchFamily="34" charset="0"/>
            </a:endParaRPr>
          </a:p>
        </p:txBody>
      </p:sp>
      <p:sp>
        <p:nvSpPr>
          <p:cNvPr id="4" name="Rectangle 3"/>
          <p:cNvSpPr/>
          <p:nvPr/>
        </p:nvSpPr>
        <p:spPr>
          <a:xfrm>
            <a:off x="241480" y="1028700"/>
            <a:ext cx="8644943" cy="4154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en-US" sz="2100" b="1" dirty="0" err="1">
                <a:solidFill>
                  <a:srgbClr val="C00000"/>
                </a:solidFill>
                <a:effectLst>
                  <a:glow rad="101600">
                    <a:schemeClr val="bg1">
                      <a:alpha val="60000"/>
                    </a:schemeClr>
                  </a:glow>
                </a:effectLst>
                <a:latin typeface="BenSenHandwriting" pitchFamily="2" charset="0"/>
                <a:ea typeface="Times New Roman" pitchFamily="18" charset="0"/>
                <a:cs typeface="BenSenHandwriting" pitchFamily="2" charset="0"/>
              </a:rPr>
              <a:t>নির্দেশক</a:t>
            </a:r>
            <a:r>
              <a:rPr lang="en-US" sz="2100" b="1" dirty="0">
                <a:solidFill>
                  <a:srgbClr val="C00000"/>
                </a:solidFill>
                <a:effectLst>
                  <a:glow rad="101600">
                    <a:schemeClr val="bg1">
                      <a:alpha val="60000"/>
                    </a:schemeClr>
                  </a:glow>
                </a:effectLst>
                <a:latin typeface="BenSenHandwriting" pitchFamily="2" charset="0"/>
                <a:ea typeface="Times New Roman" pitchFamily="18" charset="0"/>
                <a:cs typeface="BenSenHandwriting" pitchFamily="2" charset="0"/>
              </a:rPr>
              <a:t> </a:t>
            </a:r>
            <a:r>
              <a:rPr lang="en-US" sz="2100" b="1" dirty="0" err="1">
                <a:solidFill>
                  <a:srgbClr val="C00000"/>
                </a:solidFill>
                <a:effectLst>
                  <a:glow rad="101600">
                    <a:schemeClr val="bg1">
                      <a:alpha val="60000"/>
                    </a:schemeClr>
                  </a:glow>
                </a:effectLst>
                <a:latin typeface="BenSenHandwriting" pitchFamily="2" charset="0"/>
                <a:ea typeface="Times New Roman" pitchFamily="18" charset="0"/>
                <a:cs typeface="BenSenHandwriting" pitchFamily="2" charset="0"/>
              </a:rPr>
              <a:t>ছক</a:t>
            </a:r>
            <a:endParaRPr lang="en-US" sz="525" dirty="0">
              <a:solidFill>
                <a:schemeClr val="tx1"/>
              </a:solidFill>
              <a:effectLst>
                <a:glow rad="101600">
                  <a:schemeClr val="bg1">
                    <a:alpha val="60000"/>
                  </a:schemeClr>
                </a:glow>
              </a:effectLst>
              <a:latin typeface="Arial" pitchFamily="34" charset="0"/>
              <a:cs typeface="Arial" pitchFamily="34" charset="0"/>
            </a:endParaRPr>
          </a:p>
        </p:txBody>
      </p:sp>
      <p:sp>
        <p:nvSpPr>
          <p:cNvPr id="6" name="Rectangle 5"/>
          <p:cNvSpPr/>
          <p:nvPr/>
        </p:nvSpPr>
        <p:spPr>
          <a:xfrm>
            <a:off x="3786389" y="1947208"/>
            <a:ext cx="1854558" cy="415498"/>
          </a:xfrm>
          <a:prstGeom prst="rect">
            <a:avLst/>
          </a:prstGeom>
        </p:spPr>
        <p:txBody>
          <a:bodyPr wrap="square">
            <a:spAutoFit/>
          </a:bodyPr>
          <a:lstStyle/>
          <a:p>
            <a:pPr lvl="0" algn="ctr" eaLnBrk="0" fontAlgn="base" hangingPunct="0">
              <a:spcBef>
                <a:spcPct val="0"/>
              </a:spcBef>
              <a:spcAft>
                <a:spcPct val="0"/>
              </a:spcAft>
            </a:pPr>
            <a:r>
              <a:rPr lang="en-US" sz="2100" b="1" dirty="0" err="1">
                <a:latin typeface="Kalpurush" pitchFamily="2" charset="0"/>
                <a:ea typeface="Times New Roman" pitchFamily="18" charset="0"/>
                <a:cs typeface="Kalpurush" pitchFamily="2" charset="0"/>
              </a:rPr>
              <a:t>বহুনির্বাচনি</a:t>
            </a:r>
            <a:r>
              <a:rPr lang="en-US" sz="2100" b="1" dirty="0">
                <a:latin typeface="Kalpurush" pitchFamily="2" charset="0"/>
                <a:ea typeface="Times New Roman" pitchFamily="18" charset="0"/>
                <a:cs typeface="Kalpurush" pitchFamily="2" charset="0"/>
              </a:rPr>
              <a:t> </a:t>
            </a:r>
            <a:r>
              <a:rPr lang="en-US" sz="2100" b="1" dirty="0" err="1">
                <a:latin typeface="Kalpurush" pitchFamily="2" charset="0"/>
                <a:ea typeface="Times New Roman" pitchFamily="18" charset="0"/>
                <a:cs typeface="Kalpurush" pitchFamily="2" charset="0"/>
              </a:rPr>
              <a:t>প্রশ্ন</a:t>
            </a:r>
            <a:endParaRPr lang="en-US" sz="600" dirty="0">
              <a:latin typeface="Arial" pitchFamily="34" charset="0"/>
              <a:cs typeface="Arial" pitchFamily="34" charset="0"/>
            </a:endParaRPr>
          </a:p>
        </p:txBody>
      </p:sp>
      <p:sp>
        <p:nvSpPr>
          <p:cNvPr id="7" name="Rectangle 6">
            <a:hlinkClick r:id="rId2" action="ppaction://hlinkfile"/>
          </p:cNvPr>
          <p:cNvSpPr/>
          <p:nvPr/>
        </p:nvSpPr>
        <p:spPr>
          <a:xfrm>
            <a:off x="7022210" y="1938853"/>
            <a:ext cx="1854558" cy="415498"/>
          </a:xfrm>
          <a:prstGeom prst="rect">
            <a:avLst/>
          </a:prstGeom>
          <a:solidFill>
            <a:srgbClr val="FFFF00"/>
          </a:solidFill>
        </p:spPr>
        <p:txBody>
          <a:bodyPr wrap="square">
            <a:spAutoFit/>
          </a:bodyPr>
          <a:lstStyle/>
          <a:p>
            <a:pPr lvl="0" algn="ctr" eaLnBrk="0" fontAlgn="base" hangingPunct="0">
              <a:spcBef>
                <a:spcPct val="0"/>
              </a:spcBef>
              <a:spcAft>
                <a:spcPct val="0"/>
              </a:spcAft>
            </a:pPr>
            <a:r>
              <a:rPr lang="bn-BD" sz="2100" b="1" dirty="0">
                <a:latin typeface="Kalpurush" pitchFamily="2" charset="0"/>
                <a:cs typeface="Kalpurush" pitchFamily="2" charset="0"/>
              </a:rPr>
              <a:t>উত্তরমালা</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199788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2160" y="1688690"/>
          <a:ext cx="8664267" cy="4503489"/>
        </p:xfrm>
        <a:graphic>
          <a:graphicData uri="http://schemas.openxmlformats.org/drawingml/2006/table">
            <a:tbl>
              <a:tblPr firstRow="1" firstCol="1" bandRow="1">
                <a:tableStyleId>{073A0DAA-6AF3-43AB-8588-CEC1D06C72B9}</a:tableStyleId>
              </a:tblPr>
              <a:tblGrid>
                <a:gridCol w="1060601"/>
                <a:gridCol w="726425"/>
                <a:gridCol w="726425"/>
                <a:gridCol w="726902"/>
                <a:gridCol w="726902"/>
                <a:gridCol w="726902"/>
                <a:gridCol w="661685"/>
                <a:gridCol w="661685"/>
                <a:gridCol w="661685"/>
                <a:gridCol w="661685"/>
                <a:gridCol w="661685"/>
                <a:gridCol w="661685"/>
              </a:tblGrid>
              <a:tr h="320040">
                <a:tc rowSpan="2">
                  <a:txBody>
                    <a:bodyPr/>
                    <a:lstStyle/>
                    <a:p>
                      <a:pPr marL="0" marR="0" algn="ctr">
                        <a:spcBef>
                          <a:spcPts val="0"/>
                        </a:spcBef>
                        <a:spcAft>
                          <a:spcPts val="0"/>
                        </a:spcAft>
                      </a:pPr>
                      <a:r>
                        <a:rPr lang="bn-BD" sz="2400" dirty="0">
                          <a:solidFill>
                            <a:srgbClr val="FFFF00"/>
                          </a:solidFill>
                          <a:effectLst/>
                          <a:latin typeface="Kalpurush" pitchFamily="2" charset="0"/>
                          <a:cs typeface="Kalpurush" pitchFamily="2" charset="0"/>
                        </a:rPr>
                        <a:t>স্তর</a:t>
                      </a:r>
                      <a:endParaRPr lang="en-US" sz="1100" dirty="0">
                        <a:solidFill>
                          <a:srgbClr val="FFFF00"/>
                        </a:solidFill>
                        <a:effectLst/>
                        <a:latin typeface="Kalpurush" pitchFamily="2" charset="0"/>
                        <a:ea typeface="Times New Roman"/>
                        <a:cs typeface="Kalpurush" pitchFamily="2" charset="0"/>
                      </a:endParaRPr>
                    </a:p>
                  </a:txBody>
                  <a:tcPr marL="43226" marR="43226" marT="0" marB="0"/>
                </a:tc>
                <a:tc gridSpan="9">
                  <a:txBody>
                    <a:bodyPr/>
                    <a:lstStyle/>
                    <a:p>
                      <a:pPr marL="0" marR="0" algn="ctr">
                        <a:spcBef>
                          <a:spcPts val="0"/>
                        </a:spcBef>
                        <a:spcAft>
                          <a:spcPts val="0"/>
                        </a:spcAft>
                      </a:pPr>
                      <a:r>
                        <a:rPr lang="bn-BD" sz="2100" dirty="0">
                          <a:effectLst>
                            <a:glow rad="63500">
                              <a:schemeClr val="accent2">
                                <a:satMod val="175000"/>
                                <a:alpha val="40000"/>
                              </a:schemeClr>
                            </a:glow>
                          </a:effectLst>
                          <a:latin typeface="Kalpurush" pitchFamily="2" charset="0"/>
                          <a:cs typeface="Kalpurush" pitchFamily="2" charset="0"/>
                        </a:rPr>
                        <a:t>অধ্যায়</a:t>
                      </a:r>
                      <a:endParaRPr lang="en-US" sz="1100" dirty="0">
                        <a:effectLst/>
                        <a:latin typeface="Kalpurush" pitchFamily="2" charset="0"/>
                        <a:ea typeface="Times New Roman"/>
                        <a:cs typeface="Kalpurush" pitchFamily="2" charset="0"/>
                      </a:endParaRPr>
                    </a:p>
                  </a:txBody>
                  <a:tcPr marL="43226" marR="4322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bn-BD" sz="1500" dirty="0" smtClean="0">
                          <a:effectLst/>
                          <a:latin typeface="Kalpurush" pitchFamily="2" charset="0"/>
                          <a:ea typeface="Times New Roman"/>
                          <a:cs typeface="Kalpurush" pitchFamily="2" charset="0"/>
                        </a:rPr>
                        <a:t>মোট </a:t>
                      </a:r>
                      <a:r>
                        <a:rPr lang="bn-BD" sz="1500" baseline="0" dirty="0" smtClean="0">
                          <a:effectLst/>
                          <a:latin typeface="Kalpurush" pitchFamily="2" charset="0"/>
                          <a:ea typeface="Times New Roman"/>
                          <a:cs typeface="Kalpurush" pitchFamily="2" charset="0"/>
                        </a:rPr>
                        <a:t>প্রশ্ন সংখ্যা</a:t>
                      </a:r>
                      <a:endParaRPr lang="en-US" sz="1500" dirty="0">
                        <a:effectLst/>
                        <a:latin typeface="Kalpurush" pitchFamily="2" charset="0"/>
                        <a:ea typeface="Times New Roman"/>
                        <a:cs typeface="Kalpurush" pitchFamily="2" charset="0"/>
                      </a:endParaRPr>
                    </a:p>
                  </a:txBody>
                  <a:tcPr marL="43226" marR="43226" marT="0" marB="0"/>
                </a:tc>
                <a:tc rowSpan="2">
                  <a:txBody>
                    <a:bodyPr/>
                    <a:lstStyle/>
                    <a:p>
                      <a:pPr marL="0" marR="0" algn="ctr">
                        <a:spcBef>
                          <a:spcPts val="0"/>
                        </a:spcBef>
                        <a:spcAft>
                          <a:spcPts val="0"/>
                        </a:spcAft>
                      </a:pPr>
                      <a:r>
                        <a:rPr lang="bn-BD" sz="3600" dirty="0" smtClean="0">
                          <a:effectLst/>
                          <a:latin typeface="Kalpurush" pitchFamily="2" charset="0"/>
                          <a:ea typeface="Times New Roman"/>
                          <a:cs typeface="Kalpurush" pitchFamily="2" charset="0"/>
                        </a:rPr>
                        <a:t>%</a:t>
                      </a:r>
                      <a:endParaRPr lang="en-US" sz="3600" dirty="0">
                        <a:effectLst/>
                        <a:latin typeface="Kalpurush" pitchFamily="2" charset="0"/>
                        <a:ea typeface="Times New Roman"/>
                        <a:cs typeface="Kalpurush" pitchFamily="2" charset="0"/>
                      </a:endParaRPr>
                    </a:p>
                  </a:txBody>
                  <a:tcPr marL="43226" marR="43226" marT="0" marB="0"/>
                </a:tc>
              </a:tr>
              <a:tr h="365760">
                <a:tc vMerge="1">
                  <a:txBody>
                    <a:bodyPr/>
                    <a:lstStyle/>
                    <a:p>
                      <a:endParaRPr lang="en-US"/>
                    </a:p>
                  </a:txBody>
                  <a:tcPr/>
                </a:tc>
                <a:tc>
                  <a:txBody>
                    <a:bodyPr/>
                    <a:lstStyle/>
                    <a:p>
                      <a:pPr marL="0" marR="0" algn="ctr">
                        <a:spcBef>
                          <a:spcPts val="0"/>
                        </a:spcBef>
                        <a:spcAft>
                          <a:spcPts val="0"/>
                        </a:spcAft>
                      </a:pPr>
                      <a:r>
                        <a:rPr lang="bn-BD" sz="1500" dirty="0">
                          <a:effectLst/>
                          <a:latin typeface="Kalpurush" pitchFamily="2" charset="0"/>
                          <a:cs typeface="Kalpurush" pitchFamily="2" charset="0"/>
                        </a:rPr>
                        <a:t>প্রথম</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দ্বিতীয়</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a:effectLst/>
                          <a:latin typeface="Kalpurush" pitchFamily="2" charset="0"/>
                          <a:cs typeface="Kalpurush" pitchFamily="2" charset="0"/>
                        </a:rPr>
                        <a:t>তৃতীয়</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চতুর্থ</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পঞ্চম</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ষষ্ঠ</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সপ্তম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dirty="0">
                          <a:effectLst/>
                          <a:latin typeface="Kalpurush" pitchFamily="2" charset="0"/>
                          <a:cs typeface="Kalpurush" pitchFamily="2" charset="0"/>
                        </a:rPr>
                        <a:t>অষ্টম</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500" kern="1200" dirty="0" smtClean="0">
                          <a:solidFill>
                            <a:schemeClr val="dk1"/>
                          </a:solidFill>
                          <a:effectLst/>
                          <a:latin typeface="Kalpurush" pitchFamily="2" charset="0"/>
                          <a:ea typeface="+mn-ea"/>
                          <a:cs typeface="Kalpurush" pitchFamily="2" charset="0"/>
                        </a:rPr>
                        <a:t>নবম</a:t>
                      </a:r>
                      <a:endParaRPr lang="en-US" sz="1500" kern="1200" dirty="0">
                        <a:solidFill>
                          <a:schemeClr val="dk1"/>
                        </a:solidFill>
                        <a:effectLst/>
                        <a:latin typeface="Kalpurush" pitchFamily="2" charset="0"/>
                        <a:ea typeface="+mn-ea"/>
                        <a:cs typeface="Kalpurush" pitchFamily="2" charset="0"/>
                      </a:endParaRPr>
                    </a:p>
                  </a:txBody>
                  <a:tcPr marL="43226" marR="43226" marT="0" marB="0"/>
                </a:tc>
                <a:tc vMerge="1">
                  <a:txBody>
                    <a:bodyPr/>
                    <a:lstStyle/>
                    <a:p>
                      <a:pPr marL="0" marR="0" algn="ctr">
                        <a:spcBef>
                          <a:spcPts val="0"/>
                        </a:spcBef>
                        <a:spcAft>
                          <a:spcPts val="0"/>
                        </a:spcAft>
                      </a:pPr>
                      <a:endParaRPr lang="en-US" sz="1400" dirty="0">
                        <a:effectLst/>
                        <a:latin typeface="Kalpurush" pitchFamily="2" charset="0"/>
                        <a:ea typeface="Times New Roman"/>
                        <a:cs typeface="Kalpurush" pitchFamily="2" charset="0"/>
                      </a:endParaRPr>
                    </a:p>
                  </a:txBody>
                  <a:tcPr marL="57635" marR="57635" marT="0" marB="0"/>
                </a:tc>
                <a:tc vMerge="1">
                  <a:txBody>
                    <a:bodyPr/>
                    <a:lstStyle/>
                    <a:p>
                      <a:pPr marL="0" marR="0" algn="ctr">
                        <a:spcBef>
                          <a:spcPts val="0"/>
                        </a:spcBef>
                        <a:spcAft>
                          <a:spcPts val="0"/>
                        </a:spcAft>
                      </a:pPr>
                      <a:endParaRPr lang="en-US" sz="1400" dirty="0">
                        <a:effectLst/>
                        <a:latin typeface="Kalpurush" pitchFamily="2" charset="0"/>
                        <a:ea typeface="Times New Roman"/>
                        <a:cs typeface="Kalpurush" pitchFamily="2" charset="0"/>
                      </a:endParaRPr>
                    </a:p>
                  </a:txBody>
                  <a:tcPr marL="57635" marR="57635" marT="0" marB="0"/>
                </a:tc>
              </a:tr>
              <a:tr h="960120">
                <a:tc>
                  <a:txBody>
                    <a:bodyPr/>
                    <a:lstStyle/>
                    <a:p>
                      <a:pPr marL="0" marR="0">
                        <a:spcBef>
                          <a:spcPts val="0"/>
                        </a:spcBef>
                        <a:spcAft>
                          <a:spcPts val="0"/>
                        </a:spcAft>
                      </a:pPr>
                      <a:r>
                        <a:rPr lang="bn-BD" sz="2100" b="1" kern="1200" dirty="0" smtClean="0">
                          <a:solidFill>
                            <a:srgbClr val="FFFF00"/>
                          </a:solidFill>
                          <a:effectLst/>
                          <a:latin typeface="Kalpurush" pitchFamily="2" charset="0"/>
                          <a:ea typeface="+mn-ea"/>
                          <a:cs typeface="Kalpurush" pitchFamily="2" charset="0"/>
                        </a:rPr>
                        <a:t>উচ্চতর চিন্তন দক্ষতা</a:t>
                      </a:r>
                      <a:endParaRPr lang="en-US" sz="2100" b="1" kern="1200" dirty="0">
                        <a:solidFill>
                          <a:srgbClr val="FFFF00"/>
                        </a:solidFill>
                        <a:effectLst/>
                        <a:latin typeface="Kalpurush" pitchFamily="2" charset="0"/>
                        <a:ea typeface="+mn-ea"/>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২৮</a:t>
                      </a:r>
                      <a:r>
                        <a:rPr lang="bn-BD" sz="2100" kern="1200" dirty="0">
                          <a:solidFill>
                            <a:schemeClr val="dk1"/>
                          </a:solidFill>
                          <a:effectLst/>
                          <a:latin typeface="Kalpurush" pitchFamily="2" charset="0"/>
                          <a:ea typeface="Times New Roman"/>
                          <a:cs typeface="Kalpurush" pitchFamily="2" charset="0"/>
                        </a:rPr>
                        <a:t> </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৩</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৯</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৩</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১০%</a:t>
                      </a:r>
                      <a:endParaRPr lang="en-US" sz="2100" dirty="0">
                        <a:effectLst/>
                        <a:latin typeface="Kalpurush" pitchFamily="2" charset="0"/>
                        <a:ea typeface="Times New Roman"/>
                        <a:cs typeface="Kalpurush" pitchFamily="2" charset="0"/>
                      </a:endParaRPr>
                    </a:p>
                  </a:txBody>
                  <a:tcPr marL="43226" marR="43226" marT="0" marB="0"/>
                </a:tc>
              </a:tr>
              <a:tr h="66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100" b="1" kern="1200" dirty="0" smtClean="0">
                          <a:solidFill>
                            <a:srgbClr val="FFFF00"/>
                          </a:solidFill>
                          <a:effectLst/>
                          <a:latin typeface="Kalpurush" pitchFamily="2" charset="0"/>
                          <a:ea typeface="+mn-ea"/>
                          <a:cs typeface="Kalpurush" pitchFamily="2" charset="0"/>
                        </a:rPr>
                        <a:t>প্রয়োগ মূলক</a:t>
                      </a:r>
                      <a:endParaRPr lang="en-US" sz="2100" b="1" kern="1200" dirty="0" smtClean="0">
                        <a:solidFill>
                          <a:srgbClr val="FFFF00"/>
                        </a:solidFill>
                        <a:effectLst/>
                        <a:latin typeface="Kalpurush" pitchFamily="2" charset="0"/>
                        <a:ea typeface="+mn-ea"/>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১১</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১২</a:t>
                      </a:r>
                      <a:r>
                        <a:rPr lang="bn-BD" sz="2100" kern="1200" dirty="0">
                          <a:solidFill>
                            <a:schemeClr val="dk1"/>
                          </a:solidFill>
                          <a:effectLst/>
                          <a:latin typeface="Kalpurush" pitchFamily="2" charset="0"/>
                          <a:ea typeface="Times New Roman"/>
                          <a:cs typeface="Kalpurush" pitchFamily="2" charset="0"/>
                        </a:rPr>
                        <a:t> </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১৯, ২১</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৪</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১৪</a:t>
                      </a:r>
                      <a:r>
                        <a:rPr lang="bn-BD" sz="2100" kern="1200" dirty="0">
                          <a:solidFill>
                            <a:schemeClr val="dk1"/>
                          </a:solidFill>
                          <a:effectLst/>
                          <a:latin typeface="Kalpurush" pitchFamily="2" charset="0"/>
                          <a:ea typeface="Times New Roman"/>
                          <a:cs typeface="Kalpurush" pitchFamily="2" charset="0"/>
                        </a:rPr>
                        <a:t> </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৬</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২০%</a:t>
                      </a:r>
                      <a:endParaRPr lang="en-US" sz="2100" dirty="0">
                        <a:effectLst/>
                        <a:latin typeface="Kalpurush" pitchFamily="2" charset="0"/>
                        <a:ea typeface="Times New Roman"/>
                        <a:cs typeface="Kalpurush" pitchFamily="2" charset="0"/>
                      </a:endParaRPr>
                    </a:p>
                  </a:txBody>
                  <a:tcPr marL="43226" marR="43226" marT="0" marB="0"/>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100" b="1" kern="1200" dirty="0" smtClean="0">
                          <a:solidFill>
                            <a:srgbClr val="FFFF00"/>
                          </a:solidFill>
                          <a:effectLst/>
                          <a:latin typeface="Kalpurush" pitchFamily="2" charset="0"/>
                          <a:ea typeface="+mn-ea"/>
                          <a:cs typeface="Kalpurush" pitchFamily="2" charset="0"/>
                        </a:rPr>
                        <a:t>অনুধাবন মূলক</a:t>
                      </a:r>
                      <a:endParaRPr lang="en-US" sz="2100" b="1" kern="1200" dirty="0" smtClean="0">
                        <a:solidFill>
                          <a:srgbClr val="FFFF00"/>
                        </a:solidFill>
                        <a:effectLst/>
                        <a:latin typeface="Kalpurush" pitchFamily="2" charset="0"/>
                        <a:ea typeface="+mn-ea"/>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৬, ২৭</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২, ২৯</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lang="bn-BD" sz="2100" kern="1200" dirty="0" smtClean="0">
                          <a:solidFill>
                            <a:schemeClr val="dk1"/>
                          </a:solidFill>
                          <a:effectLst/>
                          <a:latin typeface="Kalpurush" pitchFamily="2" charset="0"/>
                          <a:ea typeface="Times New Roman"/>
                          <a:cs typeface="Kalpurush" pitchFamily="2" charset="0"/>
                        </a:rPr>
                        <a:t>১৭</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৮, ২৫</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৫, ২০</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৯</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৩০%</a:t>
                      </a:r>
                      <a:endParaRPr lang="en-US" sz="2100" dirty="0">
                        <a:effectLst/>
                        <a:latin typeface="Kalpurush" pitchFamily="2" charset="0"/>
                        <a:ea typeface="Times New Roman"/>
                        <a:cs typeface="Kalpurush" pitchFamily="2" charset="0"/>
                      </a:endParaRPr>
                    </a:p>
                  </a:txBody>
                  <a:tcPr marL="43226" marR="43226" marT="0" marB="0"/>
                </a:tc>
              </a:tr>
              <a:tr h="96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100" b="1" kern="1200" dirty="0" smtClean="0">
                          <a:solidFill>
                            <a:srgbClr val="FFFF00"/>
                          </a:solidFill>
                          <a:effectLst/>
                          <a:latin typeface="Kalpurush" pitchFamily="2" charset="0"/>
                          <a:ea typeface="+mn-ea"/>
                          <a:cs typeface="Kalpurush" pitchFamily="2" charset="0"/>
                        </a:rPr>
                        <a:t>জ্ঞান মূলক</a:t>
                      </a:r>
                      <a:endParaRPr lang="en-US" sz="2100" b="1" kern="1200" dirty="0" smtClean="0">
                        <a:solidFill>
                          <a:srgbClr val="FFFF00"/>
                        </a:solidFill>
                        <a:effectLst/>
                        <a:latin typeface="Kalpurush" pitchFamily="2" charset="0"/>
                        <a:ea typeface="+mn-ea"/>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২৮, ১, </a:t>
                      </a:r>
                    </a:p>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১৫</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১০, ২২</a:t>
                      </a:r>
                      <a:r>
                        <a:rPr lang="bn-BD" sz="2100" kern="1200" dirty="0">
                          <a:solidFill>
                            <a:schemeClr val="dk1"/>
                          </a:solidFill>
                          <a:effectLst/>
                          <a:latin typeface="Kalpurush" pitchFamily="2" charset="0"/>
                          <a:ea typeface="Times New Roman"/>
                          <a:cs typeface="Kalpurush" pitchFamily="2" charset="0"/>
                        </a:rPr>
                        <a:t> </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৭, ২৬</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১৩, ২৩, ৩০</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a:solidFill>
                            <a:schemeClr val="dk1"/>
                          </a:solidFill>
                          <a:effectLst/>
                          <a:latin typeface="Kalpurush" pitchFamily="2" charset="0"/>
                          <a:ea typeface="Times New Roman"/>
                          <a:cs typeface="Kalpurush" pitchFamily="2" charset="0"/>
                        </a:rPr>
                        <a:t> </a:t>
                      </a:r>
                      <a:r>
                        <a:rPr lang="bn-BD" sz="2100" kern="1200" dirty="0" smtClean="0">
                          <a:solidFill>
                            <a:schemeClr val="dk1"/>
                          </a:solidFill>
                          <a:effectLst/>
                          <a:latin typeface="Kalpurush" pitchFamily="2" charset="0"/>
                          <a:ea typeface="Times New Roman"/>
                          <a:cs typeface="Kalpurush" pitchFamily="2" charset="0"/>
                        </a:rPr>
                        <a:t>১৬, ২৪</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a:effectLst/>
                          <a:latin typeface="Kalpurush" pitchFamily="2" charset="0"/>
                          <a:cs typeface="Kalpurush" pitchFamily="2" charset="0"/>
                        </a:rPr>
                        <a:t> </a:t>
                      </a: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200" dirty="0">
                          <a:effectLst/>
                          <a:latin typeface="Kalpurush" pitchFamily="2" charset="0"/>
                          <a:cs typeface="Kalpurush" pitchFamily="2" charset="0"/>
                        </a:rPr>
                        <a:t> </a:t>
                      </a: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১২</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৪০%</a:t>
                      </a:r>
                      <a:endParaRPr lang="en-US" sz="2100" dirty="0">
                        <a:effectLst/>
                        <a:latin typeface="Kalpurush" pitchFamily="2" charset="0"/>
                        <a:ea typeface="Times New Roman"/>
                        <a:cs typeface="Kalpurush" pitchFamily="2" charset="0"/>
                      </a:endParaRPr>
                    </a:p>
                  </a:txBody>
                  <a:tcPr marL="43226" marR="43226" marT="0" marB="0"/>
                </a:tc>
              </a:tr>
              <a:tr h="588117">
                <a:tc>
                  <a:txBody>
                    <a:bodyPr/>
                    <a:lstStyle/>
                    <a:p>
                      <a:pPr marL="0" marR="0" algn="r">
                        <a:spcBef>
                          <a:spcPts val="0"/>
                        </a:spcBef>
                        <a:spcAft>
                          <a:spcPts val="0"/>
                        </a:spcAft>
                      </a:pPr>
                      <a:r>
                        <a:rPr lang="bn-BD" sz="1800" b="1" kern="1200" dirty="0" smtClean="0">
                          <a:solidFill>
                            <a:srgbClr val="FFFF00"/>
                          </a:solidFill>
                          <a:effectLst/>
                          <a:latin typeface="Kalpurush" pitchFamily="2" charset="0"/>
                          <a:ea typeface="+mn-ea"/>
                          <a:cs typeface="Kalpurush" pitchFamily="2" charset="0"/>
                        </a:rPr>
                        <a:t>মোট প্রশ্ন</a:t>
                      </a:r>
                      <a:endParaRPr lang="en-US" sz="1800" b="1" kern="1200" dirty="0">
                        <a:solidFill>
                          <a:srgbClr val="FFFF00"/>
                        </a:solidFill>
                        <a:effectLst/>
                        <a:latin typeface="Kalpurush" pitchFamily="2" charset="0"/>
                        <a:ea typeface="+mn-ea"/>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৬</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৬</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৬</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৬</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defTabSz="914400" rtl="0" eaLnBrk="1" latinLnBrk="0" hangingPunct="1">
                        <a:spcBef>
                          <a:spcPts val="0"/>
                        </a:spcBef>
                        <a:spcAft>
                          <a:spcPts val="0"/>
                        </a:spcAft>
                      </a:pPr>
                      <a:r>
                        <a:rPr lang="bn-BD" sz="2100" kern="1200" dirty="0" smtClean="0">
                          <a:solidFill>
                            <a:schemeClr val="dk1"/>
                          </a:solidFill>
                          <a:effectLst/>
                          <a:latin typeface="Kalpurush" pitchFamily="2" charset="0"/>
                          <a:ea typeface="Times New Roman"/>
                          <a:cs typeface="Kalpurush" pitchFamily="2" charset="0"/>
                        </a:rPr>
                        <a:t>৬</a:t>
                      </a:r>
                      <a:endParaRPr lang="en-US" sz="2100" kern="1200" dirty="0">
                        <a:solidFill>
                          <a:schemeClr val="dk1"/>
                        </a:solidFill>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endParaRPr lang="en-US" sz="1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2100" dirty="0" smtClean="0">
                          <a:effectLst/>
                          <a:latin typeface="Kalpurush" pitchFamily="2" charset="0"/>
                          <a:ea typeface="Times New Roman"/>
                          <a:cs typeface="Kalpurush" pitchFamily="2" charset="0"/>
                        </a:rPr>
                        <a:t>৩০</a:t>
                      </a:r>
                      <a:endParaRPr lang="en-US" sz="2100" dirty="0">
                        <a:effectLst/>
                        <a:latin typeface="Kalpurush" pitchFamily="2" charset="0"/>
                        <a:ea typeface="Times New Roman"/>
                        <a:cs typeface="Kalpurush" pitchFamily="2" charset="0"/>
                      </a:endParaRPr>
                    </a:p>
                  </a:txBody>
                  <a:tcPr marL="43226" marR="43226" marT="0" marB="0"/>
                </a:tc>
                <a:tc>
                  <a:txBody>
                    <a:bodyPr/>
                    <a:lstStyle/>
                    <a:p>
                      <a:pPr marL="0" marR="0" algn="ctr">
                        <a:spcBef>
                          <a:spcPts val="0"/>
                        </a:spcBef>
                        <a:spcAft>
                          <a:spcPts val="0"/>
                        </a:spcAft>
                      </a:pPr>
                      <a:r>
                        <a:rPr lang="bn-BD" sz="1800" dirty="0" smtClean="0">
                          <a:effectLst/>
                          <a:latin typeface="Kalpurush" pitchFamily="2" charset="0"/>
                          <a:ea typeface="Times New Roman"/>
                          <a:cs typeface="Kalpurush" pitchFamily="2" charset="0"/>
                        </a:rPr>
                        <a:t>১০০%</a:t>
                      </a:r>
                      <a:endParaRPr lang="en-US" sz="1800" dirty="0">
                        <a:effectLst/>
                        <a:latin typeface="Kalpurush" pitchFamily="2" charset="0"/>
                        <a:ea typeface="Times New Roman"/>
                        <a:cs typeface="Kalpurush" pitchFamily="2" charset="0"/>
                      </a:endParaRPr>
                    </a:p>
                  </a:txBody>
                  <a:tcPr marL="43226" marR="43226" marT="0" marB="0"/>
                </a:tc>
              </a:tr>
            </a:tbl>
          </a:graphicData>
        </a:graphic>
      </p:graphicFrame>
      <p:sp>
        <p:nvSpPr>
          <p:cNvPr id="3" name="Rectangle 1">
            <a:hlinkClick r:id="rId2" action="ppaction://hlinkfile"/>
          </p:cNvPr>
          <p:cNvSpPr>
            <a:spLocks noChangeArrowheads="1"/>
          </p:cNvSpPr>
          <p:nvPr/>
        </p:nvSpPr>
        <p:spPr bwMode="auto">
          <a:xfrm>
            <a:off x="241480" y="1296274"/>
            <a:ext cx="8644943" cy="346249"/>
          </a:xfrm>
          <a:prstGeom prst="rect">
            <a:avLst/>
          </a:prstGeom>
          <a:solidFill>
            <a:srgbClr val="FFE5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dirty="0" err="1">
                <a:latin typeface="BenSenHandwriting" pitchFamily="2" charset="0"/>
                <a:ea typeface="Times New Roman" pitchFamily="18" charset="0"/>
                <a:cs typeface="BenSenHandwriting" pitchFamily="2" charset="0"/>
              </a:rPr>
              <a:t>শ্রেণিঃ</a:t>
            </a:r>
            <a:r>
              <a:rPr lang="en-US" dirty="0">
                <a:latin typeface="BenSenHandwriting" pitchFamily="2" charset="0"/>
                <a:ea typeface="Times New Roman" pitchFamily="18" charset="0"/>
                <a:cs typeface="BenSenHandwriting" pitchFamily="2" charset="0"/>
              </a:rPr>
              <a:t>				</a:t>
            </a:r>
            <a:r>
              <a:rPr lang="en-US" dirty="0" err="1">
                <a:latin typeface="BenSenHandwriting" pitchFamily="2" charset="0"/>
                <a:ea typeface="Times New Roman" pitchFamily="18" charset="0"/>
                <a:cs typeface="BenSenHandwriting" pitchFamily="2" charset="0"/>
              </a:rPr>
              <a:t>বিষয়ঃ</a:t>
            </a:r>
            <a:endParaRPr lang="en-US" sz="525" dirty="0">
              <a:latin typeface="Arial" pitchFamily="34" charset="0"/>
              <a:cs typeface="Arial" pitchFamily="34" charset="0"/>
            </a:endParaRPr>
          </a:p>
        </p:txBody>
      </p:sp>
      <p:sp>
        <p:nvSpPr>
          <p:cNvPr id="4" name="Rectangle 3"/>
          <p:cNvSpPr/>
          <p:nvPr/>
        </p:nvSpPr>
        <p:spPr>
          <a:xfrm>
            <a:off x="241480" y="903859"/>
            <a:ext cx="8644943" cy="41549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lang="en-US" sz="2100" b="1" dirty="0" err="1">
                <a:solidFill>
                  <a:srgbClr val="C00000"/>
                </a:solidFill>
                <a:effectLst>
                  <a:glow rad="101600">
                    <a:schemeClr val="bg1">
                      <a:alpha val="60000"/>
                    </a:schemeClr>
                  </a:glow>
                </a:effectLst>
                <a:latin typeface="BenSenHandwriting" pitchFamily="2" charset="0"/>
                <a:ea typeface="Times New Roman" pitchFamily="18" charset="0"/>
                <a:cs typeface="BenSenHandwriting" pitchFamily="2" charset="0"/>
              </a:rPr>
              <a:t>নির্দেশক</a:t>
            </a:r>
            <a:r>
              <a:rPr lang="en-US" sz="2100" b="1" dirty="0">
                <a:solidFill>
                  <a:srgbClr val="C00000"/>
                </a:solidFill>
                <a:effectLst>
                  <a:glow rad="101600">
                    <a:schemeClr val="bg1">
                      <a:alpha val="60000"/>
                    </a:schemeClr>
                  </a:glow>
                </a:effectLst>
                <a:latin typeface="BenSenHandwriting" pitchFamily="2" charset="0"/>
                <a:ea typeface="Times New Roman" pitchFamily="18" charset="0"/>
                <a:cs typeface="BenSenHandwriting" pitchFamily="2" charset="0"/>
              </a:rPr>
              <a:t> </a:t>
            </a:r>
            <a:r>
              <a:rPr lang="en-US" sz="2100" b="1" dirty="0" err="1">
                <a:solidFill>
                  <a:srgbClr val="C00000"/>
                </a:solidFill>
                <a:effectLst>
                  <a:glow rad="101600">
                    <a:schemeClr val="bg1">
                      <a:alpha val="60000"/>
                    </a:schemeClr>
                  </a:glow>
                </a:effectLst>
                <a:latin typeface="BenSenHandwriting" pitchFamily="2" charset="0"/>
                <a:ea typeface="Times New Roman" pitchFamily="18" charset="0"/>
                <a:cs typeface="BenSenHandwriting" pitchFamily="2" charset="0"/>
              </a:rPr>
              <a:t>ছক</a:t>
            </a:r>
            <a:endParaRPr lang="en-US" sz="525" dirty="0">
              <a:solidFill>
                <a:schemeClr val="tx1"/>
              </a:solidFill>
              <a:effectLst>
                <a:glow rad="101600">
                  <a:schemeClr val="bg1">
                    <a:alpha val="60000"/>
                  </a:schemeClr>
                </a:glow>
              </a:effectLst>
              <a:latin typeface="Arial" pitchFamily="34" charset="0"/>
              <a:cs typeface="Arial" pitchFamily="34" charset="0"/>
            </a:endParaRPr>
          </a:p>
        </p:txBody>
      </p:sp>
      <p:sp>
        <p:nvSpPr>
          <p:cNvPr id="6" name="Rectangle 5"/>
          <p:cNvSpPr/>
          <p:nvPr/>
        </p:nvSpPr>
        <p:spPr>
          <a:xfrm>
            <a:off x="6822062" y="1296274"/>
            <a:ext cx="1854558" cy="415498"/>
          </a:xfrm>
          <a:prstGeom prst="rect">
            <a:avLst/>
          </a:prstGeom>
        </p:spPr>
        <p:txBody>
          <a:bodyPr wrap="square">
            <a:spAutoFit/>
          </a:bodyPr>
          <a:lstStyle/>
          <a:p>
            <a:pPr lvl="0" algn="ctr" eaLnBrk="0" fontAlgn="base" hangingPunct="0">
              <a:spcBef>
                <a:spcPct val="0"/>
              </a:spcBef>
              <a:spcAft>
                <a:spcPct val="0"/>
              </a:spcAft>
            </a:pPr>
            <a:r>
              <a:rPr lang="en-US" sz="2100" b="1" dirty="0" err="1">
                <a:latin typeface="Kalpurush" pitchFamily="2" charset="0"/>
                <a:ea typeface="Times New Roman" pitchFamily="18" charset="0"/>
                <a:cs typeface="Kalpurush" pitchFamily="2" charset="0"/>
              </a:rPr>
              <a:t>বহুনির্বাচনি</a:t>
            </a:r>
            <a:r>
              <a:rPr lang="en-US" sz="2100" b="1" dirty="0">
                <a:latin typeface="Kalpurush" pitchFamily="2" charset="0"/>
                <a:ea typeface="Times New Roman" pitchFamily="18" charset="0"/>
                <a:cs typeface="Kalpurush" pitchFamily="2" charset="0"/>
              </a:rPr>
              <a:t> </a:t>
            </a:r>
            <a:r>
              <a:rPr lang="en-US" sz="2100" b="1" dirty="0" err="1">
                <a:latin typeface="Kalpurush" pitchFamily="2" charset="0"/>
                <a:ea typeface="Times New Roman" pitchFamily="18" charset="0"/>
                <a:cs typeface="Kalpurush" pitchFamily="2" charset="0"/>
              </a:rPr>
              <a:t>প্রশ্ন</a:t>
            </a:r>
            <a:endParaRPr lang="en-US" sz="600" dirty="0">
              <a:latin typeface="Arial" pitchFamily="34" charset="0"/>
              <a:cs typeface="Arial" pitchFamily="34" charset="0"/>
            </a:endParaRPr>
          </a:p>
        </p:txBody>
      </p:sp>
    </p:spTree>
    <p:extLst>
      <p:ext uri="{BB962C8B-B14F-4D97-AF65-F5344CB8AC3E}">
        <p14:creationId xmlns:p14="http://schemas.microsoft.com/office/powerpoint/2010/main" val="3762851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4090567"/>
              </p:ext>
            </p:extLst>
          </p:nvPr>
        </p:nvGraphicFramePr>
        <p:xfrm>
          <a:off x="607325" y="1399394"/>
          <a:ext cx="7929350" cy="5031859"/>
        </p:xfrm>
        <a:graphic>
          <a:graphicData uri="http://schemas.openxmlformats.org/drawingml/2006/table">
            <a:tbl>
              <a:tblPr firstRow="1" firstCol="1" bandRow="1">
                <a:tableStyleId>{5C22544A-7EE6-4342-B048-85BDC9FD1C3A}</a:tableStyleId>
              </a:tblPr>
              <a:tblGrid>
                <a:gridCol w="1733266"/>
                <a:gridCol w="960043"/>
                <a:gridCol w="1633837"/>
                <a:gridCol w="977974"/>
                <a:gridCol w="1737125"/>
                <a:gridCol w="887105"/>
              </a:tblGrid>
              <a:tr h="466209">
                <a:tc>
                  <a:txBody>
                    <a:bodyPr/>
                    <a:lstStyle/>
                    <a:p>
                      <a:pPr marL="0" marR="0" algn="ctr">
                        <a:lnSpc>
                          <a:spcPct val="107000"/>
                        </a:lnSpc>
                        <a:spcBef>
                          <a:spcPts val="0"/>
                        </a:spcBef>
                        <a:spcAft>
                          <a:spcPts val="0"/>
                        </a:spcAft>
                      </a:pPr>
                      <a:r>
                        <a:rPr lang="bn-BD" sz="2400" dirty="0">
                          <a:effectLst/>
                          <a:latin typeface="Kalpurush" panose="02000600000000000000" pitchFamily="2" charset="0"/>
                          <a:cs typeface="Kalpurush" panose="02000600000000000000" pitchFamily="2" charset="0"/>
                        </a:rPr>
                        <a:t>এমসিকিউ নং</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উত্তর</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defTabSz="914400" rtl="0" eaLnBrk="1" latinLnBrk="0" hangingPunct="1">
                        <a:lnSpc>
                          <a:spcPct val="107000"/>
                        </a:lnSpc>
                        <a:spcBef>
                          <a:spcPts val="0"/>
                        </a:spcBef>
                        <a:spcAft>
                          <a:spcPts val="0"/>
                        </a:spcAft>
                      </a:pPr>
                      <a:r>
                        <a:rPr lang="bn-BD" sz="2400" b="1" kern="1200" dirty="0">
                          <a:solidFill>
                            <a:schemeClr val="lt1"/>
                          </a:solidFill>
                          <a:effectLst/>
                          <a:latin typeface="Kalpurush" panose="02000600000000000000" pitchFamily="2" charset="0"/>
                          <a:ea typeface="+mn-ea"/>
                          <a:cs typeface="Kalpurush" panose="02000600000000000000" pitchFamily="2" charset="0"/>
                        </a:rPr>
                        <a:t>এমসিকিউ নং</a:t>
                      </a:r>
                      <a:endParaRPr lang="en-US" sz="2400" b="1" kern="1200" dirty="0">
                        <a:solidFill>
                          <a:schemeClr val="lt1"/>
                        </a:solidFill>
                        <a:effectLst/>
                        <a:latin typeface="Kalpurush" panose="02000600000000000000" pitchFamily="2" charset="0"/>
                        <a:ea typeface="+mn-ea"/>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উত্তর</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bn-BD" sz="2400" b="1" kern="1200" dirty="0" smtClean="0">
                          <a:solidFill>
                            <a:schemeClr val="lt1"/>
                          </a:solidFill>
                          <a:effectLst/>
                          <a:latin typeface="Kalpurush" panose="02000600000000000000" pitchFamily="2" charset="0"/>
                          <a:ea typeface="+mn-ea"/>
                          <a:cs typeface="Kalpurush" panose="02000600000000000000" pitchFamily="2" charset="0"/>
                        </a:rPr>
                        <a:t>এমসিকিউ নং</a:t>
                      </a:r>
                      <a:endParaRPr lang="en-US" sz="2400" b="1" kern="1200" dirty="0" smtClean="0">
                        <a:solidFill>
                          <a:schemeClr val="lt1"/>
                        </a:solidFill>
                        <a:effectLst/>
                        <a:latin typeface="Kalpurush" panose="02000600000000000000" pitchFamily="2" charset="0"/>
                        <a:ea typeface="+mn-ea"/>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উত্তর</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১১</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২১</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 </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২</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১২</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২২</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৩</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১৩</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 </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২৩</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৪</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১৪</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২৪</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৫</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১৫</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২৫</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 </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৬</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১৬</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২৬</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৭</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১৭</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২৭</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৮</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১৮</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২৮</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৯</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১৯</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২৯</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r h="423733">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১০</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২০</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a:effectLst/>
                          <a:latin typeface="Kalpurush" panose="02000600000000000000" pitchFamily="2" charset="0"/>
                          <a:cs typeface="Kalpurush" panose="02000600000000000000" pitchFamily="2" charset="0"/>
                        </a:rPr>
                        <a:t> </a:t>
                      </a:r>
                      <a:endParaRPr lang="en-US" sz="200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৩০</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solidFill>
                      <a:schemeClr val="accent5">
                        <a:lumMod val="40000"/>
                        <a:lumOff val="60000"/>
                      </a:schemeClr>
                    </a:solidFill>
                  </a:tcPr>
                </a:tc>
                <a:tc>
                  <a:txBody>
                    <a:bodyPr/>
                    <a:lstStyle/>
                    <a:p>
                      <a:pPr marL="0" marR="0" algn="ctr">
                        <a:lnSpc>
                          <a:spcPct val="107000"/>
                        </a:lnSpc>
                        <a:spcBef>
                          <a:spcPts val="0"/>
                        </a:spcBef>
                        <a:spcAft>
                          <a:spcPts val="0"/>
                        </a:spcAft>
                      </a:pPr>
                      <a:r>
                        <a:rPr lang="bn-BD" sz="2800" dirty="0">
                          <a:effectLst/>
                          <a:latin typeface="Kalpurush" panose="02000600000000000000" pitchFamily="2" charset="0"/>
                          <a:cs typeface="Kalpurush" panose="02000600000000000000" pitchFamily="2" charset="0"/>
                        </a:rPr>
                        <a:t> </a:t>
                      </a:r>
                      <a:endParaRPr lang="en-US" sz="2000" dirty="0">
                        <a:effectLst/>
                        <a:latin typeface="Kalpurush" panose="02000600000000000000" pitchFamily="2" charset="0"/>
                        <a:ea typeface="Calibri" panose="020F0502020204030204" pitchFamily="34" charset="0"/>
                        <a:cs typeface="Kalpurush" panose="02000600000000000000" pitchFamily="2" charset="0"/>
                      </a:endParaRPr>
                    </a:p>
                  </a:txBody>
                  <a:tcPr marL="51435" marR="51435" marT="0" marB="0">
                    <a:cell3D prstMaterial="dkEdge">
                      <a:bevel prst="coolSlant"/>
                      <a:lightRig rig="flood" dir="t"/>
                    </a:cell3D>
                  </a:tcPr>
                </a:tc>
              </a:tr>
            </a:tbl>
          </a:graphicData>
        </a:graphic>
      </p:graphicFrame>
      <p:sp>
        <p:nvSpPr>
          <p:cNvPr id="4" name="Rectangle 3"/>
          <p:cNvSpPr/>
          <p:nvPr/>
        </p:nvSpPr>
        <p:spPr>
          <a:xfrm>
            <a:off x="1658203" y="258771"/>
            <a:ext cx="5827593" cy="553357"/>
          </a:xfrm>
          <a:prstGeom prst="rect">
            <a:avLst/>
          </a:prstGeom>
        </p:spPr>
        <p:txBody>
          <a:bodyPr wrap="square">
            <a:spAutoFit/>
          </a:bodyPr>
          <a:lstStyle/>
          <a:p>
            <a:pPr algn="ctr">
              <a:lnSpc>
                <a:spcPct val="107000"/>
              </a:lnSpc>
              <a:spcAft>
                <a:spcPts val="600"/>
              </a:spcAft>
            </a:pPr>
            <a:r>
              <a:rPr lang="bn-BD" sz="2800" dirty="0" smtClean="0">
                <a:ln w="0"/>
                <a:latin typeface="SutonnyLalMJ" panose="00000400000000000000" pitchFamily="2" charset="0"/>
                <a:ea typeface="Calibri" panose="020F0502020204030204" pitchFamily="34" charset="0"/>
                <a:cs typeface="Kalpurush" panose="02000600000000000000" pitchFamily="2" charset="0"/>
              </a:rPr>
              <a:t>শ্রেণিঃ 		বিষয়ঃ</a:t>
            </a:r>
            <a:endParaRPr lang="en-US" sz="2800" dirty="0">
              <a:ln w="0"/>
              <a:latin typeface="SutonnyLalMJ" panose="00000400000000000000" pitchFamily="2" charset="0"/>
              <a:ea typeface="Calibri" panose="020F0502020204030204" pitchFamily="34" charset="0"/>
              <a:cs typeface="Vrinda" panose="02000500000000020004" pitchFamily="2" charset="0"/>
            </a:endParaRPr>
          </a:p>
        </p:txBody>
      </p:sp>
      <p:sp>
        <p:nvSpPr>
          <p:cNvPr id="5" name="Rectangle 4"/>
          <p:cNvSpPr/>
          <p:nvPr/>
        </p:nvSpPr>
        <p:spPr>
          <a:xfrm>
            <a:off x="3733468" y="780122"/>
            <a:ext cx="1677061" cy="619272"/>
          </a:xfrm>
          <a:prstGeom prst="rect">
            <a:avLst/>
          </a:prstGeom>
          <a:solidFill>
            <a:srgbClr val="00FFFF"/>
          </a:solidFill>
        </p:spPr>
        <p:txBody>
          <a:bodyPr wrap="none">
            <a:spAutoFit/>
          </a:bodyPr>
          <a:lstStyle/>
          <a:p>
            <a:pPr algn="ctr">
              <a:lnSpc>
                <a:spcPct val="107000"/>
              </a:lnSpc>
              <a:spcAft>
                <a:spcPts val="600"/>
              </a:spcAft>
            </a:pPr>
            <a:r>
              <a:rPr lang="bn-BD" sz="3200" dirty="0">
                <a:ln w="10160">
                  <a:noFill/>
                  <a:prstDash val="solid"/>
                </a:ln>
                <a:solidFill>
                  <a:srgbClr val="C00000"/>
                </a:solidFill>
                <a:latin typeface="SutonnyLalMJ" panose="00000400000000000000" pitchFamily="2" charset="0"/>
                <a:ea typeface="Calibri" panose="020F0502020204030204" pitchFamily="34" charset="0"/>
                <a:cs typeface="Kalpurush" panose="02000600000000000000" pitchFamily="2" charset="0"/>
              </a:rPr>
              <a:t>উত্তরমালাঃ</a:t>
            </a:r>
            <a:endParaRPr lang="en-US" sz="3200" dirty="0">
              <a:ln w="10160">
                <a:noFill/>
                <a:prstDash val="solid"/>
              </a:ln>
              <a:solidFill>
                <a:srgbClr val="C00000"/>
              </a:solidFill>
              <a:latin typeface="SutonnyLalMJ" panose="00000400000000000000" pitchFamily="2" charset="0"/>
              <a:ea typeface="Calibri" panose="020F0502020204030204" pitchFamily="34" charset="0"/>
              <a:cs typeface="Vrinda" panose="02000500000000020004" pitchFamily="2" charset="0"/>
            </a:endParaRPr>
          </a:p>
        </p:txBody>
      </p:sp>
    </p:spTree>
    <p:extLst>
      <p:ext uri="{BB962C8B-B14F-4D97-AF65-F5344CB8AC3E}">
        <p14:creationId xmlns:p14="http://schemas.microsoft.com/office/powerpoint/2010/main" val="27581150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28" y="-55113"/>
            <a:ext cx="3429144" cy="641455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bn-BD" sz="41500" b="1" dirty="0">
                <a:ln/>
                <a:solidFill>
                  <a:srgbClr val="C00000"/>
                </a:solidFill>
                <a:effectLst>
                  <a:glow rad="101600">
                    <a:schemeClr val="accent5">
                      <a:satMod val="175000"/>
                      <a:alpha val="40000"/>
                    </a:schemeClr>
                  </a:glow>
                </a:effectLst>
                <a:latin typeface="28 Days Later" panose="020B0603050302020204" pitchFamily="34" charset="0"/>
              </a:rPr>
              <a:t>A</a:t>
            </a:r>
            <a:endParaRPr lang="en-US" sz="41500" b="1" dirty="0">
              <a:ln/>
              <a:solidFill>
                <a:srgbClr val="C00000"/>
              </a:solidFill>
              <a:effectLst>
                <a:glow rad="101600">
                  <a:schemeClr val="accent5">
                    <a:satMod val="175000"/>
                    <a:alpha val="40000"/>
                  </a:schemeClr>
                </a:glow>
              </a:effectLst>
              <a:latin typeface="28 Days Later" panose="020B0603050302020204" pitchFamily="34" charset="0"/>
            </a:endParaRPr>
          </a:p>
        </p:txBody>
      </p:sp>
      <p:sp>
        <p:nvSpPr>
          <p:cNvPr id="5" name="Rectangle 4"/>
          <p:cNvSpPr/>
          <p:nvPr/>
        </p:nvSpPr>
        <p:spPr>
          <a:xfrm>
            <a:off x="355489" y="491530"/>
            <a:ext cx="2879678" cy="5889725"/>
          </a:xfrm>
          <a:prstGeom prst="rect">
            <a:avLst/>
          </a:prstGeom>
        </p:spPr>
        <p:style>
          <a:lnRef idx="0">
            <a:schemeClr val="dk1"/>
          </a:lnRef>
          <a:fillRef idx="3">
            <a:schemeClr val="dk1"/>
          </a:fillRef>
          <a:effectRef idx="3">
            <a:schemeClr val="dk1"/>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bn-BD" sz="41500" b="1" dirty="0" smtClean="0">
                <a:ln/>
                <a:solidFill>
                  <a:schemeClr val="accent3"/>
                </a:solidFill>
                <a:effectLst>
                  <a:glow rad="101600">
                    <a:srgbClr val="C00000">
                      <a:alpha val="60000"/>
                    </a:srgbClr>
                  </a:glow>
                </a:effectLst>
                <a:latin typeface="28 Days Later" panose="020B0603050302020204" pitchFamily="34" charset="0"/>
              </a:rPr>
              <a:t>K </a:t>
            </a:r>
            <a:endParaRPr lang="en-US" sz="41500" b="1" dirty="0">
              <a:ln/>
              <a:solidFill>
                <a:schemeClr val="accent3"/>
              </a:solidFill>
              <a:effectLst>
                <a:glow rad="101600">
                  <a:srgbClr val="C00000">
                    <a:alpha val="60000"/>
                  </a:srgbClr>
                </a:glow>
              </a:effectLst>
              <a:latin typeface="28 Days Later" panose="020B0603050302020204" pitchFamily="34" charset="0"/>
            </a:endParaRPr>
          </a:p>
        </p:txBody>
      </p:sp>
      <p:sp>
        <p:nvSpPr>
          <p:cNvPr id="6" name="Rectangle 5"/>
          <p:cNvSpPr/>
          <p:nvPr/>
        </p:nvSpPr>
        <p:spPr>
          <a:xfrm>
            <a:off x="5885152" y="491530"/>
            <a:ext cx="2903359" cy="583141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bn-BD" sz="41500" b="1" dirty="0">
                <a:ln/>
                <a:effectLst>
                  <a:glow rad="101600">
                    <a:schemeClr val="tx1">
                      <a:alpha val="60000"/>
                    </a:schemeClr>
                  </a:glow>
                </a:effectLst>
                <a:latin typeface="28 Days Later" panose="020B0603050302020204" pitchFamily="34" charset="0"/>
              </a:rPr>
              <a:t>S</a:t>
            </a:r>
            <a:endParaRPr lang="en-US" sz="41500" b="1" dirty="0">
              <a:ln/>
              <a:effectLst>
                <a:glow rad="101600">
                  <a:schemeClr val="tx1">
                    <a:alpha val="60000"/>
                  </a:schemeClr>
                </a:glow>
              </a:effectLst>
              <a:latin typeface="28 Days Later" panose="020B0603050302020204" pitchFamily="34" charset="0"/>
            </a:endParaRPr>
          </a:p>
        </p:txBody>
      </p:sp>
    </p:spTree>
    <p:extLst>
      <p:ext uri="{BB962C8B-B14F-4D97-AF65-F5344CB8AC3E}">
        <p14:creationId xmlns:p14="http://schemas.microsoft.com/office/powerpoint/2010/main" val="1878220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60" y="1286410"/>
            <a:ext cx="6864824" cy="49380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Rectangle 3"/>
          <p:cNvSpPr/>
          <p:nvPr/>
        </p:nvSpPr>
        <p:spPr>
          <a:xfrm rot="20510731">
            <a:off x="1289551" y="4213030"/>
            <a:ext cx="6605842" cy="830997"/>
          </a:xfrm>
          <a:prstGeom prst="rect">
            <a:avLst/>
          </a:prstGeom>
          <a:noFill/>
        </p:spPr>
        <p:txBody>
          <a:bodyPr wrap="square" lIns="68580" tIns="34290" rIns="68580" bIns="3429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solidFill>
                  <a:srgbClr val="006600"/>
                </a:solidFill>
                <a:effectLst>
                  <a:glow rad="101600">
                    <a:srgbClr val="92D050">
                      <a:alpha val="60000"/>
                    </a:srgbClr>
                  </a:glow>
                  <a:outerShdw blurRad="50800" dist="39000" dir="5460000" algn="tl">
                    <a:srgbClr val="000000">
                      <a:alpha val="38000"/>
                    </a:srgbClr>
                  </a:outerShdw>
                </a:effectLst>
                <a:latin typeface="NikoshBAN" pitchFamily="2" charset="0"/>
                <a:cs typeface="NikoshBAN" pitchFamily="2" charset="0"/>
              </a:rPr>
              <a:t>Thanks for All</a:t>
            </a:r>
          </a:p>
        </p:txBody>
      </p:sp>
    </p:spTree>
    <p:extLst>
      <p:ext uri="{BB962C8B-B14F-4D97-AF65-F5344CB8AC3E}">
        <p14:creationId xmlns:p14="http://schemas.microsoft.com/office/powerpoint/2010/main" val="8374516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1" nodeType="click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500" autoRev="1" fill="hold">
                                          <p:stCondLst>
                                            <p:cond delay="0"/>
                                          </p:stCondLst>
                                        </p:cTn>
                                        <p:tgtEl>
                                          <p:spTgt spid="4"/>
                                        </p:tgtEl>
                                        <p:attrNameLst>
                                          <p:attrName>ppt_w</p:attrName>
                                        </p:attrNameLst>
                                      </p:cBhvr>
                                    </p:anim>
                                    <p:anim by="(#ppt_w*0.50)" calcmode="lin" valueType="num">
                                      <p:cBhvr>
                                        <p:cTn id="23" dur="500" decel="50000" autoRev="1" fill="hold">
                                          <p:stCondLst>
                                            <p:cond delay="0"/>
                                          </p:stCondLst>
                                        </p:cTn>
                                        <p:tgtEl>
                                          <p:spTgt spid="4"/>
                                        </p:tgtEl>
                                        <p:attrNameLst>
                                          <p:attrName>ppt_x</p:attrName>
                                        </p:attrNameLst>
                                      </p:cBhvr>
                                    </p:anim>
                                    <p:anim from="(-#ppt_h/2)" to="(#ppt_y)" calcmode="lin" valueType="num">
                                      <p:cBhvr>
                                        <p:cTn id="24" dur="1000" fill="hold">
                                          <p:stCondLst>
                                            <p:cond delay="0"/>
                                          </p:stCondLst>
                                        </p:cTn>
                                        <p:tgtEl>
                                          <p:spTgt spid="4"/>
                                        </p:tgtEl>
                                        <p:attrNameLst>
                                          <p:attrName>ppt_y</p:attrName>
                                        </p:attrNameLst>
                                      </p:cBhvr>
                                    </p:anim>
                                    <p:animRot by="21600000">
                                      <p:cBhvr>
                                        <p:cTn id="2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2253" y="813351"/>
            <a:ext cx="7739489" cy="981487"/>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R="0" lvl="0" algn="ctr">
              <a:lnSpc>
                <a:spcPct val="107000"/>
              </a:lnSpc>
              <a:spcBef>
                <a:spcPts val="0"/>
              </a:spcBef>
              <a:spcAft>
                <a:spcPts val="0"/>
              </a:spcAft>
              <a:tabLst>
                <a:tab pos="457200" algn="l"/>
              </a:tabLst>
            </a:pPr>
            <a:r>
              <a:rPr lang="bn-BD" sz="5400" b="1" dirty="0" smtClean="0">
                <a:solidFill>
                  <a:schemeClr val="bg1"/>
                </a:solidFill>
                <a:effectLst>
                  <a:glow rad="101600">
                    <a:srgbClr val="FF0000">
                      <a:alpha val="60000"/>
                    </a:srgbClr>
                  </a:glow>
                </a:effectLst>
                <a:latin typeface="Calibri" panose="020F0502020204030204" pitchFamily="34" charset="0"/>
                <a:ea typeface="Calibri" panose="020F0502020204030204" pitchFamily="34" charset="0"/>
                <a:cs typeface="Kalpurush" panose="02000600000000000000" pitchFamily="2" charset="0"/>
              </a:rPr>
              <a:t>চিন্তন দক্ষতার স্তর</a:t>
            </a:r>
            <a:endParaRPr lang="en-US" sz="4400" b="1" dirty="0">
              <a:solidFill>
                <a:schemeClr val="bg1"/>
              </a:solidFill>
              <a:effectLst>
                <a:glow rad="101600">
                  <a:srgbClr val="FF00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txBox="1">
            <a:spLocks/>
          </p:cNvSpPr>
          <p:nvPr/>
        </p:nvSpPr>
        <p:spPr>
          <a:xfrm>
            <a:off x="765755" y="1841500"/>
            <a:ext cx="9381545" cy="2933701"/>
          </a:xfrm>
          <a:prstGeom prst="rect">
            <a:avLst/>
          </a:prstGeom>
          <a:solidFill>
            <a:schemeClr val="tx1"/>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txBody>
          <a:bodyPr>
            <a:noAutofit/>
            <a:scene3d>
              <a:camera prst="perspectiveContrastingRightFacing"/>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7200" b="1" dirty="0" smtClean="0">
                <a:ln/>
                <a:solidFill>
                  <a:schemeClr val="accent4"/>
                </a:solidFill>
                <a:latin typeface="Kalpurush" panose="02000600000000000000" pitchFamily="2" charset="0"/>
                <a:cs typeface="Kalpurush" panose="02000600000000000000" pitchFamily="2" charset="0"/>
              </a:rPr>
              <a:t>Benjamin S. Bloom</a:t>
            </a:r>
            <a:endParaRPr lang="en-US" sz="7200" b="1" dirty="0">
              <a:ln/>
              <a:solidFill>
                <a:schemeClr val="accent4"/>
              </a:solidFill>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424" y="3437862"/>
            <a:ext cx="2476820" cy="2933076"/>
          </a:xfrm>
          <a:prstGeom prst="rect">
            <a:avLst/>
          </a:prstGeom>
          <a:ln>
            <a:noFill/>
          </a:ln>
          <a:effectLst>
            <a:glow rad="101600">
              <a:schemeClr val="bg1">
                <a:alpha val="6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6"/>
          <p:cNvSpPr/>
          <p:nvPr/>
        </p:nvSpPr>
        <p:spPr>
          <a:xfrm>
            <a:off x="4009444" y="3825585"/>
            <a:ext cx="4432298" cy="685124"/>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R="0" lvl="0" algn="ctr">
              <a:lnSpc>
                <a:spcPct val="107000"/>
              </a:lnSpc>
              <a:spcBef>
                <a:spcPts val="0"/>
              </a:spcBef>
              <a:spcAft>
                <a:spcPts val="0"/>
              </a:spcAft>
              <a:tabLst>
                <a:tab pos="457200" algn="l"/>
              </a:tabLst>
            </a:pPr>
            <a:r>
              <a:rPr lang="bn-BD" sz="3600" b="1" dirty="0" smtClean="0">
                <a:solidFill>
                  <a:schemeClr val="bg1"/>
                </a:solidFill>
                <a:latin typeface="Calibri" panose="020F0502020204030204" pitchFamily="34" charset="0"/>
                <a:ea typeface="Calibri" panose="020F0502020204030204" pitchFamily="34" charset="0"/>
                <a:cs typeface="Kalpurush" panose="02000600000000000000" pitchFamily="2" charset="0"/>
              </a:rPr>
              <a:t>১৯৫৬</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009444" y="4604033"/>
            <a:ext cx="4432298" cy="1771832"/>
          </a:xfrm>
          <a:prstGeom prst="rect">
            <a:avLst/>
          </a:prstGeom>
          <a:solidFill>
            <a:srgbClr val="CC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R="0" lvl="0" algn="ctr">
              <a:lnSpc>
                <a:spcPct val="107000"/>
              </a:lnSpc>
              <a:spcBef>
                <a:spcPts val="0"/>
              </a:spcBef>
              <a:spcAft>
                <a:spcPts val="0"/>
              </a:spcAft>
              <a:tabLst>
                <a:tab pos="457200" algn="l"/>
              </a:tabLst>
            </a:pPr>
            <a:r>
              <a:rPr lang="bn-BD" sz="3400" b="1" dirty="0" smtClean="0">
                <a:solidFill>
                  <a:schemeClr val="bg1"/>
                </a:solidFill>
                <a:latin typeface="Calibri" panose="020F0502020204030204" pitchFamily="34" charset="0"/>
                <a:ea typeface="Calibri" panose="020F0502020204030204" pitchFamily="34" charset="0"/>
                <a:cs typeface="Kalpurush" panose="02000600000000000000" pitchFamily="2" charset="0"/>
              </a:rPr>
              <a:t>Taxonomy of Education Objectives Hand Book I : Cognitive Domain</a:t>
            </a:r>
            <a:endParaRPr lang="en-US" sz="3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498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1"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 calcmode="lin" valueType="num">
                                      <p:cBhvr>
                                        <p:cTn id="2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725" y="2394663"/>
            <a:ext cx="3472345" cy="4111986"/>
          </a:xfrm>
          <a:prstGeom prst="ellipse">
            <a:avLst/>
          </a:prstGeom>
          <a:ln>
            <a:noFill/>
          </a:ln>
          <a:effectLst>
            <a:softEdge rad="112500"/>
          </a:effectLst>
        </p:spPr>
      </p:pic>
      <p:sp>
        <p:nvSpPr>
          <p:cNvPr id="2" name="Content Placeholder 1"/>
          <p:cNvSpPr>
            <a:spLocks noGrp="1"/>
          </p:cNvSpPr>
          <p:nvPr>
            <p:ph idx="1"/>
          </p:nvPr>
        </p:nvSpPr>
        <p:spPr>
          <a:xfrm>
            <a:off x="628650" y="3070747"/>
            <a:ext cx="7928496" cy="3507473"/>
          </a:xfrm>
        </p:spPr>
        <p:txBody>
          <a:bodyPr>
            <a:noAutofit/>
          </a:bodyPr>
          <a:lstStyle/>
          <a:p>
            <a:pPr>
              <a:buFont typeface="Wingdings" panose="05000000000000000000" pitchFamily="2" charset="2"/>
              <a:buChar char="v"/>
            </a:pPr>
            <a:r>
              <a:rPr lang="bn-BD" sz="4000" b="1" dirty="0" smtClean="0">
                <a:solidFill>
                  <a:srgbClr val="0000FF"/>
                </a:solidFill>
                <a:latin typeface="Kalpurush" panose="02000600000000000000" pitchFamily="2" charset="0"/>
                <a:cs typeface="Kalpurush" panose="02000600000000000000" pitchFamily="2" charset="0"/>
              </a:rPr>
              <a:t>জ্ঞানমূলক  </a:t>
            </a:r>
            <a:r>
              <a:rPr lang="bn-BD" sz="4000" b="1" dirty="0">
                <a:solidFill>
                  <a:srgbClr val="0000FF"/>
                </a:solidFill>
                <a:latin typeface="Kalpurush" panose="02000600000000000000" pitchFamily="2" charset="0"/>
                <a:cs typeface="Kalpurush" panose="02000600000000000000" pitchFamily="2" charset="0"/>
              </a:rPr>
              <a:t>(Cognitive)- </a:t>
            </a:r>
            <a:r>
              <a:rPr lang="bn-BD" sz="3600" b="1" dirty="0" smtClean="0">
                <a:solidFill>
                  <a:srgbClr val="0000FF"/>
                </a:solidFill>
                <a:latin typeface="Kalpurush" panose="02000600000000000000" pitchFamily="2" charset="0"/>
                <a:cs typeface="Kalpurush" panose="02000600000000000000" pitchFamily="2" charset="0"/>
              </a:rPr>
              <a:t>Knowing</a:t>
            </a:r>
            <a:endParaRPr lang="bn-BD" sz="4000" b="1" dirty="0" smtClean="0">
              <a:solidFill>
                <a:srgbClr val="0000FF"/>
              </a:solidFill>
              <a:latin typeface="Kalpurush" panose="02000600000000000000" pitchFamily="2" charset="0"/>
              <a:cs typeface="Kalpurush" panose="02000600000000000000" pitchFamily="2" charset="0"/>
            </a:endParaRPr>
          </a:p>
          <a:p>
            <a:pPr marL="0" indent="0">
              <a:buNone/>
            </a:pPr>
            <a:endParaRPr lang="en-US" sz="2000" b="1" dirty="0">
              <a:solidFill>
                <a:srgbClr val="0000FF"/>
              </a:solidFill>
              <a:latin typeface="Kalpurush" panose="02000600000000000000" pitchFamily="2" charset="0"/>
              <a:cs typeface="Kalpurush" panose="02000600000000000000" pitchFamily="2" charset="0"/>
            </a:endParaRPr>
          </a:p>
          <a:p>
            <a:pPr>
              <a:buFont typeface="Wingdings" panose="05000000000000000000" pitchFamily="2" charset="2"/>
              <a:buChar char="v"/>
            </a:pPr>
            <a:r>
              <a:rPr lang="bn-BD" sz="4000" b="1" dirty="0" smtClean="0">
                <a:latin typeface="Kalpurush" panose="02000600000000000000" pitchFamily="2" charset="0"/>
                <a:cs typeface="Kalpurush" panose="02000600000000000000" pitchFamily="2" charset="0"/>
              </a:rPr>
              <a:t>অনুভূতিমূলক </a:t>
            </a:r>
            <a:r>
              <a:rPr lang="bn-BD" sz="4000" b="1" dirty="0">
                <a:latin typeface="Kalpurush" panose="02000600000000000000" pitchFamily="2" charset="0"/>
                <a:cs typeface="Kalpurush" panose="02000600000000000000" pitchFamily="2" charset="0"/>
              </a:rPr>
              <a:t>( Affective)- </a:t>
            </a:r>
            <a:r>
              <a:rPr lang="bn-BD" sz="4000" b="1" dirty="0" smtClean="0">
                <a:latin typeface="Kalpurush" panose="02000600000000000000" pitchFamily="2" charset="0"/>
                <a:cs typeface="Kalpurush" panose="02000600000000000000" pitchFamily="2" charset="0"/>
              </a:rPr>
              <a:t>Feeling</a:t>
            </a:r>
          </a:p>
          <a:p>
            <a:pPr marL="0" indent="0">
              <a:buNone/>
            </a:pPr>
            <a:endParaRPr lang="en-US" sz="2000" b="1" dirty="0">
              <a:solidFill>
                <a:srgbClr val="CC0000"/>
              </a:solidFill>
              <a:latin typeface="Kalpurush" panose="02000600000000000000" pitchFamily="2" charset="0"/>
              <a:cs typeface="Kalpurush" panose="02000600000000000000" pitchFamily="2" charset="0"/>
            </a:endParaRPr>
          </a:p>
          <a:p>
            <a:pPr>
              <a:buFont typeface="Wingdings" panose="05000000000000000000" pitchFamily="2" charset="2"/>
              <a:buChar char="v"/>
            </a:pPr>
            <a:r>
              <a:rPr lang="bn-BD" sz="4000" b="1" dirty="0" smtClean="0">
                <a:solidFill>
                  <a:srgbClr val="FF0000"/>
                </a:solidFill>
                <a:latin typeface="Kalpurush" panose="02000600000000000000" pitchFamily="2" charset="0"/>
                <a:cs typeface="Kalpurush" panose="02000600000000000000" pitchFamily="2" charset="0"/>
              </a:rPr>
              <a:t>মনোপেশীজ </a:t>
            </a:r>
            <a:r>
              <a:rPr lang="bn-BD" sz="4000" b="1" dirty="0">
                <a:solidFill>
                  <a:srgbClr val="FF0000"/>
                </a:solidFill>
                <a:latin typeface="Kalpurush" panose="02000600000000000000" pitchFamily="2" charset="0"/>
                <a:cs typeface="Kalpurush" panose="02000600000000000000" pitchFamily="2" charset="0"/>
              </a:rPr>
              <a:t>( Psychomotor)- </a:t>
            </a:r>
            <a:r>
              <a:rPr lang="bn-BD" sz="4000" b="1" dirty="0" smtClean="0">
                <a:solidFill>
                  <a:srgbClr val="FF0000"/>
                </a:solidFill>
                <a:latin typeface="Kalpurush" panose="02000600000000000000" pitchFamily="2" charset="0"/>
                <a:cs typeface="Kalpurush" panose="02000600000000000000" pitchFamily="2" charset="0"/>
              </a:rPr>
              <a:t>Doing</a:t>
            </a:r>
            <a:endParaRPr lang="en-US" sz="4000" b="1" dirty="0">
              <a:solidFill>
                <a:srgbClr val="FF0000"/>
              </a:solidFill>
              <a:latin typeface="Kalpurush" panose="02000600000000000000" pitchFamily="2" charset="0"/>
              <a:cs typeface="Kalpurush" panose="02000600000000000000" pitchFamily="2" charset="0"/>
            </a:endParaRPr>
          </a:p>
        </p:txBody>
      </p:sp>
      <p:sp>
        <p:nvSpPr>
          <p:cNvPr id="3" name="Rectangle 2"/>
          <p:cNvSpPr/>
          <p:nvPr/>
        </p:nvSpPr>
        <p:spPr>
          <a:xfrm>
            <a:off x="628650" y="701233"/>
            <a:ext cx="7886700" cy="1754326"/>
          </a:xfrm>
          <a:prstGeom prst="rect">
            <a:avLst/>
          </a:prstGeom>
          <a:solidFill>
            <a:schemeClr val="tx1"/>
          </a:solidFill>
        </p:spPr>
        <p:txBody>
          <a:bodyPr wrap="square">
            <a:spAutoFit/>
          </a:bodyPr>
          <a:lstStyle/>
          <a:p>
            <a:pPr algn="just"/>
            <a:r>
              <a:rPr lang="bn-BD" sz="3600" b="1" dirty="0">
                <a:solidFill>
                  <a:srgbClr val="FFFF00"/>
                </a:solidFill>
                <a:latin typeface="Kalpurush" panose="02000600000000000000" pitchFamily="2" charset="0"/>
                <a:cs typeface="Kalpurush" panose="02000600000000000000" pitchFamily="2" charset="0"/>
              </a:rPr>
              <a:t>বেঞ্জামিন এস. ব্লুম </a:t>
            </a:r>
            <a:r>
              <a:rPr lang="bn-BD" sz="3600" b="1" dirty="0" smtClean="0">
                <a:solidFill>
                  <a:srgbClr val="FFFF00"/>
                </a:solidFill>
                <a:latin typeface="Kalpurush" panose="02000600000000000000" pitchFamily="2" charset="0"/>
                <a:cs typeface="Kalpurush" panose="02000600000000000000" pitchFamily="2" charset="0"/>
              </a:rPr>
              <a:t>পঞ্চাশের </a:t>
            </a:r>
            <a:r>
              <a:rPr lang="bn-BD" sz="3600" b="1" dirty="0">
                <a:solidFill>
                  <a:srgbClr val="FFFF00"/>
                </a:solidFill>
                <a:latin typeface="Kalpurush" panose="02000600000000000000" pitchFamily="2" charset="0"/>
                <a:cs typeface="Kalpurush" panose="02000600000000000000" pitchFamily="2" charset="0"/>
              </a:rPr>
              <a:t>দশকের প্রথমার্ধেই তাঁর নেতৃত্বে শিক্ষার উদ্দেশ্যকে তিনটি প্রধান ডোমেইন বা স্তরে শ্রেণিবিভাগ করা হয়।</a:t>
            </a:r>
            <a:endParaRPr lang="en-US" sz="3600" b="1" dirty="0">
              <a:solidFill>
                <a:srgbClr val="FFFF00"/>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465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32618" b="33047"/>
          <a:stretch/>
        </p:blipFill>
        <p:spPr>
          <a:xfrm>
            <a:off x="3311204" y="1645409"/>
            <a:ext cx="2574393" cy="2711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Content Placeholder 5"/>
          <p:cNvPicPr>
            <a:picLocks noChangeAspect="1"/>
          </p:cNvPicPr>
          <p:nvPr/>
        </p:nvPicPr>
        <p:blipFill rotWithShape="1">
          <a:blip r:embed="rId2">
            <a:extLst>
              <a:ext uri="{28A0092B-C50C-407E-A947-70E740481C1C}">
                <a14:useLocalDpi xmlns:a14="http://schemas.microsoft.com/office/drawing/2010/main" val="0"/>
              </a:ext>
            </a:extLst>
          </a:blip>
          <a:srcRect b="69742"/>
          <a:stretch/>
        </p:blipFill>
        <p:spPr>
          <a:xfrm>
            <a:off x="333043" y="1214188"/>
            <a:ext cx="2471572" cy="2181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69305"/>
          <a:stretch/>
        </p:blipFill>
        <p:spPr>
          <a:xfrm>
            <a:off x="6297436" y="2382388"/>
            <a:ext cx="2498651" cy="31321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4423" t="19045" r="64561" b="30916"/>
          <a:stretch/>
        </p:blipFill>
        <p:spPr>
          <a:xfrm>
            <a:off x="365708" y="1214188"/>
            <a:ext cx="2471572" cy="2181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9980" t="20638" r="40691" b="30916"/>
          <a:stretch/>
        </p:blipFill>
        <p:spPr>
          <a:xfrm>
            <a:off x="3347114" y="1645409"/>
            <a:ext cx="2538483" cy="26505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5536" t="20320" r="15783" b="31235"/>
          <a:stretch/>
        </p:blipFill>
        <p:spPr>
          <a:xfrm>
            <a:off x="6297436" y="2382387"/>
            <a:ext cx="2498651" cy="31321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589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9"/>
                                        </p:tgtEl>
                                        <p:attrNameLst>
                                          <p:attrName>ppt_w</p:attrName>
                                        </p:attrNameLst>
                                      </p:cBhvr>
                                      <p:tavLst>
                                        <p:tav tm="0">
                                          <p:val>
                                            <p:strVal val="ppt_w"/>
                                          </p:val>
                                        </p:tav>
                                        <p:tav tm="100000">
                                          <p:val>
                                            <p:strVal val="ppt_w*0.70"/>
                                          </p:val>
                                        </p:tav>
                                      </p:tavLst>
                                    </p:anim>
                                    <p:anim calcmode="lin" valueType="num">
                                      <p:cBhvr>
                                        <p:cTn id="14" dur="1000"/>
                                        <p:tgtEl>
                                          <p:spTgt spid="9"/>
                                        </p:tgtEl>
                                        <p:attrNameLst>
                                          <p:attrName>ppt_h</p:attrName>
                                        </p:attrNameLst>
                                      </p:cBhvr>
                                      <p:tavLst>
                                        <p:tav tm="0">
                                          <p:val>
                                            <p:strVal val="ppt_h"/>
                                          </p:val>
                                        </p:tav>
                                        <p:tav tm="100000">
                                          <p:val>
                                            <p:strVal val="ppt_h"/>
                                          </p:val>
                                        </p:tav>
                                      </p:tavLst>
                                    </p:anim>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39360130"/>
              </p:ext>
            </p:extLst>
          </p:nvPr>
        </p:nvGraphicFramePr>
        <p:xfrm>
          <a:off x="655742" y="573206"/>
          <a:ext cx="7832516" cy="574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50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81224097"/>
              </p:ext>
            </p:extLst>
          </p:nvPr>
        </p:nvGraphicFramePr>
        <p:xfrm>
          <a:off x="758100" y="586284"/>
          <a:ext cx="7627799" cy="560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70337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52357598"/>
              </p:ext>
            </p:extLst>
          </p:nvPr>
        </p:nvGraphicFramePr>
        <p:xfrm>
          <a:off x="762893" y="586284"/>
          <a:ext cx="7618214" cy="5609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3886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2930</TotalTime>
  <Words>1004</Words>
  <Application>Microsoft Office PowerPoint</Application>
  <PresentationFormat>On-screen Show (4:3)</PresentationFormat>
  <Paragraphs>568</Paragraphs>
  <Slides>34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28 Days Later</vt:lpstr>
      <vt:lpstr>Arial</vt:lpstr>
      <vt:lpstr>BenSenHandwriting</vt:lpstr>
      <vt:lpstr>Calibri</vt:lpstr>
      <vt:lpstr>Calibri Light</vt:lpstr>
      <vt:lpstr>Kalpurush</vt:lpstr>
      <vt:lpstr>Kalpurush ANSI</vt:lpstr>
      <vt:lpstr>Nikosh</vt:lpstr>
      <vt:lpstr>NikoshBAN</vt:lpstr>
      <vt:lpstr>SolaimanLipi</vt:lpstr>
      <vt:lpstr>SulekhaT</vt:lpstr>
      <vt:lpstr>SutonnyLalMJ</vt:lpstr>
      <vt:lpstr>SutonnyMJ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বহুনির্বাচনী প্রশ্ন</vt:lpstr>
      <vt:lpstr>PowerPoint Presentation</vt:lpstr>
      <vt:lpstr>PowerPoint Presentation</vt:lpstr>
      <vt:lpstr>cÖkœc‡Î wPšÍb `¶Zvi wewfbœ ¯Í‡ii wfwË‡Z eûwbe©vPwb  cÖ‡kœi kZKiv nvi wbম্নiƒc nIqv evÃbxq: </vt:lpstr>
      <vt:lpstr>PowerPoint Presentation</vt:lpstr>
      <vt:lpstr>বহুনির্বাচনি প্রশ্নের বিভিন্ন অংশ</vt:lpstr>
      <vt:lpstr>PowerPoint Presentation</vt:lpstr>
      <vt:lpstr>  সাধারণ বহুনির্বাচনী প্রশ্ন( Simple MCQ)  </vt:lpstr>
      <vt:lpstr>বহুপদী সমাপ্তিসূচক বহুনির্বাচনি প্রশ্নের বিভিন্ন অংশ  ( Multiple completion MCQ) </vt:lpstr>
      <vt:lpstr>অভিন্ন তথ্যভিত্তিক বহুনির্বাচনি প্রশ্ন  (Situation Set MCQ)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Sazzad</dc:creator>
  <cp:lastModifiedBy>HM Sazzad</cp:lastModifiedBy>
  <cp:revision>154</cp:revision>
  <dcterms:created xsi:type="dcterms:W3CDTF">2018-10-05T04:29:45Z</dcterms:created>
  <dcterms:modified xsi:type="dcterms:W3CDTF">2020-11-24T18:55:11Z</dcterms:modified>
</cp:coreProperties>
</file>