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0" r:id="rId3"/>
    <p:sldId id="259" r:id="rId4"/>
    <p:sldId id="281" r:id="rId5"/>
    <p:sldId id="271" r:id="rId6"/>
    <p:sldId id="279" r:id="rId7"/>
    <p:sldId id="285" r:id="rId8"/>
    <p:sldId id="286" r:id="rId9"/>
    <p:sldId id="262" r:id="rId10"/>
    <p:sldId id="276" r:id="rId11"/>
    <p:sldId id="287" r:id="rId12"/>
    <p:sldId id="288" r:id="rId13"/>
    <p:sldId id="278" r:id="rId14"/>
    <p:sldId id="284" r:id="rId15"/>
    <p:sldId id="280" r:id="rId16"/>
    <p:sldId id="270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0099"/>
    <a:srgbClr val="990000"/>
    <a:srgbClr val="3333CC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11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3" Type="http://schemas.openxmlformats.org/officeDocument/2006/relationships/slide" Target="slides/slide2.xml" /><Relationship Id="rId21" Type="http://schemas.openxmlformats.org/officeDocument/2006/relationships/theme" Target="theme/theme1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viewProps" Target="view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presProps" Target="pres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tableStyles" Target="tableStyles.xml" 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0E3C41-64D5-4D2D-B29A-F0E20952A5BC}" type="doc">
      <dgm:prSet loTypeId="urn:microsoft.com/office/officeart/2005/8/layout/process2" loCatId="process" qsTypeId="urn:microsoft.com/office/officeart/2005/8/quickstyle/simple1" qsCatId="simple" csTypeId="urn:microsoft.com/office/officeart/2005/8/colors/colorful1#1" csCatId="colorful" phldr="1"/>
      <dgm:spPr/>
    </dgm:pt>
    <dgm:pt modelId="{A050445A-12D6-4231-9837-3BBDFA079F11}">
      <dgm:prSet custT="1"/>
      <dgm:spPr>
        <a:solidFill>
          <a:srgbClr val="00B050"/>
        </a:solidFill>
        <a:ln>
          <a:solidFill>
            <a:schemeClr val="tx1"/>
          </a:solidFill>
        </a:ln>
      </dgm:spPr>
      <dgm:t>
        <a:bodyPr/>
        <a:lstStyle/>
        <a:p>
          <a:r>
            <a:rPr lang="bn-BD" sz="3200" dirty="0">
              <a:latin typeface="NikoshBAN" pitchFamily="2" charset="0"/>
              <a:cs typeface="NikoshBAN" pitchFamily="2" charset="0"/>
            </a:rPr>
            <a:t>ও ঔ দিয়ে বাক্য গঠন করতে পারবে ।</a:t>
          </a:r>
          <a:endParaRPr lang="en-US" sz="3200" dirty="0"/>
        </a:p>
      </dgm:t>
    </dgm:pt>
    <dgm:pt modelId="{76F4D6C0-66D2-49F2-88DD-D32C64296F54}" type="parTrans" cxnId="{BB5F3FEA-B61C-4973-974D-3AE0FADEBFDC}">
      <dgm:prSet/>
      <dgm:spPr/>
      <dgm:t>
        <a:bodyPr/>
        <a:lstStyle/>
        <a:p>
          <a:endParaRPr lang="en-US"/>
        </a:p>
      </dgm:t>
    </dgm:pt>
    <dgm:pt modelId="{117765A9-EA36-47B7-9154-2028D5B23A96}" type="sibTrans" cxnId="{BB5F3FEA-B61C-4973-974D-3AE0FADEBFDC}">
      <dgm:prSet/>
      <dgm:spPr/>
      <dgm:t>
        <a:bodyPr/>
        <a:lstStyle/>
        <a:p>
          <a:endParaRPr lang="en-US"/>
        </a:p>
      </dgm:t>
    </dgm:pt>
    <dgm:pt modelId="{513B0086-75BA-47B6-8716-3F2A4326C608}">
      <dgm:prSet custT="1"/>
      <dgm:spPr>
        <a:gradFill flip="none" rotWithShape="0">
          <a:gsLst>
            <a:gs pos="0">
              <a:srgbClr val="CC0099">
                <a:tint val="66000"/>
                <a:satMod val="160000"/>
              </a:srgbClr>
            </a:gs>
            <a:gs pos="50000">
              <a:srgbClr val="CC0099">
                <a:tint val="44500"/>
                <a:satMod val="160000"/>
              </a:srgbClr>
            </a:gs>
            <a:gs pos="100000">
              <a:srgbClr val="CC0099">
                <a:tint val="23500"/>
                <a:satMod val="160000"/>
              </a:srgbClr>
            </a:gs>
          </a:gsLst>
          <a:lin ang="5400000" scaled="1"/>
          <a:tileRect/>
        </a:gradFill>
        <a:ln>
          <a:solidFill>
            <a:schemeClr val="tx1"/>
          </a:solidFill>
        </a:ln>
      </dgm:spPr>
      <dgm:t>
        <a:bodyPr/>
        <a:lstStyle/>
        <a:p>
          <a:r>
            <a:rPr lang="bn-BD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ও ঔ বর্ণ লিখতে ও বলতে পারবে ।</a:t>
          </a:r>
          <a:endParaRPr lang="en-US" sz="36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1DD76EEA-BA8B-46DA-B995-A3DBA13B4ADB}" type="parTrans" cxnId="{74841E18-2249-4C47-9292-0787A6AB98FB}">
      <dgm:prSet/>
      <dgm:spPr/>
      <dgm:t>
        <a:bodyPr/>
        <a:lstStyle/>
        <a:p>
          <a:endParaRPr lang="en-US"/>
        </a:p>
      </dgm:t>
    </dgm:pt>
    <dgm:pt modelId="{DFB0D352-9E20-4F1A-9556-01A01688D6D4}" type="sibTrans" cxnId="{74841E18-2249-4C47-9292-0787A6AB98FB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18344A0D-880E-4031-B185-F27420FBB1B6}">
      <dgm:prSet phldrT="[Text]" custT="1"/>
      <dgm:spPr>
        <a:solidFill>
          <a:schemeClr val="accent2"/>
        </a:solidFill>
        <a:ln>
          <a:solidFill>
            <a:schemeClr val="tx1"/>
          </a:solidFill>
        </a:ln>
      </dgm:spPr>
      <dgm:t>
        <a:bodyPr/>
        <a:lstStyle/>
        <a:p>
          <a:r>
            <a:rPr lang="bn-BD" sz="3600" dirty="0">
              <a:latin typeface="NikoshBAN" pitchFamily="2" charset="0"/>
              <a:cs typeface="NikoshBAN" pitchFamily="2" charset="0"/>
            </a:rPr>
            <a:t>ও ঔ দিয়ে শব্দ গঠন করতে পারবে </a:t>
          </a:r>
          <a:endParaRPr lang="en-US" sz="3600" dirty="0">
            <a:latin typeface="NikoshBAN" pitchFamily="2" charset="0"/>
            <a:cs typeface="NikoshBAN" pitchFamily="2" charset="0"/>
          </a:endParaRPr>
        </a:p>
      </dgm:t>
    </dgm:pt>
    <dgm:pt modelId="{702D8DA5-05B0-47F0-93D3-2B128B30D419}" type="parTrans" cxnId="{E4AD1427-D907-4133-ABBF-418B5EFE4D02}">
      <dgm:prSet/>
      <dgm:spPr/>
      <dgm:t>
        <a:bodyPr/>
        <a:lstStyle/>
        <a:p>
          <a:endParaRPr lang="en-US"/>
        </a:p>
      </dgm:t>
    </dgm:pt>
    <dgm:pt modelId="{8716443F-39C3-42AB-92C5-51D32A132087}" type="sibTrans" cxnId="{E4AD1427-D907-4133-ABBF-418B5EFE4D02}">
      <dgm:prSet/>
      <dgm:spPr>
        <a:solidFill>
          <a:schemeClr val="accent2">
            <a:lumMod val="75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9E045A0A-C056-45E8-A6FB-95B711978610}" type="pres">
      <dgm:prSet presAssocID="{9E0E3C41-64D5-4D2D-B29A-F0E20952A5BC}" presName="linearFlow" presStyleCnt="0">
        <dgm:presLayoutVars>
          <dgm:resizeHandles val="exact"/>
        </dgm:presLayoutVars>
      </dgm:prSet>
      <dgm:spPr/>
    </dgm:pt>
    <dgm:pt modelId="{ED84CFC4-AB48-4AA3-9F1C-EC1BB36F3929}" type="pres">
      <dgm:prSet presAssocID="{513B0086-75BA-47B6-8716-3F2A4326C608}" presName="node" presStyleLbl="node1" presStyleIdx="0" presStyleCnt="3" custScaleX="159327" custLinFactNeighborX="437" custLinFactNeighborY="-7179">
        <dgm:presLayoutVars>
          <dgm:bulletEnabled val="1"/>
        </dgm:presLayoutVars>
      </dgm:prSet>
      <dgm:spPr/>
    </dgm:pt>
    <dgm:pt modelId="{8828E7C6-E5F1-472F-8B16-40147512BB92}" type="pres">
      <dgm:prSet presAssocID="{DFB0D352-9E20-4F1A-9556-01A01688D6D4}" presName="sibTrans" presStyleLbl="sibTrans2D1" presStyleIdx="0" presStyleCnt="2" custScaleX="176270"/>
      <dgm:spPr/>
    </dgm:pt>
    <dgm:pt modelId="{8C96ADEF-0513-4210-BC94-329690FA425B}" type="pres">
      <dgm:prSet presAssocID="{DFB0D352-9E20-4F1A-9556-01A01688D6D4}" presName="connectorText" presStyleLbl="sibTrans2D1" presStyleIdx="0" presStyleCnt="2"/>
      <dgm:spPr/>
    </dgm:pt>
    <dgm:pt modelId="{C6B5108B-119F-4A68-9AAE-6DE0087AB163}" type="pres">
      <dgm:prSet presAssocID="{18344A0D-880E-4031-B185-F27420FBB1B6}" presName="node" presStyleLbl="node1" presStyleIdx="1" presStyleCnt="3" custScaleX="153937">
        <dgm:presLayoutVars>
          <dgm:bulletEnabled val="1"/>
        </dgm:presLayoutVars>
      </dgm:prSet>
      <dgm:spPr/>
    </dgm:pt>
    <dgm:pt modelId="{66872226-35F1-4D52-B6CD-F7B29685F317}" type="pres">
      <dgm:prSet presAssocID="{8716443F-39C3-42AB-92C5-51D32A132087}" presName="sibTrans" presStyleLbl="sibTrans2D1" presStyleIdx="1" presStyleCnt="2" custAng="197283" custScaleX="192423" custLinFactNeighborX="-15107" custLinFactNeighborY="-18096"/>
      <dgm:spPr/>
    </dgm:pt>
    <dgm:pt modelId="{D57D1FB6-8889-400B-9EFB-43B39BF933A5}" type="pres">
      <dgm:prSet presAssocID="{8716443F-39C3-42AB-92C5-51D32A132087}" presName="connectorText" presStyleLbl="sibTrans2D1" presStyleIdx="1" presStyleCnt="2"/>
      <dgm:spPr/>
    </dgm:pt>
    <dgm:pt modelId="{EAFA9249-B37D-47F0-9508-F5A809C8B79D}" type="pres">
      <dgm:prSet presAssocID="{A050445A-12D6-4231-9837-3BBDFA079F11}" presName="node" presStyleLbl="node1" presStyleIdx="2" presStyleCnt="3" custScaleX="153937" custScaleY="124084" custLinFactNeighborX="2333" custLinFactNeighborY="33447" custRadScaleRad="139040" custRadScaleInc="9448">
        <dgm:presLayoutVars>
          <dgm:bulletEnabled val="1"/>
        </dgm:presLayoutVars>
      </dgm:prSet>
      <dgm:spPr/>
    </dgm:pt>
  </dgm:ptLst>
  <dgm:cxnLst>
    <dgm:cxn modelId="{9F5DE100-B5DA-41A2-95E1-004E6A0668A8}" type="presOf" srcId="{DFB0D352-9E20-4F1A-9556-01A01688D6D4}" destId="{8C96ADEF-0513-4210-BC94-329690FA425B}" srcOrd="1" destOrd="0" presId="urn:microsoft.com/office/officeart/2005/8/layout/process2"/>
    <dgm:cxn modelId="{74841E18-2249-4C47-9292-0787A6AB98FB}" srcId="{9E0E3C41-64D5-4D2D-B29A-F0E20952A5BC}" destId="{513B0086-75BA-47B6-8716-3F2A4326C608}" srcOrd="0" destOrd="0" parTransId="{1DD76EEA-BA8B-46DA-B995-A3DBA13B4ADB}" sibTransId="{DFB0D352-9E20-4F1A-9556-01A01688D6D4}"/>
    <dgm:cxn modelId="{74A9C424-CAD1-421F-9A5C-9FD5E2CC3ADB}" type="presOf" srcId="{9E0E3C41-64D5-4D2D-B29A-F0E20952A5BC}" destId="{9E045A0A-C056-45E8-A6FB-95B711978610}" srcOrd="0" destOrd="0" presId="urn:microsoft.com/office/officeart/2005/8/layout/process2"/>
    <dgm:cxn modelId="{E4AD1427-D907-4133-ABBF-418B5EFE4D02}" srcId="{9E0E3C41-64D5-4D2D-B29A-F0E20952A5BC}" destId="{18344A0D-880E-4031-B185-F27420FBB1B6}" srcOrd="1" destOrd="0" parTransId="{702D8DA5-05B0-47F0-93D3-2B128B30D419}" sibTransId="{8716443F-39C3-42AB-92C5-51D32A132087}"/>
    <dgm:cxn modelId="{4F956071-493C-4082-AA1D-282F302DE1B4}" type="presOf" srcId="{A050445A-12D6-4231-9837-3BBDFA079F11}" destId="{EAFA9249-B37D-47F0-9508-F5A809C8B79D}" srcOrd="0" destOrd="0" presId="urn:microsoft.com/office/officeart/2005/8/layout/process2"/>
    <dgm:cxn modelId="{51CB169C-4385-4692-91AB-95E3926EE9A2}" type="presOf" srcId="{18344A0D-880E-4031-B185-F27420FBB1B6}" destId="{C6B5108B-119F-4A68-9AAE-6DE0087AB163}" srcOrd="0" destOrd="0" presId="urn:microsoft.com/office/officeart/2005/8/layout/process2"/>
    <dgm:cxn modelId="{5769C2A4-A79C-47C7-B75C-21CFBE2C0D6D}" type="presOf" srcId="{DFB0D352-9E20-4F1A-9556-01A01688D6D4}" destId="{8828E7C6-E5F1-472F-8B16-40147512BB92}" srcOrd="0" destOrd="0" presId="urn:microsoft.com/office/officeart/2005/8/layout/process2"/>
    <dgm:cxn modelId="{2CBB03C0-6293-4D3E-A15E-18B6BC028BF0}" type="presOf" srcId="{513B0086-75BA-47B6-8716-3F2A4326C608}" destId="{ED84CFC4-AB48-4AA3-9F1C-EC1BB36F3929}" srcOrd="0" destOrd="0" presId="urn:microsoft.com/office/officeart/2005/8/layout/process2"/>
    <dgm:cxn modelId="{A4150FCB-C912-477C-B357-61CA92AE749E}" type="presOf" srcId="{8716443F-39C3-42AB-92C5-51D32A132087}" destId="{66872226-35F1-4D52-B6CD-F7B29685F317}" srcOrd="0" destOrd="0" presId="urn:microsoft.com/office/officeart/2005/8/layout/process2"/>
    <dgm:cxn modelId="{BB5F3FEA-B61C-4973-974D-3AE0FADEBFDC}" srcId="{9E0E3C41-64D5-4D2D-B29A-F0E20952A5BC}" destId="{A050445A-12D6-4231-9837-3BBDFA079F11}" srcOrd="2" destOrd="0" parTransId="{76F4D6C0-66D2-49F2-88DD-D32C64296F54}" sibTransId="{117765A9-EA36-47B7-9154-2028D5B23A96}"/>
    <dgm:cxn modelId="{D15DA1FF-D576-4F0F-8D07-962D0B52AD48}" type="presOf" srcId="{8716443F-39C3-42AB-92C5-51D32A132087}" destId="{D57D1FB6-8889-400B-9EFB-43B39BF933A5}" srcOrd="1" destOrd="0" presId="urn:microsoft.com/office/officeart/2005/8/layout/process2"/>
    <dgm:cxn modelId="{C39FF4D8-3544-435F-92D6-7DB35A1DC07E}" type="presParOf" srcId="{9E045A0A-C056-45E8-A6FB-95B711978610}" destId="{ED84CFC4-AB48-4AA3-9F1C-EC1BB36F3929}" srcOrd="0" destOrd="0" presId="urn:microsoft.com/office/officeart/2005/8/layout/process2"/>
    <dgm:cxn modelId="{A41CCCF2-1A83-4557-AF06-36DA82947D2C}" type="presParOf" srcId="{9E045A0A-C056-45E8-A6FB-95B711978610}" destId="{8828E7C6-E5F1-472F-8B16-40147512BB92}" srcOrd="1" destOrd="0" presId="urn:microsoft.com/office/officeart/2005/8/layout/process2"/>
    <dgm:cxn modelId="{A4520B5E-31B9-421B-91E6-B57A8CF403B1}" type="presParOf" srcId="{8828E7C6-E5F1-472F-8B16-40147512BB92}" destId="{8C96ADEF-0513-4210-BC94-329690FA425B}" srcOrd="0" destOrd="0" presId="urn:microsoft.com/office/officeart/2005/8/layout/process2"/>
    <dgm:cxn modelId="{EA4C1CA9-56D0-4A80-910B-B65C556C3273}" type="presParOf" srcId="{9E045A0A-C056-45E8-A6FB-95B711978610}" destId="{C6B5108B-119F-4A68-9AAE-6DE0087AB163}" srcOrd="2" destOrd="0" presId="urn:microsoft.com/office/officeart/2005/8/layout/process2"/>
    <dgm:cxn modelId="{5CF13BE3-468D-42DE-99F6-74AF0822A185}" type="presParOf" srcId="{9E045A0A-C056-45E8-A6FB-95B711978610}" destId="{66872226-35F1-4D52-B6CD-F7B29685F317}" srcOrd="3" destOrd="0" presId="urn:microsoft.com/office/officeart/2005/8/layout/process2"/>
    <dgm:cxn modelId="{94A5937F-67C4-46D2-AC9E-6C90E04C9765}" type="presParOf" srcId="{66872226-35F1-4D52-B6CD-F7B29685F317}" destId="{D57D1FB6-8889-400B-9EFB-43B39BF933A5}" srcOrd="0" destOrd="0" presId="urn:microsoft.com/office/officeart/2005/8/layout/process2"/>
    <dgm:cxn modelId="{ABB146ED-1602-43FE-A859-4532DAAC17F0}" type="presParOf" srcId="{9E045A0A-C056-45E8-A6FB-95B711978610}" destId="{EAFA9249-B37D-47F0-9508-F5A809C8B79D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18CD2C7-89B6-439A-94BB-6DD993C67B43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F4127E7-6FF7-4CC6-8DD8-37BF6C3D5024}">
      <dgm:prSet phldrT="[Text]"/>
      <dgm:spPr>
        <a:solidFill>
          <a:srgbClr val="00B0F0">
            <a:alpha val="50000"/>
          </a:srgbClr>
        </a:solidFill>
        <a:ln>
          <a:solidFill>
            <a:schemeClr val="tx1"/>
          </a:solidFill>
        </a:ln>
      </dgm:spPr>
      <dgm:t>
        <a:bodyPr/>
        <a:lstStyle/>
        <a:p>
          <a:r>
            <a:rPr lang="bn-BD" dirty="0">
              <a:latin typeface="NikoshBAN" pitchFamily="2" charset="0"/>
              <a:cs typeface="NikoshBAN" pitchFamily="2" charset="0"/>
            </a:rPr>
            <a:t>ও</a:t>
          </a:r>
          <a:r>
            <a:rPr lang="en-US" dirty="0">
              <a:latin typeface="NikoshBAN" pitchFamily="2" charset="0"/>
              <a:cs typeface="NikoshBAN" pitchFamily="2" charset="0"/>
            </a:rPr>
            <a:t> </a:t>
          </a:r>
          <a:r>
            <a:rPr lang="bn-BD" dirty="0">
              <a:latin typeface="NikoshBAN" pitchFamily="2" charset="0"/>
              <a:cs typeface="NikoshBAN" pitchFamily="2" charset="0"/>
            </a:rPr>
            <a:t>দিয়ে ২টি করে শব্দ ও বাক্য লিখ</a:t>
          </a:r>
          <a:endParaRPr lang="en-US" dirty="0"/>
        </a:p>
      </dgm:t>
    </dgm:pt>
    <dgm:pt modelId="{F4DC676B-4F80-4F3C-B373-33D7E285CAF2}" type="parTrans" cxnId="{01CC736E-0599-4378-88A0-64EEBBA5A09C}">
      <dgm:prSet/>
      <dgm:spPr/>
      <dgm:t>
        <a:bodyPr/>
        <a:lstStyle/>
        <a:p>
          <a:endParaRPr lang="en-US"/>
        </a:p>
      </dgm:t>
    </dgm:pt>
    <dgm:pt modelId="{DA8EF249-942C-49DA-8754-FBD23ECFBB85}" type="sibTrans" cxnId="{01CC736E-0599-4378-88A0-64EEBBA5A09C}">
      <dgm:prSet/>
      <dgm:spPr/>
      <dgm:t>
        <a:bodyPr/>
        <a:lstStyle/>
        <a:p>
          <a:endParaRPr lang="en-US"/>
        </a:p>
      </dgm:t>
    </dgm:pt>
    <dgm:pt modelId="{527894FC-7238-4FB8-BDD2-A93C90089116}">
      <dgm:prSet phldrT="[Text]"/>
      <dgm:spPr>
        <a:solidFill>
          <a:schemeClr val="accent2">
            <a:alpha val="50000"/>
          </a:schemeClr>
        </a:solidFill>
        <a:ln>
          <a:solidFill>
            <a:srgbClr val="C00000"/>
          </a:solidFill>
        </a:ln>
      </dgm:spPr>
      <dgm:t>
        <a:bodyPr/>
        <a:lstStyle/>
        <a:p>
          <a:r>
            <a:rPr lang="bn-BD" dirty="0">
              <a:latin typeface="NikoshBAN" pitchFamily="2" charset="0"/>
              <a:cs typeface="NikoshBAN" pitchFamily="2" charset="0"/>
            </a:rPr>
            <a:t>ঔ</a:t>
          </a:r>
          <a:r>
            <a:rPr lang="en-US" dirty="0">
              <a:latin typeface="NikoshBAN" pitchFamily="2" charset="0"/>
              <a:cs typeface="NikoshBAN" pitchFamily="2" charset="0"/>
            </a:rPr>
            <a:t> </a:t>
          </a:r>
          <a:r>
            <a:rPr lang="bn-BD" dirty="0">
              <a:latin typeface="NikoshBAN" pitchFamily="2" charset="0"/>
              <a:cs typeface="NikoshBAN" pitchFamily="2" charset="0"/>
            </a:rPr>
            <a:t>দিয়ে ২টি করে শব্দ ও বাক্য লিখ</a:t>
          </a:r>
          <a:endParaRPr lang="en-US" dirty="0"/>
        </a:p>
      </dgm:t>
    </dgm:pt>
    <dgm:pt modelId="{4DFDD290-4F9B-4609-8E86-909348055CE3}" type="parTrans" cxnId="{1B7ECBE8-B1C9-4970-B4DB-2893180A3574}">
      <dgm:prSet/>
      <dgm:spPr/>
      <dgm:t>
        <a:bodyPr/>
        <a:lstStyle/>
        <a:p>
          <a:endParaRPr lang="en-US"/>
        </a:p>
      </dgm:t>
    </dgm:pt>
    <dgm:pt modelId="{CE2ECF9D-8666-4613-8354-23479001B386}" type="sibTrans" cxnId="{1B7ECBE8-B1C9-4970-B4DB-2893180A3574}">
      <dgm:prSet/>
      <dgm:spPr/>
      <dgm:t>
        <a:bodyPr/>
        <a:lstStyle/>
        <a:p>
          <a:endParaRPr lang="en-US"/>
        </a:p>
      </dgm:t>
    </dgm:pt>
    <dgm:pt modelId="{D02A078C-4218-4210-AE22-84CFFB8C0602}">
      <dgm:prSet/>
      <dgm:spPr>
        <a:solidFill>
          <a:srgbClr val="00B0F0">
            <a:alpha val="50000"/>
          </a:srgbClr>
        </a:solidFill>
        <a:ln>
          <a:solidFill>
            <a:schemeClr val="tx1"/>
          </a:solidFill>
        </a:ln>
      </dgm:spPr>
      <dgm:t>
        <a:bodyPr/>
        <a:lstStyle/>
        <a:p>
          <a:r>
            <a:rPr lang="bn-BD" dirty="0">
              <a:latin typeface="NikoshBAN" pitchFamily="2" charset="0"/>
              <a:cs typeface="NikoshBAN" pitchFamily="2" charset="0"/>
            </a:rPr>
            <a:t>ও দিয়ে ২টি করে শব্দ ও বাক্য লিখ।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7E504658-9528-4E35-A8F7-54DF9A9C08CC}" type="parTrans" cxnId="{C269075C-D90D-4864-AA55-6F254732B0FD}">
      <dgm:prSet/>
      <dgm:spPr/>
      <dgm:t>
        <a:bodyPr/>
        <a:lstStyle/>
        <a:p>
          <a:endParaRPr lang="en-US"/>
        </a:p>
      </dgm:t>
    </dgm:pt>
    <dgm:pt modelId="{B3AA1B66-4A63-470C-8454-258F5F1092CD}" type="sibTrans" cxnId="{C269075C-D90D-4864-AA55-6F254732B0FD}">
      <dgm:prSet/>
      <dgm:spPr/>
      <dgm:t>
        <a:bodyPr/>
        <a:lstStyle/>
        <a:p>
          <a:endParaRPr lang="en-US"/>
        </a:p>
      </dgm:t>
    </dgm:pt>
    <dgm:pt modelId="{8076FDDF-41EF-49D9-BC00-BC95D7B41ADD}">
      <dgm:prSet/>
      <dgm:spPr>
        <a:solidFill>
          <a:schemeClr val="accent2">
            <a:alpha val="50000"/>
          </a:schemeClr>
        </a:solidFill>
        <a:ln>
          <a:solidFill>
            <a:srgbClr val="990000"/>
          </a:solidFill>
        </a:ln>
      </dgm:spPr>
      <dgm:t>
        <a:bodyPr/>
        <a:lstStyle/>
        <a:p>
          <a:r>
            <a:rPr lang="bn-BD" dirty="0">
              <a:latin typeface="NikoshBAN" pitchFamily="2" charset="0"/>
              <a:cs typeface="NikoshBAN" pitchFamily="2" charset="0"/>
            </a:rPr>
            <a:t>ঔ দিয়ে ২টি করে শব্দ ও বাক্য লিখ।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D4D2C845-A64B-4977-B27B-3419513673EC}" type="parTrans" cxnId="{823AFC0E-E1DD-4A43-9B9F-EDB6AB55243C}">
      <dgm:prSet/>
      <dgm:spPr/>
      <dgm:t>
        <a:bodyPr/>
        <a:lstStyle/>
        <a:p>
          <a:endParaRPr lang="en-US"/>
        </a:p>
      </dgm:t>
    </dgm:pt>
    <dgm:pt modelId="{D21E9A40-F5CF-4A34-9CF7-4F883B785DBD}" type="sibTrans" cxnId="{823AFC0E-E1DD-4A43-9B9F-EDB6AB55243C}">
      <dgm:prSet/>
      <dgm:spPr/>
      <dgm:t>
        <a:bodyPr/>
        <a:lstStyle/>
        <a:p>
          <a:endParaRPr lang="en-US"/>
        </a:p>
      </dgm:t>
    </dgm:pt>
    <dgm:pt modelId="{DC3C52C8-5048-4548-B520-92DF54E9EA94}" type="pres">
      <dgm:prSet presAssocID="{C18CD2C7-89B6-439A-94BB-6DD993C67B43}" presName="Name0" presStyleCnt="0">
        <dgm:presLayoutVars>
          <dgm:dir/>
          <dgm:resizeHandles val="exact"/>
        </dgm:presLayoutVars>
      </dgm:prSet>
      <dgm:spPr/>
    </dgm:pt>
    <dgm:pt modelId="{5660D55C-5CB9-439E-AC86-8C320285194F}" type="pres">
      <dgm:prSet presAssocID="{D02A078C-4218-4210-AE22-84CFFB8C0602}" presName="Name5" presStyleLbl="vennNode1" presStyleIdx="0" presStyleCnt="4">
        <dgm:presLayoutVars>
          <dgm:bulletEnabled val="1"/>
        </dgm:presLayoutVars>
      </dgm:prSet>
      <dgm:spPr/>
    </dgm:pt>
    <dgm:pt modelId="{A90FEC49-0DAB-4419-93BF-AAA1C5CF445C}" type="pres">
      <dgm:prSet presAssocID="{B3AA1B66-4A63-470C-8454-258F5F1092CD}" presName="space" presStyleCnt="0"/>
      <dgm:spPr/>
    </dgm:pt>
    <dgm:pt modelId="{1C616683-8992-4E85-92D7-CB3142F0CA0D}" type="pres">
      <dgm:prSet presAssocID="{8076FDDF-41EF-49D9-BC00-BC95D7B41ADD}" presName="Name5" presStyleLbl="vennNode1" presStyleIdx="1" presStyleCnt="4">
        <dgm:presLayoutVars>
          <dgm:bulletEnabled val="1"/>
        </dgm:presLayoutVars>
      </dgm:prSet>
      <dgm:spPr/>
    </dgm:pt>
    <dgm:pt modelId="{E6B2368F-5635-4895-83D5-98A49E76085B}" type="pres">
      <dgm:prSet presAssocID="{D21E9A40-F5CF-4A34-9CF7-4F883B785DBD}" presName="space" presStyleCnt="0"/>
      <dgm:spPr/>
    </dgm:pt>
    <dgm:pt modelId="{0A1EDD1E-169D-4936-AE7D-287D8E4A293C}" type="pres">
      <dgm:prSet presAssocID="{5F4127E7-6FF7-4CC6-8DD8-37BF6C3D5024}" presName="Name5" presStyleLbl="vennNode1" presStyleIdx="2" presStyleCnt="4">
        <dgm:presLayoutVars>
          <dgm:bulletEnabled val="1"/>
        </dgm:presLayoutVars>
      </dgm:prSet>
      <dgm:spPr/>
    </dgm:pt>
    <dgm:pt modelId="{91C686FD-C0C9-4813-9BC0-4B34584C3C34}" type="pres">
      <dgm:prSet presAssocID="{DA8EF249-942C-49DA-8754-FBD23ECFBB85}" presName="space" presStyleCnt="0"/>
      <dgm:spPr/>
    </dgm:pt>
    <dgm:pt modelId="{8C3AA086-CF4F-4193-859B-AF3D787A9036}" type="pres">
      <dgm:prSet presAssocID="{527894FC-7238-4FB8-BDD2-A93C90089116}" presName="Name5" presStyleLbl="vennNode1" presStyleIdx="3" presStyleCnt="4">
        <dgm:presLayoutVars>
          <dgm:bulletEnabled val="1"/>
        </dgm:presLayoutVars>
      </dgm:prSet>
      <dgm:spPr/>
    </dgm:pt>
  </dgm:ptLst>
  <dgm:cxnLst>
    <dgm:cxn modelId="{823AFC0E-E1DD-4A43-9B9F-EDB6AB55243C}" srcId="{C18CD2C7-89B6-439A-94BB-6DD993C67B43}" destId="{8076FDDF-41EF-49D9-BC00-BC95D7B41ADD}" srcOrd="1" destOrd="0" parTransId="{D4D2C845-A64B-4977-B27B-3419513673EC}" sibTransId="{D21E9A40-F5CF-4A34-9CF7-4F883B785DBD}"/>
    <dgm:cxn modelId="{E8907033-B685-44D8-B376-B370469FCF99}" type="presOf" srcId="{C18CD2C7-89B6-439A-94BB-6DD993C67B43}" destId="{DC3C52C8-5048-4548-B520-92DF54E9EA94}" srcOrd="0" destOrd="0" presId="urn:microsoft.com/office/officeart/2005/8/layout/venn3"/>
    <dgm:cxn modelId="{C269075C-D90D-4864-AA55-6F254732B0FD}" srcId="{C18CD2C7-89B6-439A-94BB-6DD993C67B43}" destId="{D02A078C-4218-4210-AE22-84CFFB8C0602}" srcOrd="0" destOrd="0" parTransId="{7E504658-9528-4E35-A8F7-54DF9A9C08CC}" sibTransId="{B3AA1B66-4A63-470C-8454-258F5F1092CD}"/>
    <dgm:cxn modelId="{01CC736E-0599-4378-88A0-64EEBBA5A09C}" srcId="{C18CD2C7-89B6-439A-94BB-6DD993C67B43}" destId="{5F4127E7-6FF7-4CC6-8DD8-37BF6C3D5024}" srcOrd="2" destOrd="0" parTransId="{F4DC676B-4F80-4F3C-B373-33D7E285CAF2}" sibTransId="{DA8EF249-942C-49DA-8754-FBD23ECFBB85}"/>
    <dgm:cxn modelId="{5EB3D098-4A52-45F5-B93B-2EF1FE9BF0BE}" type="presOf" srcId="{5F4127E7-6FF7-4CC6-8DD8-37BF6C3D5024}" destId="{0A1EDD1E-169D-4936-AE7D-287D8E4A293C}" srcOrd="0" destOrd="0" presId="urn:microsoft.com/office/officeart/2005/8/layout/venn3"/>
    <dgm:cxn modelId="{7482B0D3-38A6-44BD-AE3A-5393B2B4E8ED}" type="presOf" srcId="{8076FDDF-41EF-49D9-BC00-BC95D7B41ADD}" destId="{1C616683-8992-4E85-92D7-CB3142F0CA0D}" srcOrd="0" destOrd="0" presId="urn:microsoft.com/office/officeart/2005/8/layout/venn3"/>
    <dgm:cxn modelId="{C1B4F0D4-3814-4D21-A4B9-3D14A52E9742}" type="presOf" srcId="{D02A078C-4218-4210-AE22-84CFFB8C0602}" destId="{5660D55C-5CB9-439E-AC86-8C320285194F}" srcOrd="0" destOrd="0" presId="urn:microsoft.com/office/officeart/2005/8/layout/venn3"/>
    <dgm:cxn modelId="{4A7526DA-0576-4CDD-B8EC-AF96D23A27F6}" type="presOf" srcId="{527894FC-7238-4FB8-BDD2-A93C90089116}" destId="{8C3AA086-CF4F-4193-859B-AF3D787A9036}" srcOrd="0" destOrd="0" presId="urn:microsoft.com/office/officeart/2005/8/layout/venn3"/>
    <dgm:cxn modelId="{1B7ECBE8-B1C9-4970-B4DB-2893180A3574}" srcId="{C18CD2C7-89B6-439A-94BB-6DD993C67B43}" destId="{527894FC-7238-4FB8-BDD2-A93C90089116}" srcOrd="3" destOrd="0" parTransId="{4DFDD290-4F9B-4609-8E86-909348055CE3}" sibTransId="{CE2ECF9D-8666-4613-8354-23479001B386}"/>
    <dgm:cxn modelId="{00C4F721-43D2-4544-9D4A-D44D0C885A82}" type="presParOf" srcId="{DC3C52C8-5048-4548-B520-92DF54E9EA94}" destId="{5660D55C-5CB9-439E-AC86-8C320285194F}" srcOrd="0" destOrd="0" presId="urn:microsoft.com/office/officeart/2005/8/layout/venn3"/>
    <dgm:cxn modelId="{F31C341E-9BD7-41BC-BB39-F0EC78BCD362}" type="presParOf" srcId="{DC3C52C8-5048-4548-B520-92DF54E9EA94}" destId="{A90FEC49-0DAB-4419-93BF-AAA1C5CF445C}" srcOrd="1" destOrd="0" presId="urn:microsoft.com/office/officeart/2005/8/layout/venn3"/>
    <dgm:cxn modelId="{4550EBE7-55B6-44C3-80AC-F0344CEB38BB}" type="presParOf" srcId="{DC3C52C8-5048-4548-B520-92DF54E9EA94}" destId="{1C616683-8992-4E85-92D7-CB3142F0CA0D}" srcOrd="2" destOrd="0" presId="urn:microsoft.com/office/officeart/2005/8/layout/venn3"/>
    <dgm:cxn modelId="{D3404BA1-54FB-423A-8AB4-3D2DE78E0D9E}" type="presParOf" srcId="{DC3C52C8-5048-4548-B520-92DF54E9EA94}" destId="{E6B2368F-5635-4895-83D5-98A49E76085B}" srcOrd="3" destOrd="0" presId="urn:microsoft.com/office/officeart/2005/8/layout/venn3"/>
    <dgm:cxn modelId="{5E18F683-D940-4A3D-A85D-A8B9919D5A05}" type="presParOf" srcId="{DC3C52C8-5048-4548-B520-92DF54E9EA94}" destId="{0A1EDD1E-169D-4936-AE7D-287D8E4A293C}" srcOrd="4" destOrd="0" presId="urn:microsoft.com/office/officeart/2005/8/layout/venn3"/>
    <dgm:cxn modelId="{11B02B79-5BF8-4A66-ABDF-DE4145E3F7EB}" type="presParOf" srcId="{DC3C52C8-5048-4548-B520-92DF54E9EA94}" destId="{91C686FD-C0C9-4813-9BC0-4B34584C3C34}" srcOrd="5" destOrd="0" presId="urn:microsoft.com/office/officeart/2005/8/layout/venn3"/>
    <dgm:cxn modelId="{B54DF393-DE66-49D8-AC83-4A540B4A804C}" type="presParOf" srcId="{DC3C52C8-5048-4548-B520-92DF54E9EA94}" destId="{8C3AA086-CF4F-4193-859B-AF3D787A9036}" srcOrd="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84CFC4-AB48-4AA3-9F1C-EC1BB36F3929}">
      <dsp:nvSpPr>
        <dsp:cNvPr id="0" name=""/>
        <dsp:cNvSpPr/>
      </dsp:nvSpPr>
      <dsp:spPr>
        <a:xfrm>
          <a:off x="-8" y="0"/>
          <a:ext cx="6096016" cy="956525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rgbClr val="CC0099">
                <a:tint val="66000"/>
                <a:satMod val="160000"/>
              </a:srgbClr>
            </a:gs>
            <a:gs pos="50000">
              <a:srgbClr val="CC0099">
                <a:tint val="44500"/>
                <a:satMod val="160000"/>
              </a:srgbClr>
            </a:gs>
            <a:gs pos="100000">
              <a:srgbClr val="CC0099">
                <a:tint val="23500"/>
                <a:satMod val="160000"/>
              </a:srgbClr>
            </a:gs>
          </a:gsLst>
          <a:lin ang="5400000" scaled="1"/>
          <a:tileRect/>
        </a:gra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3600" kern="12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ও ঔ বর্ণ লিখতে ও বলতে পারবে ।</a:t>
          </a:r>
          <a:endParaRPr lang="en-US" sz="3600" kern="12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>
        <a:off x="28008" y="28016"/>
        <a:ext cx="6039984" cy="900493"/>
      </dsp:txXfrm>
    </dsp:sp>
    <dsp:sp modelId="{8828E7C6-E5F1-472F-8B16-40147512BB92}">
      <dsp:nvSpPr>
        <dsp:cNvPr id="0" name=""/>
        <dsp:cNvSpPr/>
      </dsp:nvSpPr>
      <dsp:spPr>
        <a:xfrm rot="5400000">
          <a:off x="2729374" y="982320"/>
          <a:ext cx="637250" cy="4304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900" kern="1200"/>
        </a:p>
      </dsp:txBody>
      <dsp:txXfrm rot="-5400000">
        <a:off x="2918868" y="878914"/>
        <a:ext cx="258262" cy="508119"/>
      </dsp:txXfrm>
    </dsp:sp>
    <dsp:sp modelId="{C6B5108B-119F-4A68-9AAE-6DE0087AB163}">
      <dsp:nvSpPr>
        <dsp:cNvPr id="0" name=""/>
        <dsp:cNvSpPr/>
      </dsp:nvSpPr>
      <dsp:spPr>
        <a:xfrm>
          <a:off x="103105" y="1438552"/>
          <a:ext cx="5889789" cy="956525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3600" kern="1200" dirty="0">
              <a:latin typeface="NikoshBAN" pitchFamily="2" charset="0"/>
              <a:cs typeface="NikoshBAN" pitchFamily="2" charset="0"/>
            </a:rPr>
            <a:t>ও ঔ দিয়ে শব্দ গঠন করতে পারবে </a:t>
          </a:r>
          <a:endParaRPr lang="en-US" sz="3600" kern="1200" dirty="0">
            <a:latin typeface="NikoshBAN" pitchFamily="2" charset="0"/>
            <a:cs typeface="NikoshBAN" pitchFamily="2" charset="0"/>
          </a:endParaRPr>
        </a:p>
      </dsp:txBody>
      <dsp:txXfrm>
        <a:off x="131121" y="1466568"/>
        <a:ext cx="5833757" cy="900493"/>
      </dsp:txXfrm>
    </dsp:sp>
    <dsp:sp modelId="{66872226-35F1-4D52-B6CD-F7B29685F317}">
      <dsp:nvSpPr>
        <dsp:cNvPr id="0" name=""/>
        <dsp:cNvSpPr/>
      </dsp:nvSpPr>
      <dsp:spPr>
        <a:xfrm rot="5400000">
          <a:off x="2686220" y="2342981"/>
          <a:ext cx="696794" cy="4304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lumMod val="75000"/>
          </a:schemeClr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300" kern="1200"/>
        </a:p>
      </dsp:txBody>
      <dsp:txXfrm rot="-5400000">
        <a:off x="2905486" y="2209803"/>
        <a:ext cx="258262" cy="567663"/>
      </dsp:txXfrm>
    </dsp:sp>
    <dsp:sp modelId="{EAFA9249-B37D-47F0-9508-F5A809C8B79D}">
      <dsp:nvSpPr>
        <dsp:cNvPr id="0" name=""/>
        <dsp:cNvSpPr/>
      </dsp:nvSpPr>
      <dsp:spPr>
        <a:xfrm>
          <a:off x="192368" y="2877104"/>
          <a:ext cx="5889789" cy="1186895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3200" kern="1200" dirty="0">
              <a:latin typeface="NikoshBAN" pitchFamily="2" charset="0"/>
              <a:cs typeface="NikoshBAN" pitchFamily="2" charset="0"/>
            </a:rPr>
            <a:t>ও ঔ দিয়ে বাক্য গঠন করতে পারবে ।</a:t>
          </a:r>
          <a:endParaRPr lang="en-US" sz="3200" kern="1200" dirty="0"/>
        </a:p>
      </dsp:txBody>
      <dsp:txXfrm>
        <a:off x="227131" y="2911867"/>
        <a:ext cx="5820263" cy="111736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60D55C-5CB9-439E-AC86-8C320285194F}">
      <dsp:nvSpPr>
        <dsp:cNvPr id="0" name=""/>
        <dsp:cNvSpPr/>
      </dsp:nvSpPr>
      <dsp:spPr>
        <a:xfrm>
          <a:off x="2411" y="822473"/>
          <a:ext cx="2419052" cy="2419052"/>
        </a:xfrm>
        <a:prstGeom prst="ellipse">
          <a:avLst/>
        </a:prstGeom>
        <a:solidFill>
          <a:srgbClr val="00B0F0">
            <a:alpha val="50000"/>
          </a:srgb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3129" tIns="39370" rIns="133129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3100" kern="1200" dirty="0">
              <a:latin typeface="NikoshBAN" pitchFamily="2" charset="0"/>
              <a:cs typeface="NikoshBAN" pitchFamily="2" charset="0"/>
            </a:rPr>
            <a:t>ও দিয়ে ২টি করে শব্দ ও বাক্য লিখ।</a:t>
          </a:r>
          <a:endParaRPr lang="en-US" sz="3100" kern="1200" dirty="0">
            <a:latin typeface="NikoshBAN" pitchFamily="2" charset="0"/>
            <a:cs typeface="NikoshBAN" pitchFamily="2" charset="0"/>
          </a:endParaRPr>
        </a:p>
      </dsp:txBody>
      <dsp:txXfrm>
        <a:off x="356673" y="1176735"/>
        <a:ext cx="1710528" cy="1710528"/>
      </dsp:txXfrm>
    </dsp:sp>
    <dsp:sp modelId="{1C616683-8992-4E85-92D7-CB3142F0CA0D}">
      <dsp:nvSpPr>
        <dsp:cNvPr id="0" name=""/>
        <dsp:cNvSpPr/>
      </dsp:nvSpPr>
      <dsp:spPr>
        <a:xfrm>
          <a:off x="1937652" y="822473"/>
          <a:ext cx="2419052" cy="2419052"/>
        </a:xfrm>
        <a:prstGeom prst="ellipse">
          <a:avLst/>
        </a:prstGeom>
        <a:solidFill>
          <a:schemeClr val="accent2">
            <a:alpha val="50000"/>
          </a:schemeClr>
        </a:solidFill>
        <a:ln w="25400" cap="flat" cmpd="sng" algn="ctr">
          <a:solidFill>
            <a:srgbClr val="99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3129" tIns="39370" rIns="133129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3100" kern="1200" dirty="0">
              <a:latin typeface="NikoshBAN" pitchFamily="2" charset="0"/>
              <a:cs typeface="NikoshBAN" pitchFamily="2" charset="0"/>
            </a:rPr>
            <a:t>ঔ দিয়ে ২টি করে শব্দ ও বাক্য লিখ।</a:t>
          </a:r>
          <a:endParaRPr lang="en-US" sz="3100" kern="1200" dirty="0">
            <a:latin typeface="NikoshBAN" pitchFamily="2" charset="0"/>
            <a:cs typeface="NikoshBAN" pitchFamily="2" charset="0"/>
          </a:endParaRPr>
        </a:p>
      </dsp:txBody>
      <dsp:txXfrm>
        <a:off x="2291914" y="1176735"/>
        <a:ext cx="1710528" cy="1710528"/>
      </dsp:txXfrm>
    </dsp:sp>
    <dsp:sp modelId="{0A1EDD1E-169D-4936-AE7D-287D8E4A293C}">
      <dsp:nvSpPr>
        <dsp:cNvPr id="0" name=""/>
        <dsp:cNvSpPr/>
      </dsp:nvSpPr>
      <dsp:spPr>
        <a:xfrm>
          <a:off x="3872894" y="822473"/>
          <a:ext cx="2419052" cy="2419052"/>
        </a:xfrm>
        <a:prstGeom prst="ellipse">
          <a:avLst/>
        </a:prstGeom>
        <a:solidFill>
          <a:srgbClr val="00B0F0">
            <a:alpha val="50000"/>
          </a:srgb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3129" tIns="39370" rIns="133129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3100" kern="1200" dirty="0">
              <a:latin typeface="NikoshBAN" pitchFamily="2" charset="0"/>
              <a:cs typeface="NikoshBAN" pitchFamily="2" charset="0"/>
            </a:rPr>
            <a:t>ও</a:t>
          </a:r>
          <a:r>
            <a:rPr lang="en-US" sz="3100" kern="1200" dirty="0">
              <a:latin typeface="NikoshBAN" pitchFamily="2" charset="0"/>
              <a:cs typeface="NikoshBAN" pitchFamily="2" charset="0"/>
            </a:rPr>
            <a:t> </a:t>
          </a:r>
          <a:r>
            <a:rPr lang="bn-BD" sz="3100" kern="1200" dirty="0">
              <a:latin typeface="NikoshBAN" pitchFamily="2" charset="0"/>
              <a:cs typeface="NikoshBAN" pitchFamily="2" charset="0"/>
            </a:rPr>
            <a:t>দিয়ে ২টি করে শব্দ ও বাক্য লিখ</a:t>
          </a:r>
          <a:endParaRPr lang="en-US" sz="3100" kern="1200" dirty="0"/>
        </a:p>
      </dsp:txBody>
      <dsp:txXfrm>
        <a:off x="4227156" y="1176735"/>
        <a:ext cx="1710528" cy="1710528"/>
      </dsp:txXfrm>
    </dsp:sp>
    <dsp:sp modelId="{8C3AA086-CF4F-4193-859B-AF3D787A9036}">
      <dsp:nvSpPr>
        <dsp:cNvPr id="0" name=""/>
        <dsp:cNvSpPr/>
      </dsp:nvSpPr>
      <dsp:spPr>
        <a:xfrm>
          <a:off x="5808136" y="822473"/>
          <a:ext cx="2419052" cy="2419052"/>
        </a:xfrm>
        <a:prstGeom prst="ellipse">
          <a:avLst/>
        </a:prstGeom>
        <a:solidFill>
          <a:schemeClr val="accent2">
            <a:alpha val="5000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3129" tIns="39370" rIns="133129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3100" kern="1200" dirty="0">
              <a:latin typeface="NikoshBAN" pitchFamily="2" charset="0"/>
              <a:cs typeface="NikoshBAN" pitchFamily="2" charset="0"/>
            </a:rPr>
            <a:t>ঔ</a:t>
          </a:r>
          <a:r>
            <a:rPr lang="en-US" sz="3100" kern="1200" dirty="0">
              <a:latin typeface="NikoshBAN" pitchFamily="2" charset="0"/>
              <a:cs typeface="NikoshBAN" pitchFamily="2" charset="0"/>
            </a:rPr>
            <a:t> </a:t>
          </a:r>
          <a:r>
            <a:rPr lang="bn-BD" sz="3100" kern="1200" dirty="0">
              <a:latin typeface="NikoshBAN" pitchFamily="2" charset="0"/>
              <a:cs typeface="NikoshBAN" pitchFamily="2" charset="0"/>
            </a:rPr>
            <a:t>দিয়ে ২টি করে শব্দ ও বাক্য লিখ</a:t>
          </a:r>
          <a:endParaRPr lang="en-US" sz="3100" kern="1200" dirty="0"/>
        </a:p>
      </dsp:txBody>
      <dsp:txXfrm>
        <a:off x="6162398" y="1176735"/>
        <a:ext cx="1710528" cy="17105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118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 /><Relationship Id="rId1" Type="http://schemas.openxmlformats.org/officeDocument/2006/relationships/slideLayout" Target="../slideLayouts/slideLayout4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7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 /><Relationship Id="rId1" Type="http://schemas.openxmlformats.org/officeDocument/2006/relationships/slideLayout" Target="../slideLayouts/slideLayout7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 /><Relationship Id="rId1" Type="http://schemas.openxmlformats.org/officeDocument/2006/relationships/slideLayout" Target="../slideLayouts/slideLayout7.xml" 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 /><Relationship Id="rId2" Type="http://schemas.openxmlformats.org/officeDocument/2006/relationships/diagramData" Target="../diagrams/data2.xml" /><Relationship Id="rId1" Type="http://schemas.openxmlformats.org/officeDocument/2006/relationships/slideLayout" Target="../slideLayouts/slideLayout7.xml" /><Relationship Id="rId6" Type="http://schemas.microsoft.com/office/2007/relationships/diagramDrawing" Target="../diagrams/drawing2.xml" /><Relationship Id="rId5" Type="http://schemas.openxmlformats.org/officeDocument/2006/relationships/diagramColors" Target="../diagrams/colors2.xml" /><Relationship Id="rId4" Type="http://schemas.openxmlformats.org/officeDocument/2006/relationships/diagramQuickStyle" Target="../diagrams/quickStyle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 /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 /><Relationship Id="rId2" Type="http://schemas.openxmlformats.org/officeDocument/2006/relationships/diagramData" Target="../diagrams/data1.xml" /><Relationship Id="rId1" Type="http://schemas.openxmlformats.org/officeDocument/2006/relationships/slideLayout" Target="../slideLayouts/slideLayout7.xml" /><Relationship Id="rId6" Type="http://schemas.microsoft.com/office/2007/relationships/diagramDrawing" Target="../diagrams/drawing1.xml" /><Relationship Id="rId5" Type="http://schemas.openxmlformats.org/officeDocument/2006/relationships/diagramColors" Target="../diagrams/colors1.xml" /><Relationship Id="rId4" Type="http://schemas.openxmlformats.org/officeDocument/2006/relationships/diagramQuickStyle" Target="../diagrams/quickStyle1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7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7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 /><Relationship Id="rId1" Type="http://schemas.openxmlformats.org/officeDocument/2006/relationships/slideLayout" Target="../slideLayouts/slideLayout7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371600" y="2057400"/>
            <a:ext cx="7239000" cy="2743200"/>
          </a:xfrm>
          <a:prstGeom prst="rect">
            <a:avLst/>
          </a:prstGeom>
          <a:noFill/>
        </p:spPr>
        <p:txBody>
          <a:bodyPr wrap="square" rtlCol="0">
            <a:prstTxWarp prst="textWave4">
              <a:avLst/>
            </a:prstTxWarp>
            <a:spAutoFit/>
          </a:bodyPr>
          <a:lstStyle/>
          <a:p>
            <a:r>
              <a:rPr lang="bn-BD" sz="16600" dirty="0">
                <a:solidFill>
                  <a:srgbClr val="FFFF0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শুভ সকাল</a:t>
            </a:r>
            <a:endParaRPr lang="en-US" sz="16600" dirty="0">
              <a:solidFill>
                <a:srgbClr val="FFFF00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7321" y="152400"/>
            <a:ext cx="4900086" cy="20574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228600"/>
            <a:ext cx="4343400" cy="609600"/>
          </a:xfrm>
        </p:spPr>
        <p:txBody>
          <a:bodyPr>
            <a:normAutofit/>
          </a:bodyPr>
          <a:lstStyle/>
          <a:p>
            <a:r>
              <a:rPr lang="bn-BD" u="sng" dirty="0">
                <a:latin typeface="NikoshBAN" pitchFamily="2" charset="0"/>
                <a:cs typeface="NikoshBAN" pitchFamily="2" charset="0"/>
              </a:rPr>
              <a:t>ছবি দেখি ও শব্দ বলি</a:t>
            </a:r>
            <a:endParaRPr lang="en-US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43600" y="910828"/>
            <a:ext cx="2895600" cy="8309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ওলকপি</a:t>
            </a:r>
            <a:endParaRPr lang="en-US" sz="4800" b="1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3840" y="125998"/>
            <a:ext cx="1219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600" dirty="0">
                <a:latin typeface="NikoshBAN" pitchFamily="2" charset="0"/>
                <a:cs typeface="NikoshBAN" pitchFamily="2" charset="0"/>
              </a:rPr>
              <a:t>ও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076" name="Picture 4" descr="http://ec2-50-17-114-203.compute-1.amazonaws.com/sites/default/files/styles/medium/public/photo/Oall-Copy.jpg?itok=zxWkOKp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3440" y="1905000"/>
            <a:ext cx="6400800" cy="4675945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</p:pic>
      <p:sp>
        <p:nvSpPr>
          <p:cNvPr id="9" name="TextBox 8"/>
          <p:cNvSpPr txBox="1"/>
          <p:nvPr/>
        </p:nvSpPr>
        <p:spPr>
          <a:xfrm>
            <a:off x="6080760" y="910827"/>
            <a:ext cx="2895600" cy="8309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ওলকপি</a:t>
            </a:r>
            <a:endParaRPr lang="en-US" sz="4800" b="1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Suchitra Chakma\Desktop\Suchitra\New folder (3)\orn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1600200"/>
            <a:ext cx="5638800" cy="48992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3" name="Rounded Rectangle 2"/>
          <p:cNvSpPr/>
          <p:nvPr/>
        </p:nvSpPr>
        <p:spPr>
          <a:xfrm>
            <a:off x="381000" y="304800"/>
            <a:ext cx="1447800" cy="762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>
                <a:latin typeface="NikoshBAN" pitchFamily="2" charset="0"/>
                <a:cs typeface="NikoshBAN" pitchFamily="2" charset="0"/>
              </a:rPr>
              <a:t>ওড়না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9926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1676400"/>
            <a:ext cx="4620768" cy="4029998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228600" y="152400"/>
            <a:ext cx="2310384" cy="8382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>
                <a:latin typeface="NikoshBAN" pitchFamily="2" charset="0"/>
                <a:cs typeface="NikoshBAN" pitchFamily="2" charset="0"/>
              </a:rPr>
              <a:t>ঔ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5715000" y="571500"/>
            <a:ext cx="2310384" cy="8382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>
                <a:latin typeface="NikoshBAN" pitchFamily="2" charset="0"/>
                <a:cs typeface="NikoshBAN" pitchFamily="2" charset="0"/>
              </a:rPr>
              <a:t>ঔষধ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5255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uchitra Chakma\Desktop\hill\2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457200"/>
            <a:ext cx="8077200" cy="5943599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828800" y="1905000"/>
            <a:ext cx="1981200" cy="193899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000" b="1" dirty="0">
                <a:latin typeface="NikoshBAN" pitchFamily="2" charset="0"/>
                <a:cs typeface="NikoshBAN" pitchFamily="2" charset="0"/>
              </a:rPr>
              <a:t>বই খোল</a:t>
            </a:r>
            <a:endParaRPr lang="en-US" sz="6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81600" y="2057400"/>
            <a:ext cx="2057400" cy="175432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bn-BD" sz="5400" b="1" dirty="0">
                <a:latin typeface="NikoshBAN" pitchFamily="2" charset="0"/>
                <a:cs typeface="NikoshBAN" pitchFamily="2" charset="0"/>
              </a:rPr>
              <a:t>বই দেখে পড়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457200" y="1524000"/>
          <a:ext cx="82296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371600" y="4572000"/>
            <a:ext cx="533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dirty="0">
                <a:latin typeface="NikoshBAN" pitchFamily="2" charset="0"/>
                <a:cs typeface="NikoshBAN" pitchFamily="2" charset="0"/>
              </a:rPr>
              <a:t>১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24200" y="4724400"/>
            <a:ext cx="1066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>
                <a:latin typeface="NikoshBAN" pitchFamily="2" charset="0"/>
                <a:cs typeface="NikoshBAN" pitchFamily="2" charset="0"/>
              </a:rPr>
              <a:t>২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53000" y="4724400"/>
            <a:ext cx="106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>
                <a:latin typeface="NikoshBAN" pitchFamily="2" charset="0"/>
                <a:cs typeface="NikoshBAN" pitchFamily="2" charset="0"/>
              </a:rPr>
              <a:t>৩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39000" y="4724400"/>
            <a:ext cx="1295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>
                <a:latin typeface="NikoshBAN" pitchFamily="2" charset="0"/>
                <a:cs typeface="NikoshBAN" pitchFamily="2" charset="0"/>
              </a:rPr>
              <a:t>৪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0" y="381000"/>
            <a:ext cx="3124200" cy="838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800" dirty="0">
                <a:latin typeface="NikoshBAN" pitchFamily="2" charset="0"/>
                <a:cs typeface="NikoshBAN" pitchFamily="2" charset="0"/>
              </a:rPr>
              <a:t>দলীয় কাজঃ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828403" y="1371997"/>
            <a:ext cx="1372394" cy="106680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3086894" y="1866106"/>
            <a:ext cx="1143000" cy="1588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6200000" flipH="1">
            <a:off x="5867003" y="1448197"/>
            <a:ext cx="1447800" cy="837406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6200000" flipH="1">
            <a:off x="4610100" y="1790700"/>
            <a:ext cx="1295400" cy="15240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Graphic spid="2" grpId="1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3810000" y="0"/>
            <a:ext cx="2819400" cy="110799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600" dirty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1600200" y="2971800"/>
            <a:ext cx="1828800" cy="1524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3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ও</a:t>
            </a:r>
            <a:endParaRPr lang="en-US" sz="13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457200" y="4114800"/>
            <a:ext cx="1981200" cy="14478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ঔ</a:t>
            </a:r>
            <a:endParaRPr lang="en-US" sz="9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48400" y="3429000"/>
            <a:ext cx="2438400" cy="144655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4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শব্দ বল এবং বাক্য বল</a:t>
            </a:r>
            <a:endParaRPr lang="en-US" sz="4400" b="1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57600" y="1905000"/>
            <a:ext cx="1828800" cy="646331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latin typeface="NikoshBAN" pitchFamily="2" charset="0"/>
                <a:cs typeface="NikoshBAN" pitchFamily="2" charset="0"/>
              </a:rPr>
              <a:t>দিয়ে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rot="5400000">
            <a:off x="2971800" y="2362200"/>
            <a:ext cx="685800" cy="685800"/>
          </a:xfrm>
          <a:prstGeom prst="straightConnector1">
            <a:avLst/>
          </a:prstGeom>
          <a:ln w="57150">
            <a:solidFill>
              <a:srgbClr val="CC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6200000" flipH="1">
            <a:off x="5295900" y="2400300"/>
            <a:ext cx="1066800" cy="838200"/>
          </a:xfrm>
          <a:prstGeom prst="straightConnector1">
            <a:avLst/>
          </a:prstGeom>
          <a:ln w="57150">
            <a:solidFill>
              <a:srgbClr val="CC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0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50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50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50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50" presetClass="exit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50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50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arallelogram 6"/>
          <p:cNvSpPr/>
          <p:nvPr/>
        </p:nvSpPr>
        <p:spPr>
          <a:xfrm>
            <a:off x="1219200" y="3276600"/>
            <a:ext cx="4191000" cy="2209800"/>
          </a:xfrm>
          <a:prstGeom prst="parallelogram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600" b="1" dirty="0">
                <a:ln>
                  <a:solidFill>
                    <a:sysClr val="windowText" lastClr="000000"/>
                  </a:solidFill>
                </a:ln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পৃষ্টা নং-১৬</a:t>
            </a:r>
          </a:p>
          <a:p>
            <a:r>
              <a:rPr lang="bn-BD" sz="3600" b="1" dirty="0">
                <a:ln>
                  <a:solidFill>
                    <a:sysClr val="windowText" lastClr="000000"/>
                  </a:solidFill>
                </a:ln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ও ,ঔ ৫ লাইন লিখে আনবে।</a:t>
            </a:r>
            <a:endParaRPr lang="en-US" sz="3600" b="1" dirty="0">
              <a:ln>
                <a:solidFill>
                  <a:sysClr val="windowText" lastClr="000000"/>
                </a:solidFill>
              </a:ln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Parallelogram 8"/>
          <p:cNvSpPr/>
          <p:nvPr/>
        </p:nvSpPr>
        <p:spPr>
          <a:xfrm>
            <a:off x="3276600" y="1447800"/>
            <a:ext cx="4191000" cy="1981200"/>
          </a:xfrm>
          <a:prstGeom prst="parallelogram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6000" b="1" dirty="0">
                <a:ln>
                  <a:solidFill>
                    <a:sysClr val="windowText" lastClr="000000"/>
                  </a:solidFill>
                </a:ln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বাড়ি কাজঃ</a:t>
            </a:r>
            <a:endParaRPr lang="en-US" sz="6000" b="1" dirty="0">
              <a:ln>
                <a:solidFill>
                  <a:sysClr val="windowText" lastClr="000000"/>
                </a:solidFill>
              </a:ln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914400" y="6096000"/>
            <a:ext cx="7467600" cy="1588"/>
          </a:xfrm>
          <a:prstGeom prst="line">
            <a:avLst/>
          </a:prstGeom>
          <a:ln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295400" y="6248400"/>
            <a:ext cx="6553200" cy="1588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447800" y="5943600"/>
            <a:ext cx="6553200" cy="1588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edg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4-Point Star 4"/>
          <p:cNvSpPr/>
          <p:nvPr/>
        </p:nvSpPr>
        <p:spPr>
          <a:xfrm>
            <a:off x="3138854" y="4114800"/>
            <a:ext cx="2743200" cy="2514600"/>
          </a:xfrm>
          <a:prstGeom prst="star24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err="1">
                <a:latin typeface="NikoshBAN" pitchFamily="2" charset="0"/>
                <a:cs typeface="NikoshBAN" pitchFamily="2" charset="0"/>
              </a:rPr>
              <a:t>সকলকে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354" y="152400"/>
            <a:ext cx="8458200" cy="4048125"/>
          </a:xfrm>
          <a:prstGeom prst="rect">
            <a:avLst/>
          </a:prstGeom>
        </p:spPr>
      </p:pic>
    </p:spTree>
  </p:cSld>
  <p:clrMapOvr>
    <a:masterClrMapping/>
  </p:clrMapOvr>
  <p:transition spd="slow"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169" y="0"/>
            <a:ext cx="9144000" cy="6858000"/>
          </a:xfrm>
          <a:prstGeom prst="rect">
            <a:avLst/>
          </a:prstGeom>
          <a:solidFill>
            <a:schemeClr val="tx1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3048000"/>
            <a:ext cx="914400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143000" y="1295400"/>
            <a:ext cx="7709162" cy="39087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4800" b="1" u="sng" cap="none" spc="150" dirty="0" err="1">
                <a:ln w="11430"/>
                <a:solidFill>
                  <a:srgbClr val="00B0F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উপস্থাপনায়</a:t>
            </a:r>
            <a:endParaRPr lang="en-US" sz="4800" b="1" u="sng" cap="none" spc="150" dirty="0">
              <a:ln w="11430"/>
              <a:solidFill>
                <a:srgbClr val="00B0F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b="1" spc="150" dirty="0" err="1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</a:t>
            </a:r>
            <a:r>
              <a:rPr lang="en-US" sz="4000" b="1" spc="150" dirty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.</a:t>
            </a:r>
            <a:r>
              <a:rPr lang="bn-BD" sz="4000" b="1" spc="150" dirty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মাসুদ রানা</a:t>
            </a:r>
            <a:endParaRPr lang="en-US" sz="4000" b="1" spc="150" dirty="0">
              <a:ln w="11430"/>
              <a:solidFill>
                <a:schemeClr val="tx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GB" sz="4000" b="1" cap="none" spc="150" dirty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4000" b="1" cap="none" spc="150" dirty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cap="none" spc="150" dirty="0" err="1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4000" b="1" cap="none" spc="150" dirty="0">
              <a:ln w="11430"/>
              <a:solidFill>
                <a:schemeClr val="tx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b="1" spc="150" dirty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spc="150" dirty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তেতুলিয়া </a:t>
            </a:r>
            <a:r>
              <a:rPr lang="en-US" sz="4000" b="1" spc="150" dirty="0" err="1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মডেল</a:t>
            </a:r>
            <a:r>
              <a:rPr lang="en-US" sz="4000" b="1" spc="150" dirty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spc="150" dirty="0" err="1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4000" b="1" spc="150" dirty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spc="150" dirty="0" err="1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প্রাথমিক</a:t>
            </a:r>
            <a:r>
              <a:rPr lang="en-US" sz="4000" b="1" spc="150" dirty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spc="150" dirty="0" err="1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4000" b="1" spc="150" dirty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bn-BD" sz="4000" b="1" spc="150" dirty="0">
              <a:ln w="11430"/>
              <a:solidFill>
                <a:schemeClr val="tx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000" b="1" cap="none" spc="150" dirty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পঞ্চগড়</a:t>
            </a:r>
            <a:r>
              <a:rPr lang="en-US" sz="4000" b="1" cap="none" spc="150" dirty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06" t="2632" r="39394" b="2632"/>
          <a:stretch/>
        </p:blipFill>
        <p:spPr>
          <a:xfrm>
            <a:off x="35169" y="4343400"/>
            <a:ext cx="2667000" cy="240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9708943"/>
      </p:ext>
    </p:extLst>
  </p:cSld>
  <p:clrMapOvr>
    <a:masterClrMapping/>
  </p:clrMapOvr>
  <p:transition spd="slow">
    <p:wheel spokes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0" y="533400"/>
            <a:ext cx="3124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পাঠ ঘোষণা</a:t>
            </a:r>
            <a:endParaRPr lang="en-US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95600" y="2057400"/>
            <a:ext cx="3810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>
                <a:ln>
                  <a:solidFill>
                    <a:srgbClr val="990000"/>
                  </a:solidFill>
                </a:ln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পাঠ </a:t>
            </a:r>
            <a:r>
              <a:rPr lang="en-US" sz="4400" dirty="0">
                <a:ln>
                  <a:solidFill>
                    <a:srgbClr val="990000"/>
                  </a:solidFill>
                </a:ln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4400" dirty="0">
                <a:ln>
                  <a:solidFill>
                    <a:srgbClr val="990000"/>
                  </a:solidFill>
                </a:ln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en-US" sz="4400" dirty="0">
                <a:ln>
                  <a:solidFill>
                    <a:srgbClr val="990000"/>
                  </a:solidFill>
                </a:ln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2</a:t>
            </a:r>
            <a:endParaRPr lang="bn-BD" sz="4400" dirty="0">
              <a:ln>
                <a:solidFill>
                  <a:srgbClr val="990000"/>
                </a:solidFill>
              </a:ln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400" dirty="0">
                <a:ln>
                  <a:solidFill>
                    <a:srgbClr val="990000"/>
                  </a:solidFill>
                </a:ln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বর্ণ শিখি-</a:t>
            </a:r>
            <a:r>
              <a:rPr lang="en-US" sz="4400" dirty="0">
                <a:ln>
                  <a:solidFill>
                    <a:srgbClr val="990000"/>
                  </a:solidFill>
                </a:ln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>
                <a:ln>
                  <a:solidFill>
                    <a:srgbClr val="990000"/>
                  </a:solidFill>
                </a:ln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ও ঔ পৃষ্টা নং- ১৬</a:t>
            </a:r>
            <a:endParaRPr lang="en-US" sz="4400" dirty="0">
              <a:ln>
                <a:solidFill>
                  <a:srgbClr val="990000"/>
                </a:solidFill>
              </a:ln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wheel spokes="2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1600200" y="2286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743200" y="0"/>
            <a:ext cx="3962400" cy="110799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bn-BD" sz="6600" dirty="0">
                <a:latin typeface="NikoshBAN" pitchFamily="2" charset="0"/>
                <a:cs typeface="NikoshBAN" pitchFamily="2" charset="0"/>
              </a:rPr>
              <a:t>শিখন ফল</a:t>
            </a:r>
            <a:endParaRPr lang="en-US" sz="6600" dirty="0"/>
          </a:p>
        </p:txBody>
      </p:sp>
      <p:sp>
        <p:nvSpPr>
          <p:cNvPr id="4" name="Down Arrow 3"/>
          <p:cNvSpPr/>
          <p:nvPr/>
        </p:nvSpPr>
        <p:spPr>
          <a:xfrm>
            <a:off x="4419600" y="1143000"/>
            <a:ext cx="457200" cy="1143000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wheel spokes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76400" y="533400"/>
            <a:ext cx="5029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914400" y="381000"/>
            <a:ext cx="6564626" cy="2209799"/>
            <a:chOff x="2721370" y="-1244482"/>
            <a:chExt cx="3326634" cy="2097179"/>
          </a:xfrm>
        </p:grpSpPr>
        <p:sp>
          <p:nvSpPr>
            <p:cNvPr id="7" name="Rounded Rectangle 6"/>
            <p:cNvSpPr/>
            <p:nvPr/>
          </p:nvSpPr>
          <p:spPr>
            <a:xfrm>
              <a:off x="3074690" y="-1244482"/>
              <a:ext cx="2973314" cy="1120693"/>
            </a:xfrm>
            <a:prstGeom prst="roundRect">
              <a:avLst>
                <a:gd name="adj" fmla="val 10000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rgbClr r="0" g="0" b="0"/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ounded Rectangle 4"/>
            <p:cNvSpPr/>
            <p:nvPr/>
          </p:nvSpPr>
          <p:spPr>
            <a:xfrm>
              <a:off x="2721370" y="-202349"/>
              <a:ext cx="2907666" cy="105504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82880" tIns="182880" rIns="182880" bIns="182880" numCol="1" spcCol="1270" anchor="ctr" anchorCtr="0">
              <a:noAutofit/>
            </a:bodyPr>
            <a:lstStyle/>
            <a:p>
              <a:pPr algn="ctr" defTabSz="2133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4800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9" name="Rectangle 8"/>
          <p:cNvSpPr/>
          <p:nvPr/>
        </p:nvSpPr>
        <p:spPr>
          <a:xfrm>
            <a:off x="2209800" y="533400"/>
            <a:ext cx="4305987" cy="7186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2133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44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আজ আমরা কি শিখব ?</a:t>
            </a:r>
            <a:endParaRPr lang="en-US" sz="4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90600" y="1828800"/>
            <a:ext cx="2819400" cy="4508927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bn-BD" sz="28700" b="1" dirty="0">
                <a:ln w="1905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ও</a:t>
            </a:r>
            <a:endParaRPr lang="en-US" sz="28700" b="1" dirty="0">
              <a:ln w="1905">
                <a:solidFill>
                  <a:sysClr val="windowText" lastClr="000000"/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34000" y="1828800"/>
            <a:ext cx="3200400" cy="377026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bn-BD" sz="23900" b="1" spc="50" dirty="0">
                <a:ln w="11430">
                  <a:solidFill>
                    <a:sysClr val="windowText" lastClr="00000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ঔ</a:t>
            </a:r>
            <a:endParaRPr lang="en-US" sz="23900" b="1" spc="50" dirty="0">
              <a:ln w="11430">
                <a:solidFill>
                  <a:sysClr val="windowText" lastClr="000000"/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1447800"/>
            <a:ext cx="1066800" cy="110799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ও</a:t>
            </a:r>
            <a:endParaRPr lang="en-US" sz="6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53000" y="5059362"/>
            <a:ext cx="3733800" cy="10156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ওল খাই ।</a:t>
            </a:r>
            <a:endParaRPr lang="en-US" sz="6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05400" y="1524000"/>
            <a:ext cx="1066800" cy="1015663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ও</a:t>
            </a:r>
            <a:endParaRPr lang="en-US" sz="6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53200" y="1447800"/>
            <a:ext cx="1066800" cy="1015663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000" dirty="0">
                <a:latin typeface="NikoshBAN" pitchFamily="2" charset="0"/>
                <a:cs typeface="NikoshBAN" pitchFamily="2" charset="0"/>
              </a:rPr>
              <a:t>ল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0" name="Picture 2" descr="C:\Users\Suchitra Chakma\Desktop\Suchitra\New folder (3)\Elephant foot ya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9485" y="3048000"/>
            <a:ext cx="4245429" cy="3429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2286000" y="457200"/>
            <a:ext cx="3505200" cy="86836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sz="4400" dirty="0">
                <a:latin typeface="NikoshBAN" pitchFamily="2" charset="0"/>
                <a:ea typeface="+mj-ea"/>
                <a:cs typeface="NikoshBAN" pitchFamily="2" charset="0"/>
              </a:rPr>
              <a:t>দেখি</a:t>
            </a:r>
            <a:r>
              <a:rPr kumimoji="0" lang="bn-BD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ও বলি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3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4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4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0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edge">
                                      <p:cBhvr>
                                        <p:cTn id="46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57800" y="4572000"/>
            <a:ext cx="3505200" cy="1015663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ওড়না চাই ।</a:t>
            </a:r>
            <a:endParaRPr lang="en-US" sz="6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4038600" y="1219200"/>
            <a:ext cx="1371600" cy="990600"/>
          </a:xfrm>
          <a:prstGeom prst="ellipse">
            <a:avLst/>
          </a:prstGeom>
          <a:solidFill>
            <a:srgbClr val="0000FF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dirty="0">
                <a:latin typeface="NikoshBAN" pitchFamily="2" charset="0"/>
                <a:cs typeface="NikoshBAN" pitchFamily="2" charset="0"/>
              </a:rPr>
              <a:t>ও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5562600" y="1219200"/>
            <a:ext cx="1371600" cy="990600"/>
          </a:xfrm>
          <a:prstGeom prst="ellipse">
            <a:avLst/>
          </a:prstGeom>
          <a:solidFill>
            <a:srgbClr val="CC0099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dirty="0">
                <a:latin typeface="NikoshBAN" pitchFamily="2" charset="0"/>
                <a:cs typeface="NikoshBAN" pitchFamily="2" charset="0"/>
              </a:rPr>
              <a:t>ড়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7086600" y="1295400"/>
            <a:ext cx="1371600" cy="990600"/>
          </a:xfrm>
          <a:prstGeom prst="ellipse">
            <a:avLst/>
          </a:prstGeom>
          <a:solidFill>
            <a:srgbClr val="0000FF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dirty="0">
                <a:latin typeface="NikoshBAN" pitchFamily="2" charset="0"/>
                <a:cs typeface="NikoshBAN" pitchFamily="2" charset="0"/>
              </a:rPr>
              <a:t>না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1066800" y="1219200"/>
            <a:ext cx="1371600" cy="990600"/>
          </a:xfrm>
          <a:prstGeom prst="ellipse">
            <a:avLst/>
          </a:prstGeom>
          <a:solidFill>
            <a:srgbClr val="0000FF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dirty="0">
                <a:latin typeface="NikoshBAN" pitchFamily="2" charset="0"/>
                <a:cs typeface="NikoshBAN" pitchFamily="2" charset="0"/>
              </a:rPr>
              <a:t>ও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19800" y="3048000"/>
            <a:ext cx="1828800" cy="1107996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6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ওড়না</a:t>
            </a:r>
            <a:endParaRPr lang="en-US" sz="6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7650" name="Picture 2" descr="C:\Users\Suchitra Chakma\Desktop\Suchitra\New folder (3)\orn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590800"/>
            <a:ext cx="4648200" cy="403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2362200" y="228600"/>
            <a:ext cx="3505200" cy="86836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sz="4400" dirty="0">
                <a:latin typeface="NikoshBAN" pitchFamily="2" charset="0"/>
                <a:ea typeface="+mj-ea"/>
                <a:cs typeface="NikoshBAN" pitchFamily="2" charset="0"/>
              </a:rPr>
              <a:t>দেখি</a:t>
            </a:r>
            <a:r>
              <a:rPr kumimoji="0" lang="bn-BD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ও বলি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3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8" dur="3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3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5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685800"/>
            <a:ext cx="5842000" cy="5415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3432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133600" y="274638"/>
            <a:ext cx="3505200" cy="86836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sz="4400" dirty="0">
                <a:latin typeface="NikoshBAN" pitchFamily="2" charset="0"/>
                <a:ea typeface="+mj-ea"/>
                <a:cs typeface="NikoshBAN" pitchFamily="2" charset="0"/>
              </a:rPr>
              <a:t>দেখি</a:t>
            </a:r>
            <a:r>
              <a:rPr kumimoji="0" lang="bn-BD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ও বলি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066800"/>
            <a:ext cx="9144000" cy="1588"/>
          </a:xfrm>
          <a:prstGeom prst="line">
            <a:avLst/>
          </a:prstGeom>
          <a:ln w="38100">
            <a:solidFill>
              <a:srgbClr val="0000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257800" y="3581400"/>
            <a:ext cx="3505200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5400" dirty="0">
                <a:latin typeface="NikoshBAN" pitchFamily="2" charset="0"/>
                <a:cs typeface="NikoshBAN" pitchFamily="2" charset="0"/>
              </a:rPr>
              <a:t>ঔষধ খা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ই</a:t>
            </a:r>
            <a:r>
              <a:rPr lang="bn-BD" sz="5400" dirty="0">
                <a:latin typeface="NikoshBAN" pitchFamily="2" charset="0"/>
                <a:cs typeface="NikoshBAN" pitchFamily="2" charset="0"/>
              </a:rPr>
              <a:t> ।</a:t>
            </a:r>
          </a:p>
        </p:txBody>
      </p:sp>
      <p:sp>
        <p:nvSpPr>
          <p:cNvPr id="5" name="Rectangle 4"/>
          <p:cNvSpPr/>
          <p:nvPr/>
        </p:nvSpPr>
        <p:spPr>
          <a:xfrm>
            <a:off x="5181600" y="1219200"/>
            <a:ext cx="2255746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80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ঔ</a:t>
            </a:r>
            <a:r>
              <a:rPr lang="bn-BD" sz="80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8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ষ</a:t>
            </a:r>
            <a:r>
              <a:rPr lang="bn-BD" sz="8000" dirty="0">
                <a:latin typeface="NikoshBAN" pitchFamily="2" charset="0"/>
                <a:cs typeface="NikoshBAN" pitchFamily="2" charset="0"/>
              </a:rPr>
              <a:t> ধ</a:t>
            </a:r>
            <a:endParaRPr lang="en-US" sz="8000" dirty="0"/>
          </a:p>
        </p:txBody>
      </p:sp>
      <p:sp>
        <p:nvSpPr>
          <p:cNvPr id="6" name="Rectangle 5"/>
          <p:cNvSpPr/>
          <p:nvPr/>
        </p:nvSpPr>
        <p:spPr>
          <a:xfrm>
            <a:off x="1676400" y="1143000"/>
            <a:ext cx="152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96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ঔ</a:t>
            </a:r>
            <a:endParaRPr lang="en-US" sz="9600" dirty="0">
              <a:solidFill>
                <a:srgbClr val="0000FF"/>
              </a:solidFill>
            </a:endParaRPr>
          </a:p>
        </p:txBody>
      </p:sp>
      <p:pic>
        <p:nvPicPr>
          <p:cNvPr id="9217" name="Picture 1" descr="C:\Users\Suchitra Chakma\Desktop\Suchitra\New folder (3)\medic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2542640"/>
            <a:ext cx="3431976" cy="29723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xit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9" presetClass="exit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39" presetClass="exit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" dur="500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16" grpId="0" animBg="1"/>
      <p:bldP spid="16" grpId="1" animBg="1"/>
      <p:bldP spid="5" grpId="0"/>
      <p:bldP spid="5" grpId="1"/>
      <p:bldP spid="6" grpId="0"/>
      <p:bldP spid="6" grpId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1222</TotalTime>
  <Words>171</Words>
  <Application>Microsoft Office PowerPoint</Application>
  <PresentationFormat>On-screen Show (4:3)</PresentationFormat>
  <Paragraphs>60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Angles</vt:lpstr>
      <vt:lpstr>                                            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ছবি দেখি ও শব্দ বলি</vt:lpstr>
      <vt:lpstr>PowerPoint Presentation</vt:lpstr>
      <vt:lpstr>PowerPoint Presentation</vt:lpstr>
      <vt:lpstr>PowerPoint Presentation</vt:lpstr>
      <vt:lpstr>PowerPoint Presentation</vt:lpstr>
      <vt:lpstr>মূল্যায়ন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Tintila Pri.School</dc:creator>
  <cp:lastModifiedBy>masud rana</cp:lastModifiedBy>
  <cp:revision>171</cp:revision>
  <dcterms:created xsi:type="dcterms:W3CDTF">2006-08-16T00:00:00Z</dcterms:created>
  <dcterms:modified xsi:type="dcterms:W3CDTF">2020-11-25T14:00:24Z</dcterms:modified>
</cp:coreProperties>
</file>