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64" r:id="rId5"/>
    <p:sldId id="263" r:id="rId6"/>
    <p:sldId id="265" r:id="rId7"/>
    <p:sldId id="259" r:id="rId8"/>
    <p:sldId id="260" r:id="rId9"/>
    <p:sldId id="261" r:id="rId10"/>
    <p:sldId id="269" r:id="rId11"/>
    <p:sldId id="262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3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3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3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3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3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3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3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3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3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3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3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000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e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08DADB3-895A-4E3D-BFF1-027F18598200}"/>
              </a:ext>
            </a:extLst>
          </p:cNvPr>
          <p:cNvSpPr/>
          <p:nvPr/>
        </p:nvSpPr>
        <p:spPr>
          <a:xfrm>
            <a:off x="1791587" y="684107"/>
            <a:ext cx="5209410" cy="4600289"/>
          </a:xfrm>
          <a:prstGeom prst="ellipse">
            <a:avLst/>
          </a:prstGeom>
          <a:solidFill>
            <a:schemeClr val="accent6"/>
          </a:solidFill>
          <a:ln w="149225">
            <a:solidFill>
              <a:srgbClr val="E21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643B8-443C-419C-83EB-1C447D9029E3}"/>
              </a:ext>
            </a:extLst>
          </p:cNvPr>
          <p:cNvSpPr/>
          <p:nvPr/>
        </p:nvSpPr>
        <p:spPr>
          <a:xfrm>
            <a:off x="3029559" y="3283961"/>
            <a:ext cx="2971995" cy="1862048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  <a:sp3d extrusionH="184150">
              <a:bevelT w="0" h="0" prst="riblet"/>
              <a:extrusionClr>
                <a:schemeClr val="tx1">
                  <a:lumMod val="95000"/>
                  <a:lumOff val="5000"/>
                </a:schemeClr>
              </a:extrusionClr>
            </a:sp3d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01C37C-4981-4CFD-9C1B-BB9464A9E4B0}"/>
              </a:ext>
            </a:extLst>
          </p:cNvPr>
          <p:cNvSpPr txBox="1"/>
          <p:nvPr/>
        </p:nvSpPr>
        <p:spPr>
          <a:xfrm>
            <a:off x="2005008" y="1402101"/>
            <a:ext cx="4396202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CB0280E-3EC1-40C4-AA29-22A3BC852CA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pic>
        <p:nvPicPr>
          <p:cNvPr id="8" name="Picture 2" descr="Яндекс - Фотки - Green Leaf Corner Border - (1280x956) Png Clipart ...">
            <a:extLst>
              <a:ext uri="{FF2B5EF4-FFF2-40B4-BE49-F238E27FC236}">
                <a16:creationId xmlns:a16="http://schemas.microsoft.com/office/drawing/2014/main" id="{EF663A3A-F4DD-4853-8F5B-F85BBCB2E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0216"/>
            <a:ext cx="4286881" cy="320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Яндекс - Фотки - Green Leaf Corner Border - (1280x956) Png Clipart ...">
            <a:extLst>
              <a:ext uri="{FF2B5EF4-FFF2-40B4-BE49-F238E27FC236}">
                <a16:creationId xmlns:a16="http://schemas.microsoft.com/office/drawing/2014/main" id="{5596E2B9-F155-4544-BFEE-5820ED76E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2530" y="3032983"/>
            <a:ext cx="3910579" cy="33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799CC860-44C5-45AB-A152-9051FC6482BA}"/>
              </a:ext>
            </a:extLst>
          </p:cNvPr>
          <p:cNvSpPr/>
          <p:nvPr/>
        </p:nvSpPr>
        <p:spPr>
          <a:xfrm>
            <a:off x="386367" y="386366"/>
            <a:ext cx="8371268" cy="6135670"/>
          </a:xfrm>
          <a:prstGeom prst="frame">
            <a:avLst>
              <a:gd name="adj1" fmla="val 2845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2514600"/>
            <a:ext cx="57912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পাঠ্য পুস্তকের ৫৩ পৃষ্ঠাটি মনোযোগ সহকারে দেখ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042E849C-CD54-481B-844C-2F6390D2A9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3000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066800"/>
            <a:ext cx="6324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২৮৬ ×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৪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362200"/>
            <a:ext cx="2057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২ ৮ ৬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      ৪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  ১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৪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876300" y="3619500"/>
            <a:ext cx="22098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96094" y="3618706"/>
            <a:ext cx="22098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15094" y="3542506"/>
            <a:ext cx="22098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0600" y="3505200"/>
            <a:ext cx="1441940" cy="5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4600" y="2133600"/>
            <a:ext cx="57150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গুণ করি 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×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৪ =২৪ এবং একক স্থানে ৪ লিখি ২ দশক হাতে রাখি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3657600"/>
            <a:ext cx="5486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গুণ করি ৮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×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৪ =৩২  এবং ২ যোগ করি( ৩২+২=৩৪) দশক  স্থানে ৪ লিখি ৩ শতক হাতে রাখি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4800600"/>
            <a:ext cx="55626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গুণ করি ২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×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৪ =৮ এবং ৩ যোগ করি (৮+৩=১১) । এখন শতক  স্থানে ১ ও হাজার স্থানে ১  লিখি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ED952F13-FBDD-4EE5-97A5-5ACA73E5767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3000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990600"/>
            <a:ext cx="4191000" cy="1107996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514600"/>
            <a:ext cx="27432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bn-BD" sz="3600" dirty="0">
                <a:latin typeface="NikoshBAN" pitchFamily="2" charset="0"/>
                <a:cs typeface="NikoshBAN" pitchFamily="2" charset="0"/>
              </a:rPr>
              <a:t>১)    ১ ৭ ৪ </a:t>
            </a:r>
          </a:p>
          <a:p>
            <a:pPr marL="342900" indent="-342900"/>
            <a:r>
              <a:rPr lang="bn-BD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    ৬</a:t>
            </a:r>
          </a:p>
          <a:p>
            <a:pPr marL="342900" indent="-342900"/>
            <a:r>
              <a:rPr lang="bn-BD" sz="3600" dirty="0">
                <a:latin typeface="NikoshBAN" pitchFamily="2" charset="0"/>
                <a:cs typeface="NikoshBAN" pitchFamily="2" charset="0"/>
              </a:rPr>
              <a:t>    ১ ০ ৪ ৪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600200" y="3581400"/>
            <a:ext cx="167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95800" y="2590801"/>
            <a:ext cx="2819400" cy="1785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 startAt="2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   ২৫৯ </a:t>
            </a:r>
          </a:p>
          <a:p>
            <a:pPr marL="342900" indent="-342900"/>
            <a:r>
              <a:rPr lang="bn-BD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৩</a:t>
            </a:r>
          </a:p>
          <a:p>
            <a:pPr marL="342900" indent="-342900"/>
            <a:r>
              <a:rPr lang="bn-BD" sz="3200" dirty="0">
                <a:latin typeface="NikoshBAN" pitchFamily="2" charset="0"/>
                <a:cs typeface="NikoshBAN" pitchFamily="2" charset="0"/>
              </a:rPr>
              <a:t>       ৭ ৭ ৭ 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1400" dirty="0">
                <a:latin typeface="NikoshBAN" pitchFamily="2" charset="0"/>
                <a:cs typeface="NikoshBAN" pitchFamily="2" charset="0"/>
              </a:rPr>
              <a:t> 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05400" y="3505200"/>
            <a:ext cx="121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ame 7">
            <a:extLst>
              <a:ext uri="{FF2B5EF4-FFF2-40B4-BE49-F238E27FC236}">
                <a16:creationId xmlns:a16="http://schemas.microsoft.com/office/drawing/2014/main" id="{AD3377C0-F509-4F55-8026-11C074B731F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3000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066800" y="1037897"/>
            <a:ext cx="6477000" cy="2853977"/>
            <a:chOff x="1066800" y="1066800"/>
            <a:chExt cx="6477000" cy="2955905"/>
          </a:xfrm>
        </p:grpSpPr>
        <p:sp>
          <p:nvSpPr>
            <p:cNvPr id="3" name="TextBox 2"/>
            <p:cNvSpPr txBox="1"/>
            <p:nvPr/>
          </p:nvSpPr>
          <p:spPr>
            <a:xfrm>
              <a:off x="2743200" y="1066800"/>
              <a:ext cx="3505200" cy="646331"/>
            </a:xfrm>
            <a:prstGeom prst="rect">
              <a:avLst/>
            </a:prstGeom>
            <a:scene3d>
              <a:camera prst="perspectiveBelow"/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নিজেই চেষ্টা কর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66800" y="2286000"/>
              <a:ext cx="2057400" cy="1625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arenR"/>
              </a:pP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২৭০</a:t>
              </a:r>
            </a:p>
            <a:p>
              <a:pPr marL="342900" indent="-342900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৫</a:t>
              </a:r>
            </a:p>
            <a:p>
              <a:pPr marL="342900" indent="-342900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447800" y="3276600"/>
              <a:ext cx="838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429000" y="2362200"/>
              <a:ext cx="2133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২)  ২৫৯ </a:t>
              </a: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৩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733800" y="3352800"/>
              <a:ext cx="914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562600" y="2514600"/>
              <a:ext cx="198120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) ৬৮৩  </a:t>
              </a: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৪  </a:t>
              </a:r>
            </a:p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638800" y="3503612"/>
              <a:ext cx="1447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ame 11">
            <a:extLst>
              <a:ext uri="{FF2B5EF4-FFF2-40B4-BE49-F238E27FC236}">
                <a16:creationId xmlns:a16="http://schemas.microsoft.com/office/drawing/2014/main" id="{BA4A6F37-4811-4945-8D82-C179BB2D36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3000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27235" y="1028262"/>
            <a:ext cx="6365328" cy="2825454"/>
            <a:chOff x="1066800" y="1066800"/>
            <a:chExt cx="6477000" cy="2961620"/>
          </a:xfrm>
        </p:grpSpPr>
        <p:sp>
          <p:nvSpPr>
            <p:cNvPr id="6" name="TextBox 5"/>
            <p:cNvSpPr txBox="1"/>
            <p:nvPr/>
          </p:nvSpPr>
          <p:spPr>
            <a:xfrm>
              <a:off x="2743200" y="1066800"/>
              <a:ext cx="3505200" cy="646331"/>
            </a:xfrm>
            <a:prstGeom prst="rect">
              <a:avLst/>
            </a:prstGeom>
            <a:scene3d>
              <a:camera prst="perspectiveBelow"/>
              <a:lightRig rig="threePt" dir="t"/>
            </a:scene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উত্তর মিলিয়ে নিই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6800" y="2286000"/>
              <a:ext cx="2133600" cy="1645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arenR"/>
              </a:pP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২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234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৭০</a:t>
              </a:r>
            </a:p>
            <a:p>
              <a:pPr marL="342900" indent="-342900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৫</a:t>
              </a:r>
            </a:p>
            <a:p>
              <a:pPr marL="342900" indent="-342900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447800" y="3276600"/>
              <a:ext cx="838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429000" y="2362200"/>
              <a:ext cx="2133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২) ২৫৯ </a:t>
              </a: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৩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733800" y="3352800"/>
              <a:ext cx="914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562600" y="2514600"/>
              <a:ext cx="1981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৩) ৬৮৩  </a:t>
              </a:r>
            </a:p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৪  </a:t>
              </a:r>
            </a:p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638800" y="3352800"/>
              <a:ext cx="1447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295400" y="33528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  ১৩৫০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33800" y="34290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   ৭৭৭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43600" y="35052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২৭৩২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Frame 15">
            <a:extLst>
              <a:ext uri="{FF2B5EF4-FFF2-40B4-BE49-F238E27FC236}">
                <a16:creationId xmlns:a16="http://schemas.microsoft.com/office/drawing/2014/main" id="{8C32B5B9-4A49-4EAB-A56A-6970D4DFD5D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3000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1143000"/>
            <a:ext cx="2590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2098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৮৩৬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৪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90600" y="327660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05200" y="22098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৪৮৫ 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1336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১৮৯ 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৯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05200" y="3275012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91200" y="3198812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ame 10">
            <a:extLst>
              <a:ext uri="{FF2B5EF4-FFF2-40B4-BE49-F238E27FC236}">
                <a16:creationId xmlns:a16="http://schemas.microsoft.com/office/drawing/2014/main" id="{4DBC4AFA-9F25-4C6E-9AFA-B770A65A6A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3000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_windows7theme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9598"/>
            <a:ext cx="4496191" cy="39219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07E51FC6-EC22-49F1-AC5A-80A28C9ADE7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9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30616-7373-4700-A0AC-2868F03EF32B}"/>
              </a:ext>
            </a:extLst>
          </p:cNvPr>
          <p:cNvSpPr txBox="1"/>
          <p:nvPr/>
        </p:nvSpPr>
        <p:spPr>
          <a:xfrm>
            <a:off x="4953000" y="838200"/>
            <a:ext cx="4496191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184150" contourW="12700">
              <a:bevelT w="82550" h="368300"/>
              <a:extrusionClr>
                <a:srgbClr val="660033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bn-IN" sz="9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</a:t>
            </a:r>
            <a:endParaRPr lang="en-US" sz="9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 advTm="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52600" y="228600"/>
            <a:ext cx="4741580" cy="11998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altLang="en-US" sz="72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533400" y="1828800"/>
            <a:ext cx="5500234" cy="45243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সাইদুর </a:t>
            </a:r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গুয়াতলা মডেল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প্রাথ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শিবচর,মাদারীপুর</a:t>
            </a:r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মোবাইলঃ০১৭১৫৮৩৮৪৯৬</a:t>
            </a:r>
            <a:r>
              <a:rPr lang="bn-BD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GB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562600" y="1828800"/>
            <a:ext cx="3313750" cy="3551102"/>
            <a:chOff x="7329713" y="1451428"/>
            <a:chExt cx="3599544" cy="3352800"/>
          </a:xfrm>
        </p:grpSpPr>
        <p:sp>
          <p:nvSpPr>
            <p:cNvPr id="12" name="Oval 11"/>
            <p:cNvSpPr/>
            <p:nvPr/>
          </p:nvSpPr>
          <p:spPr>
            <a:xfrm>
              <a:off x="7329713" y="1451428"/>
              <a:ext cx="3599544" cy="3352800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3" name="Picture 12" descr="_MG_615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7518397" y="1625600"/>
              <a:ext cx="3251199" cy="2989943"/>
            </a:xfrm>
            <a:prstGeom prst="ellipse">
              <a:avLst/>
            </a:prstGeom>
            <a:noFill/>
            <a:ln w="63500" cap="rnd">
              <a:solidFill>
                <a:srgbClr val="00B0F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8" name="Frame 7">
            <a:extLst>
              <a:ext uri="{FF2B5EF4-FFF2-40B4-BE49-F238E27FC236}">
                <a16:creationId xmlns:a16="http://schemas.microsoft.com/office/drawing/2014/main" id="{253E1215-B1AC-4D97-8F75-C2EA07325CF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9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3000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990600"/>
            <a:ext cx="6400800" cy="1295400"/>
          </a:xfrm>
          <a:prstGeom prst="rect">
            <a:avLst/>
          </a:prstGeom>
          <a:solidFill>
            <a:srgbClr val="FFC000"/>
          </a:solidFill>
          <a:ln w="57150">
            <a:solidFill>
              <a:srgbClr val="00B050"/>
            </a:solidFill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b="1" dirty="0">
                <a:ln>
                  <a:solidFill>
                    <a:srgbClr val="7030A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2743200"/>
            <a:ext cx="6477000" cy="2554545"/>
          </a:xfrm>
          <a:prstGeom prst="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শ্রেণি; তৃতীয় 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বিষয়ঃ গণিত 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শিরোনামঃ গুণ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পাঠের অংশঃ তিন অংকের সংখ্যাকে এক বা দুই অংকের সংখ্যা দ্বারা গুণ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BCB95B80-E48D-40C5-BB21-ABA95AD04DA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81000"/>
            <a:ext cx="7955280" cy="6247864"/>
          </a:xfrm>
          <a:prstGeom prst="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4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u="sng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২.৪.১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অনুর্ধব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অনুর্ধব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১২.৫ 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অনুর্ধব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অনুর্ধব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গুণফল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অনুর্ধব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১০০০০) </a:t>
            </a:r>
          </a:p>
          <a:p>
            <a:pPr marL="342900" indent="-342900"/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5C51C55-AD1C-4869-AA1B-AB458346E91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752600"/>
            <a:ext cx="6858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 একটি ভিডিও দেখি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774825" y="3208338"/>
          <a:ext cx="55943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5594400" imgH="440280" progId="Package">
                  <p:embed/>
                </p:oleObj>
              </mc:Choice>
              <mc:Fallback>
                <p:oleObj name="Packager Shell Object" showAsIcon="1" r:id="rId3" imgW="5594400" imgH="4402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3208338"/>
                        <a:ext cx="5594350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ame 4">
            <a:extLst>
              <a:ext uri="{FF2B5EF4-FFF2-40B4-BE49-F238E27FC236}">
                <a16:creationId xmlns:a16="http://schemas.microsoft.com/office/drawing/2014/main" id="{3AAB993D-523B-4995-9225-42DE02168B7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9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3000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762000"/>
            <a:ext cx="76200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 পাঠের পুনরালোচনা  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038600"/>
            <a:ext cx="7543800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গুণ্য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×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গুণক =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গুণফল</a:t>
            </a: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গুণ্য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=গুণফল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÷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গুণক  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গুণক =গুণফল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÷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গুণ্য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62000" y="2133600"/>
            <a:ext cx="7620000" cy="1569660"/>
            <a:chOff x="990600" y="4343400"/>
            <a:chExt cx="7162800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990600" y="4343400"/>
              <a:ext cx="7162800" cy="156966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২৩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×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৩ = ৬৯</a:t>
              </a:r>
            </a:p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গুণ্য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        গুণক         গুণফল</a:t>
              </a:r>
            </a:p>
            <a:p>
              <a:pPr algn="ctr"/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10800000" flipV="1">
              <a:off x="3200400" y="4648200"/>
              <a:ext cx="457200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>
              <a:off x="4457700" y="4914106"/>
              <a:ext cx="2286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486400" y="4724400"/>
              <a:ext cx="38100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cxnSp>
      </p:grpSp>
      <p:sp>
        <p:nvSpPr>
          <p:cNvPr id="10" name="Frame 9">
            <a:extLst>
              <a:ext uri="{FF2B5EF4-FFF2-40B4-BE49-F238E27FC236}">
                <a16:creationId xmlns:a16="http://schemas.microsoft.com/office/drawing/2014/main" id="{F341E9C5-8B0C-4979-94DB-5B5DCB36C96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3000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066800"/>
            <a:ext cx="7696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তিন অঙ্কের সংখ্যাকে ১ অঙ্কের সংখ্যা দ্বারা গুণ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057400"/>
            <a:ext cx="7620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চিন্তা কর কীভাবে করা যায় ,২৩১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৩</a:t>
            </a:r>
            <a:endParaRPr lang="en-US" sz="4800" b="1" dirty="0">
              <a:latin typeface="BrahmaputraMJ"/>
              <a:cs typeface="BrahmaputraMJ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3429000"/>
          <a:ext cx="6096000" cy="18288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শতক</a:t>
                      </a:r>
                      <a:r>
                        <a:rPr lang="bn-BD" sz="2400" b="1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দশক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একক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219200" y="3962400"/>
            <a:ext cx="685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১০০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3962400"/>
            <a:ext cx="685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১০০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4495800"/>
            <a:ext cx="685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১০০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4953000"/>
            <a:ext cx="685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১০০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4495800"/>
            <a:ext cx="685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১০০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400" y="4953000"/>
            <a:ext cx="685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১০০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4038600"/>
            <a:ext cx="5334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4800" y="4038600"/>
            <a:ext cx="4572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38600" y="4419600"/>
            <a:ext cx="4572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0400" y="4419600"/>
            <a:ext cx="533400" cy="152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0400" y="4953000"/>
            <a:ext cx="457200" cy="152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62400" y="4876800"/>
            <a:ext cx="5334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7400" y="4038600"/>
            <a:ext cx="6858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67400" y="4419600"/>
            <a:ext cx="6858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4876800"/>
            <a:ext cx="6858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9200" y="5334000"/>
            <a:ext cx="1538883" cy="457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8800" dirty="0">
                <a:latin typeface="BrahmaputraMJ"/>
                <a:cs typeface="BrahmaputraMJ"/>
              </a:rPr>
              <a:t>{</a:t>
            </a:r>
            <a:endParaRPr lang="en-US" sz="8800" dirty="0"/>
          </a:p>
        </p:txBody>
      </p:sp>
      <p:sp>
        <p:nvSpPr>
          <p:cNvPr id="25" name="TextBox 24"/>
          <p:cNvSpPr txBox="1"/>
          <p:nvPr/>
        </p:nvSpPr>
        <p:spPr>
          <a:xfrm>
            <a:off x="3490317" y="5334000"/>
            <a:ext cx="1538883" cy="381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8800" dirty="0">
                <a:latin typeface="BrahmaputraMJ"/>
                <a:cs typeface="BrahmaputraMJ"/>
              </a:rPr>
              <a:t>{</a:t>
            </a:r>
            <a:endParaRPr lang="en-US" sz="8800" dirty="0"/>
          </a:p>
        </p:txBody>
      </p:sp>
      <p:sp>
        <p:nvSpPr>
          <p:cNvPr id="26" name="TextBox 25"/>
          <p:cNvSpPr txBox="1"/>
          <p:nvPr/>
        </p:nvSpPr>
        <p:spPr>
          <a:xfrm>
            <a:off x="5486400" y="5334000"/>
            <a:ext cx="1538883" cy="381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8800" dirty="0">
                <a:latin typeface="BrahmaputraMJ"/>
                <a:cs typeface="BrahmaputraMJ"/>
              </a:rPr>
              <a:t>{</a:t>
            </a:r>
            <a:endParaRPr lang="en-US" sz="8800" dirty="0"/>
          </a:p>
        </p:txBody>
      </p:sp>
      <p:sp>
        <p:nvSpPr>
          <p:cNvPr id="27" name="TextBox 26"/>
          <p:cNvSpPr txBox="1"/>
          <p:nvPr/>
        </p:nvSpPr>
        <p:spPr>
          <a:xfrm>
            <a:off x="1371600" y="5791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 ২০০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৩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6600" y="5715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      ৩০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৩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10200" y="5638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      ১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৩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ight Brace 31"/>
          <p:cNvSpPr/>
          <p:nvPr/>
        </p:nvSpPr>
        <p:spPr>
          <a:xfrm>
            <a:off x="7162800" y="3429000"/>
            <a:ext cx="609600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72400" y="3581400"/>
            <a:ext cx="553998" cy="1447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২৩১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৩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76800" y="4038600"/>
            <a:ext cx="4572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76800" y="4419600"/>
            <a:ext cx="4572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76800" y="4953000"/>
            <a:ext cx="5334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Frame 33">
            <a:extLst>
              <a:ext uri="{FF2B5EF4-FFF2-40B4-BE49-F238E27FC236}">
                <a16:creationId xmlns:a16="http://schemas.microsoft.com/office/drawing/2014/main" id="{F4703A6E-8352-48B6-900B-3A3749121DD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524000" y="1397000"/>
          <a:ext cx="6096000" cy="18288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শতক</a:t>
                      </a:r>
                      <a:r>
                        <a:rPr lang="bn-BD" sz="2400" b="1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দশক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একক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52600" y="1905000"/>
            <a:ext cx="53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4600" y="1905000"/>
            <a:ext cx="53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2362200"/>
            <a:ext cx="53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1752600" y="2362200"/>
            <a:ext cx="53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1752600" y="2819400"/>
            <a:ext cx="53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0800000" flipV="1">
            <a:off x="2514600" y="2819400"/>
            <a:ext cx="53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0" y="2362200"/>
            <a:ext cx="381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43400" y="1905000"/>
            <a:ext cx="381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200" y="1905000"/>
            <a:ext cx="381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3800" y="1905000"/>
            <a:ext cx="381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3800" y="2819400"/>
            <a:ext cx="381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43400" y="2819400"/>
            <a:ext cx="381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9200" y="2819400"/>
            <a:ext cx="381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9200" y="2362200"/>
            <a:ext cx="381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43400" y="2362200"/>
            <a:ext cx="381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53200" y="1905000"/>
            <a:ext cx="533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53200" y="2362200"/>
            <a:ext cx="533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3200" y="2819400"/>
            <a:ext cx="533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000" y="762000"/>
            <a:ext cx="6096000" cy="5232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মনোযোগ সহকারে লক্ষ্য 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Frame 36">
            <a:extLst>
              <a:ext uri="{FF2B5EF4-FFF2-40B4-BE49-F238E27FC236}">
                <a16:creationId xmlns:a16="http://schemas.microsoft.com/office/drawing/2014/main" id="{3F8F02B7-D268-48F8-9C8F-ED14FBB4B6A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3000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00" y="1143000"/>
            <a:ext cx="3200400" cy="2064841"/>
            <a:chOff x="762000" y="1143000"/>
            <a:chExt cx="3200400" cy="2064841"/>
          </a:xfrm>
        </p:grpSpPr>
        <p:sp>
          <p:nvSpPr>
            <p:cNvPr id="3" name="TextBox 2"/>
            <p:cNvSpPr txBox="1"/>
            <p:nvPr/>
          </p:nvSpPr>
          <p:spPr>
            <a:xfrm>
              <a:off x="1143000" y="1143000"/>
              <a:ext cx="2819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latin typeface="NikoshBAN" pitchFamily="2" charset="0"/>
                  <a:cs typeface="NikoshBAN" pitchFamily="2" charset="0"/>
                </a:rPr>
                <a:t>২ ৩ ১ </a:t>
              </a:r>
            </a:p>
            <a:p>
              <a:r>
                <a:rPr lang="en-US" sz="4400" dirty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BD" sz="4400" dirty="0">
                  <a:latin typeface="NikoshBAN" pitchFamily="2" charset="0"/>
                  <a:cs typeface="NikoshBAN" pitchFamily="2" charset="0"/>
                </a:rPr>
                <a:t>   ৩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066800" y="2446608"/>
              <a:ext cx="1371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105694" y="2170906"/>
              <a:ext cx="1599406" cy="7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752830" y="2170906"/>
              <a:ext cx="1599406" cy="7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335486" y="2150978"/>
              <a:ext cx="1599406" cy="79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62000" y="2438400"/>
              <a:ext cx="1752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4400" dirty="0">
                  <a:latin typeface="NikoshBAN" pitchFamily="2" charset="0"/>
                  <a:cs typeface="NikoshBAN" pitchFamily="2" charset="0"/>
                </a:rPr>
                <a:t>৬ ৯ ৩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124200" y="1295400"/>
            <a:ext cx="48768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গুণ করি 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×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৩=৩  এবং একক স্থানে লিখি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2133600"/>
            <a:ext cx="5181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গুণ করি ৩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×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৩=৯   এবং দশক  স্থানে লিখি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2971800"/>
            <a:ext cx="5181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গুণ করি ২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×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৩=৬  এবং শতক  স্থানে লিখি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251CD33C-F0EB-43DF-B02F-B4814B341C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3000">
    <p:diamond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416</Words>
  <Application>Microsoft Office PowerPoint</Application>
  <PresentationFormat>On-screen Show (4:3)</PresentationFormat>
  <Paragraphs>127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BrahmaputraMJ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Anamul HT</dc:creator>
  <cp:lastModifiedBy>S A LASPTOP</cp:lastModifiedBy>
  <cp:revision>27</cp:revision>
  <dcterms:created xsi:type="dcterms:W3CDTF">2006-08-16T00:00:00Z</dcterms:created>
  <dcterms:modified xsi:type="dcterms:W3CDTF">2020-11-24T19:13:26Z</dcterms:modified>
</cp:coreProperties>
</file>