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7" r:id="rId11"/>
    <p:sldId id="268" r:id="rId12"/>
    <p:sldId id="270" r:id="rId13"/>
    <p:sldId id="269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3A439-036A-494A-8943-EB595EFFC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856FC6-AB0E-4C8B-9EDD-7BE251421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54C0EC-6EE8-4EDA-9951-33D4F702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85-B2D5-42B4-8FFC-9E9EB0799436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61A0DA-7EEB-4826-A6A4-AA658237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1FA3EE-EBAE-48AE-80C3-33DB4924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380-8D04-4D5C-B781-FF7F3083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3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177E7E-E4F6-4C0F-88DF-28EC4065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C3469A-0A7A-4B47-88C9-B43979336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95D1BD-66C0-433B-8250-E5E243B4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85-B2D5-42B4-8FFC-9E9EB0799436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C73AFD-B2DC-4050-B8E3-54FFDA2A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5EDEAD-C8C6-4BC9-BCCE-FF9778A6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380-8D04-4D5C-B781-FF7F3083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15AE8D1-D82F-4EF4-A043-6B65160C6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FEA881-52FC-4CCC-8DE6-D7FE8F8DE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E40FA8-03BF-4220-900F-85378EBB7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85-B2D5-42B4-8FFC-9E9EB0799436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CD84E8-4AF4-4032-9122-00330526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D65C00-AFEB-4206-9378-04716724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380-8D04-4D5C-B781-FF7F3083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5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325F50-79A7-4378-8EAA-59E0C2AD3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F166BC-F5B3-4045-9936-4816CB9EE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55B294-722B-430F-BC34-B4C37BCA4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85-B2D5-42B4-8FFC-9E9EB0799436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D2F3A4-83B4-4746-9CE8-EA687615C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A7CA0B-E5CD-458A-BFD5-DAB8A460A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380-8D04-4D5C-B781-FF7F3083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3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A012B-7FE9-4994-AE6E-CBCB34DE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9063AC-87E2-47D6-AA32-BB842736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22D4DE-164B-465C-BB56-5F64695D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85-B2D5-42B4-8FFC-9E9EB0799436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2CF0E7-6149-40BB-A22D-F1C2134A7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8BA9D0-610F-41A5-AC20-2728B0D8F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380-8D04-4D5C-B781-FF7F3083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3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EC403B-E7FA-4E4D-92EE-B148E61D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C70C15-F88D-437E-BB9A-3379AF99F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B1E1C0-AE4F-4CF6-A525-485CF1163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487F0A-D14F-4A4F-BC3D-497617A9F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85-B2D5-42B4-8FFC-9E9EB0799436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105B5C-1727-44DE-B67E-2B48F07AF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43FDE4-23A6-4416-9679-8BD40F27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380-8D04-4D5C-B781-FF7F3083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4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B54C6-3966-4D30-8FB8-D612420B6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3FAB50-B83D-4784-B919-5F8C9F372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1B12CE-70D8-4B27-A134-4786EC15B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BA3BA1-819B-434B-AF57-512B831DC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703AD79-F185-442E-B714-13A6F790F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8239C18-4B94-4302-96EC-35907E63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85-B2D5-42B4-8FFC-9E9EB0799436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5986B8C-361A-4862-ADC1-F172AFB33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3892FA-AE58-4FC6-8D38-6D564963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380-8D04-4D5C-B781-FF7F3083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5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4F44D1-8F28-43EF-8E51-4CCDEE4A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C874EC2-77D3-421F-8E2E-1C1E35FE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85-B2D5-42B4-8FFC-9E9EB0799436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F367AEC-DFD3-4ECD-882E-C1D20722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4517C65-F8D1-438B-A43A-91C7B4021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380-8D04-4D5C-B781-FF7F3083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0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D6284B-015D-401C-A444-52190447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85-B2D5-42B4-8FFC-9E9EB0799436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B33E23D-3A28-499C-B720-8C6A7961B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BB559F-0EE5-40D6-B101-4EB2720FE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380-8D04-4D5C-B781-FF7F3083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9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C0EADF-F68F-4F5A-A6AA-21C0401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6537A5-0606-46A8-A049-75B83807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2343BD-C4F2-4CE7-A19D-64F0E284C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EFF7B3-00A4-4C56-8CEC-809A214F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85-B2D5-42B4-8FFC-9E9EB0799436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D05833-72ED-4243-A44F-228F88D7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5860FE-E8A2-4AC5-B3E9-7A8165E7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380-8D04-4D5C-B781-FF7F3083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0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0B2BA8-CB49-477F-B004-0C75FE631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415710-3401-4AE7-8327-78E958BFB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077C52-A8A5-4DF6-ADD0-E9EACC7B4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58A7C1-7F33-435E-89FF-42CF0CF3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9C85-B2D5-42B4-8FFC-9E9EB0799436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319ADF-91C4-4F51-BFD4-842F1EF1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A0079C-2831-4602-8B7D-093DFA65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E380-8D04-4D5C-B781-FF7F3083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8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E0DE3C5-F741-4E6A-AD0D-E97890D8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B8F619-F13D-4AD8-8F88-4334DAE3B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3D96EC-23E0-4223-9C04-C905652F3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A9C85-B2D5-42B4-8FFC-9E9EB0799436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02E9A1-2F20-4918-BDF8-68A0AD5E1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CF8C14-E45F-40A4-9465-8932ACBD7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E380-8D04-4D5C-B781-FF7F3083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5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27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E68F910-8130-4141-B67A-E29F3A4CAB9B}"/>
              </a:ext>
            </a:extLst>
          </p:cNvPr>
          <p:cNvSpPr/>
          <p:nvPr/>
        </p:nvSpPr>
        <p:spPr>
          <a:xfrm>
            <a:off x="0" y="0"/>
            <a:ext cx="12192000" cy="1181686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number 30.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B3DAA19-945F-4EB5-8300-5EF1B27784F0}"/>
              </a:ext>
            </a:extLst>
          </p:cNvPr>
          <p:cNvSpPr/>
          <p:nvPr/>
        </p:nvSpPr>
        <p:spPr>
          <a:xfrm>
            <a:off x="534572" y="1448972"/>
            <a:ext cx="1800665" cy="11816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49B760A-C256-4B76-BFE2-44E53B4AA012}"/>
              </a:ext>
            </a:extLst>
          </p:cNvPr>
          <p:cNvSpPr/>
          <p:nvPr/>
        </p:nvSpPr>
        <p:spPr>
          <a:xfrm>
            <a:off x="2883870" y="1448972"/>
            <a:ext cx="1378634" cy="118168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68FD57B-3136-4A4D-856C-C463A6E70A4D}"/>
              </a:ext>
            </a:extLst>
          </p:cNvPr>
          <p:cNvSpPr/>
          <p:nvPr/>
        </p:nvSpPr>
        <p:spPr>
          <a:xfrm>
            <a:off x="5416062" y="1448972"/>
            <a:ext cx="1477107" cy="11816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0BC8D9E-822B-4953-9C31-600CA7CE1DDC}"/>
              </a:ext>
            </a:extLst>
          </p:cNvPr>
          <p:cNvSpPr/>
          <p:nvPr/>
        </p:nvSpPr>
        <p:spPr>
          <a:xfrm>
            <a:off x="7807569" y="1575582"/>
            <a:ext cx="1308296" cy="105507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8DDE29F-1E8C-49AF-8691-12DC6B03E7FC}"/>
              </a:ext>
            </a:extLst>
          </p:cNvPr>
          <p:cNvSpPr/>
          <p:nvPr/>
        </p:nvSpPr>
        <p:spPr>
          <a:xfrm>
            <a:off x="9973994" y="1575582"/>
            <a:ext cx="1308296" cy="105507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CC367C8-AD74-40A6-99D2-C539B5132165}"/>
              </a:ext>
            </a:extLst>
          </p:cNvPr>
          <p:cNvGrpSpPr/>
          <p:nvPr/>
        </p:nvGrpSpPr>
        <p:grpSpPr>
          <a:xfrm>
            <a:off x="599040" y="3066760"/>
            <a:ext cx="10993920" cy="1772822"/>
            <a:chOff x="-506448" y="2307102"/>
            <a:chExt cx="10993920" cy="177282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0A1167C-B1F3-41B7-807F-9C1905C1A9E0}"/>
                </a:ext>
              </a:extLst>
            </p:cNvPr>
            <p:cNvGrpSpPr/>
            <p:nvPr/>
          </p:nvGrpSpPr>
          <p:grpSpPr>
            <a:xfrm>
              <a:off x="3099580" y="2307102"/>
              <a:ext cx="3774836" cy="1772822"/>
              <a:chOff x="3099580" y="2307102"/>
              <a:chExt cx="3774836" cy="177282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3CCDE2EC-23F4-4832-846D-9A2F75076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9580" y="2307102"/>
                <a:ext cx="2218006" cy="177282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524720BE-2993-4E8E-B9FC-189E039C0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5218" y="2307102"/>
                <a:ext cx="2049198" cy="177282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67226ABE-3AAC-49D7-AC77-A8285A706C60}"/>
                </a:ext>
              </a:extLst>
            </p:cNvPr>
            <p:cNvGrpSpPr/>
            <p:nvPr/>
          </p:nvGrpSpPr>
          <p:grpSpPr>
            <a:xfrm>
              <a:off x="6712636" y="2307102"/>
              <a:ext cx="3774836" cy="1772822"/>
              <a:chOff x="3099580" y="2307102"/>
              <a:chExt cx="3774836" cy="177282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114F88B0-396B-4285-90D0-260FABC94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9580" y="2307102"/>
                <a:ext cx="2218006" cy="177282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E1EDE640-ADA0-4A9C-A577-D4987939BD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5218" y="2307102"/>
                <a:ext cx="2049198" cy="177282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B5B8B520-7A24-45E0-9ECC-6965ED21D2EF}"/>
                </a:ext>
              </a:extLst>
            </p:cNvPr>
            <p:cNvGrpSpPr/>
            <p:nvPr/>
          </p:nvGrpSpPr>
          <p:grpSpPr>
            <a:xfrm>
              <a:off x="-506448" y="2307102"/>
              <a:ext cx="3774836" cy="1772822"/>
              <a:chOff x="3099580" y="2307102"/>
              <a:chExt cx="3774836" cy="177282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CCFC3684-7070-4A54-8404-E40A00FB0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9580" y="2307102"/>
                <a:ext cx="2218006" cy="177282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75C0220B-EA22-4CE4-8841-87A51608F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5218" y="2307102"/>
                <a:ext cx="2049198" cy="177282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6B3F1FE-ECA1-4CC3-9EC9-AFB40B22141D}"/>
              </a:ext>
            </a:extLst>
          </p:cNvPr>
          <p:cNvSpPr/>
          <p:nvPr/>
        </p:nvSpPr>
        <p:spPr>
          <a:xfrm>
            <a:off x="4360985" y="5085178"/>
            <a:ext cx="3094892" cy="17728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6601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D08458B-596D-4BB6-A2C4-0AD08EF49F09}"/>
              </a:ext>
            </a:extLst>
          </p:cNvPr>
          <p:cNvSpPr/>
          <p:nvPr/>
        </p:nvSpPr>
        <p:spPr>
          <a:xfrm>
            <a:off x="0" y="0"/>
            <a:ext cx="12192000" cy="11113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and read. Trace and write.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D27E587-2E14-4277-95F6-6493D1821E12}"/>
              </a:ext>
            </a:extLst>
          </p:cNvPr>
          <p:cNvGrpSpPr/>
          <p:nvPr/>
        </p:nvGrpSpPr>
        <p:grpSpPr>
          <a:xfrm>
            <a:off x="0" y="1463037"/>
            <a:ext cx="12192000" cy="1336434"/>
            <a:chOff x="0" y="1463037"/>
            <a:chExt cx="11141616" cy="133643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8FE972F8-A529-4501-AA31-E6DC59267E02}"/>
                </a:ext>
              </a:extLst>
            </p:cNvPr>
            <p:cNvSpPr/>
            <p:nvPr/>
          </p:nvSpPr>
          <p:spPr>
            <a:xfrm>
              <a:off x="0" y="1463040"/>
              <a:ext cx="1392702" cy="13364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BD8F11A9-F919-489A-B07B-5BBB0A49BFEE}"/>
                </a:ext>
              </a:extLst>
            </p:cNvPr>
            <p:cNvSpPr/>
            <p:nvPr/>
          </p:nvSpPr>
          <p:spPr>
            <a:xfrm>
              <a:off x="1392702" y="1463040"/>
              <a:ext cx="1392702" cy="13364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E56CFF08-5F9C-49E0-B86F-10CE3DB9E7F7}"/>
                </a:ext>
              </a:extLst>
            </p:cNvPr>
            <p:cNvSpPr/>
            <p:nvPr/>
          </p:nvSpPr>
          <p:spPr>
            <a:xfrm>
              <a:off x="2785404" y="1463040"/>
              <a:ext cx="1392702" cy="13364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0ABB1AE3-872E-4803-B19C-ED570BD0F479}"/>
                </a:ext>
              </a:extLst>
            </p:cNvPr>
            <p:cNvSpPr/>
            <p:nvPr/>
          </p:nvSpPr>
          <p:spPr>
            <a:xfrm>
              <a:off x="4178106" y="1463039"/>
              <a:ext cx="1392702" cy="13364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6BFC8B8B-89AD-4F32-BBF6-74BF9B880CF0}"/>
                </a:ext>
              </a:extLst>
            </p:cNvPr>
            <p:cNvSpPr/>
            <p:nvPr/>
          </p:nvSpPr>
          <p:spPr>
            <a:xfrm>
              <a:off x="5570808" y="1463039"/>
              <a:ext cx="1392702" cy="13364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68FCB036-B542-4B56-84AC-194E4B2E6D49}"/>
                </a:ext>
              </a:extLst>
            </p:cNvPr>
            <p:cNvSpPr/>
            <p:nvPr/>
          </p:nvSpPr>
          <p:spPr>
            <a:xfrm>
              <a:off x="6963510" y="1463038"/>
              <a:ext cx="1392702" cy="13364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E797A74F-1766-4592-B4E8-FFEA8DD4DBF9}"/>
                </a:ext>
              </a:extLst>
            </p:cNvPr>
            <p:cNvSpPr/>
            <p:nvPr/>
          </p:nvSpPr>
          <p:spPr>
            <a:xfrm>
              <a:off x="8356212" y="1463037"/>
              <a:ext cx="1392702" cy="13364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D33DCC06-6FDC-4513-8365-38152070DE29}"/>
                </a:ext>
              </a:extLst>
            </p:cNvPr>
            <p:cNvSpPr/>
            <p:nvPr/>
          </p:nvSpPr>
          <p:spPr>
            <a:xfrm>
              <a:off x="9748914" y="1463037"/>
              <a:ext cx="1392702" cy="13364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6145F27-061C-41F5-B683-6B5539E18214}"/>
              </a:ext>
            </a:extLst>
          </p:cNvPr>
          <p:cNvSpPr txBox="1"/>
          <p:nvPr/>
        </p:nvSpPr>
        <p:spPr>
          <a:xfrm>
            <a:off x="0" y="3727944"/>
            <a:ext cx="12192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1           2            3                4                 5                 6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A4608DF-226B-4449-8E63-BA600DFFA419}"/>
              </a:ext>
            </a:extLst>
          </p:cNvPr>
          <p:cNvSpPr/>
          <p:nvPr/>
        </p:nvSpPr>
        <p:spPr>
          <a:xfrm>
            <a:off x="0" y="5394960"/>
            <a:ext cx="12192000" cy="12168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5EDD4CA-F168-48F7-AA64-D8DA1AEE7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401"/>
            <a:ext cx="1153551" cy="12634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6E41177-FE04-44B2-A267-105192E35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5" y="5394960"/>
            <a:ext cx="1153551" cy="12634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31EB38E-80A7-483A-BECF-BE6A17DC8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5394960"/>
            <a:ext cx="1153551" cy="12634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5592CAA-EBCA-4EC0-B13D-701D925CA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352" y="5322440"/>
            <a:ext cx="1153551" cy="12634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BAC0301-9181-4366-9DDA-FC9CA282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449" y="5394960"/>
            <a:ext cx="1153551" cy="12634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003E06A-B643-483E-A31A-F9C9917C3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71680"/>
            <a:ext cx="1153551" cy="126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5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23CB685-392F-4DE5-8325-BBF08B5EA329}"/>
              </a:ext>
            </a:extLst>
          </p:cNvPr>
          <p:cNvSpPr/>
          <p:nvPr/>
        </p:nvSpPr>
        <p:spPr>
          <a:xfrm>
            <a:off x="0" y="0"/>
            <a:ext cx="12192000" cy="9566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, trace and write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706904-E271-4636-91A2-593DE6228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2" y="1019493"/>
            <a:ext cx="3094890" cy="153730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80D87F23-5037-4885-8197-64F6A11D562D}"/>
              </a:ext>
            </a:extLst>
          </p:cNvPr>
          <p:cNvSpPr/>
          <p:nvPr/>
        </p:nvSpPr>
        <p:spPr>
          <a:xfrm>
            <a:off x="10283483" y="1223889"/>
            <a:ext cx="1308295" cy="11957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4302E2F-76EB-40A6-9ACE-B1A4B1FBDE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6"/>
          <a:stretch/>
        </p:blipFill>
        <p:spPr>
          <a:xfrm>
            <a:off x="275444" y="3084350"/>
            <a:ext cx="2946058" cy="173032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B3B44DE3-B266-40BC-BC9A-3714556178C3}"/>
              </a:ext>
            </a:extLst>
          </p:cNvPr>
          <p:cNvSpPr/>
          <p:nvPr/>
        </p:nvSpPr>
        <p:spPr>
          <a:xfrm>
            <a:off x="10283484" y="3214476"/>
            <a:ext cx="1322372" cy="11957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F24AA17-FB15-4026-B4C6-AD3AE03ACCBA}"/>
              </a:ext>
            </a:extLst>
          </p:cNvPr>
          <p:cNvGrpSpPr/>
          <p:nvPr/>
        </p:nvGrpSpPr>
        <p:grpSpPr>
          <a:xfrm>
            <a:off x="275444" y="5036649"/>
            <a:ext cx="8302364" cy="1603716"/>
            <a:chOff x="1282431" y="2085553"/>
            <a:chExt cx="9329297" cy="144488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5930BE8-D7F9-4BAB-A13E-87E1CF387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431" y="2085553"/>
              <a:ext cx="2009409" cy="1444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FBE7AC84-2F1F-45CE-8DC2-28C9994E9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840" y="2085553"/>
              <a:ext cx="2009409" cy="1444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D7830C9-C09B-48FB-A67C-E5AE5095E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1249" y="2085553"/>
              <a:ext cx="2009409" cy="1444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C87C014F-39EF-44CB-BB10-EF0CDBA19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129" y="2085553"/>
              <a:ext cx="2009409" cy="1444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E8A88A04-7474-487B-BC71-E7822003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2319" y="2085553"/>
              <a:ext cx="2009409" cy="1444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8A03146-F4B6-4630-B6B6-E2EB121505F4}"/>
              </a:ext>
            </a:extLst>
          </p:cNvPr>
          <p:cNvSpPr/>
          <p:nvPr/>
        </p:nvSpPr>
        <p:spPr>
          <a:xfrm>
            <a:off x="10424164" y="5120640"/>
            <a:ext cx="1294228" cy="119575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020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86BAEB3-8FB8-4A59-BBEE-FE5D25BF143F}"/>
              </a:ext>
            </a:extLst>
          </p:cNvPr>
          <p:cNvSpPr/>
          <p:nvPr/>
        </p:nvSpPr>
        <p:spPr>
          <a:xfrm>
            <a:off x="0" y="0"/>
            <a:ext cx="12192000" cy="9566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, trace and write 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25EC01F-8846-4D81-94AE-26FDE7BE8C1E}"/>
              </a:ext>
            </a:extLst>
          </p:cNvPr>
          <p:cNvGrpSpPr/>
          <p:nvPr/>
        </p:nvGrpSpPr>
        <p:grpSpPr>
          <a:xfrm>
            <a:off x="290732" y="1301264"/>
            <a:ext cx="5692730" cy="956604"/>
            <a:chOff x="0" y="956603"/>
            <a:chExt cx="6077682" cy="147710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EC931F8E-4C2B-47E4-9D2C-583FA0335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6603"/>
              <a:ext cx="2025894" cy="14771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9D99E38B-DDD3-4631-AE13-864AC614B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894" y="956603"/>
              <a:ext cx="2025894" cy="14771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5909324B-D2B4-468F-9497-EBE4282F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788" y="956603"/>
              <a:ext cx="2025894" cy="14771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11623741-B021-4C1C-BBFF-620615D409B6}"/>
              </a:ext>
            </a:extLst>
          </p:cNvPr>
          <p:cNvSpPr/>
          <p:nvPr/>
        </p:nvSpPr>
        <p:spPr>
          <a:xfrm>
            <a:off x="10297551" y="1237957"/>
            <a:ext cx="1336431" cy="119575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FE76529-073D-416B-BC0F-C30BBAC96BBA}"/>
              </a:ext>
            </a:extLst>
          </p:cNvPr>
          <p:cNvGrpSpPr/>
          <p:nvPr/>
        </p:nvGrpSpPr>
        <p:grpSpPr>
          <a:xfrm>
            <a:off x="558018" y="3038622"/>
            <a:ext cx="8220516" cy="1398514"/>
            <a:chOff x="576484" y="1983544"/>
            <a:chExt cx="10242444" cy="179822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8C712F07-5A71-4ADF-AD36-911B2E49C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84" y="1983544"/>
              <a:ext cx="2560611" cy="17982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855FB61C-FDAD-403A-BABA-2BFBA2F62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7095" y="1983544"/>
              <a:ext cx="2560611" cy="17982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E4EF2520-DA7C-4E59-9A5E-C75D30634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706" y="1983544"/>
              <a:ext cx="2560611" cy="17982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C59CE1E9-B917-4CE3-BFB6-5C9E9E44B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8317" y="1983544"/>
              <a:ext cx="2560611" cy="17982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833966C3-D645-44BE-A71D-593684AE0C33}"/>
              </a:ext>
            </a:extLst>
          </p:cNvPr>
          <p:cNvSpPr/>
          <p:nvPr/>
        </p:nvSpPr>
        <p:spPr>
          <a:xfrm>
            <a:off x="10297551" y="3235579"/>
            <a:ext cx="1336431" cy="11957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B1B643E-EC6F-4CAF-94A9-8DE52FBBACBA}"/>
              </a:ext>
            </a:extLst>
          </p:cNvPr>
          <p:cNvGrpSpPr/>
          <p:nvPr/>
        </p:nvGrpSpPr>
        <p:grpSpPr>
          <a:xfrm>
            <a:off x="375138" y="5318810"/>
            <a:ext cx="9570721" cy="1266092"/>
            <a:chOff x="112542" y="910883"/>
            <a:chExt cx="10904291" cy="142435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2DA055E1-A507-4C6B-A607-E34440B892DA}"/>
                </a:ext>
              </a:extLst>
            </p:cNvPr>
            <p:cNvGrpSpPr/>
            <p:nvPr/>
          </p:nvGrpSpPr>
          <p:grpSpPr>
            <a:xfrm>
              <a:off x="112542" y="910883"/>
              <a:ext cx="5544500" cy="1410287"/>
              <a:chOff x="112542" y="910883"/>
              <a:chExt cx="5544500" cy="1410287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xmlns="" id="{7833335B-64D2-4B22-95CC-C79FEF8971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82" t="28805" r="31310" b="7450"/>
              <a:stretch/>
            </p:blipFill>
            <p:spPr>
              <a:xfrm>
                <a:off x="112542" y="928467"/>
                <a:ext cx="1953400" cy="139270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xmlns="" id="{60671265-D032-47A0-83EC-C38EF5C4DB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82" t="28805" r="31310" b="7450"/>
              <a:stretch/>
            </p:blipFill>
            <p:spPr>
              <a:xfrm>
                <a:off x="2065942" y="928467"/>
                <a:ext cx="1637699" cy="135753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xmlns="" id="{BA9A4965-05AD-4A33-85F7-8A570B613E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82" t="28805" r="31310" b="7450"/>
              <a:stretch/>
            </p:blipFill>
            <p:spPr>
              <a:xfrm>
                <a:off x="3703641" y="910883"/>
                <a:ext cx="1953401" cy="1392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3ADFF4E1-616F-41B0-BC2A-3A28CFAE2AE9}"/>
                </a:ext>
              </a:extLst>
            </p:cNvPr>
            <p:cNvGrpSpPr/>
            <p:nvPr/>
          </p:nvGrpSpPr>
          <p:grpSpPr>
            <a:xfrm>
              <a:off x="5472333" y="924950"/>
              <a:ext cx="5544500" cy="1410287"/>
              <a:chOff x="112542" y="910883"/>
              <a:chExt cx="5544500" cy="1410287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xmlns="" id="{F20E9F1E-CB53-4873-83AF-07FEF5FE5B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82" t="28805" r="31310" b="7450"/>
              <a:stretch/>
            </p:blipFill>
            <p:spPr>
              <a:xfrm>
                <a:off x="112542" y="928467"/>
                <a:ext cx="1953400" cy="139270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xmlns="" id="{837D9403-F5E7-4C00-A201-32B1DD894D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82" t="28805" r="31310" b="7450"/>
              <a:stretch/>
            </p:blipFill>
            <p:spPr>
              <a:xfrm>
                <a:off x="2065942" y="928467"/>
                <a:ext cx="1637699" cy="135753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xmlns="" id="{BE56277C-400B-4A85-B96C-D21FF203E7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82" t="28805" r="31310" b="7450"/>
              <a:stretch/>
            </p:blipFill>
            <p:spPr>
              <a:xfrm>
                <a:off x="3703641" y="910883"/>
                <a:ext cx="1953401" cy="1392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14DA307D-3163-4788-9E8D-BD353E6A626A}"/>
              </a:ext>
            </a:extLst>
          </p:cNvPr>
          <p:cNvSpPr/>
          <p:nvPr/>
        </p:nvSpPr>
        <p:spPr>
          <a:xfrm>
            <a:off x="10581397" y="5451232"/>
            <a:ext cx="1235465" cy="126609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764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  <p:bldP spid="39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3A29BDF-694F-442D-9191-0594F22BF886}"/>
              </a:ext>
            </a:extLst>
          </p:cNvPr>
          <p:cNvSpPr/>
          <p:nvPr/>
        </p:nvSpPr>
        <p:spPr>
          <a:xfrm>
            <a:off x="2672862" y="70340"/>
            <a:ext cx="7244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Match the numbers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C95299-1880-4863-876E-E3EA6702AE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2" r="2273" b="18153"/>
          <a:stretch/>
        </p:blipFill>
        <p:spPr>
          <a:xfrm rot="10800000" flipV="1">
            <a:off x="638733" y="2080310"/>
            <a:ext cx="1960095" cy="10607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1CE3009-41C1-4A67-9752-AB8F5DDFD458}"/>
              </a:ext>
            </a:extLst>
          </p:cNvPr>
          <p:cNvGrpSpPr/>
          <p:nvPr/>
        </p:nvGrpSpPr>
        <p:grpSpPr>
          <a:xfrm>
            <a:off x="516697" y="1123417"/>
            <a:ext cx="2160855" cy="900624"/>
            <a:chOff x="5013667" y="3081995"/>
            <a:chExt cx="2164666" cy="108233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F44D75C-334F-4F6B-9F20-175DFCE7F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667" y="3081996"/>
              <a:ext cx="1082333" cy="10823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781D2A6-991C-44DC-AAC9-2DF3DF385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81995"/>
              <a:ext cx="1082333" cy="10823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CB710F4-889B-4F97-A7ED-4F87D3AC206B}"/>
              </a:ext>
            </a:extLst>
          </p:cNvPr>
          <p:cNvGrpSpPr/>
          <p:nvPr/>
        </p:nvGrpSpPr>
        <p:grpSpPr>
          <a:xfrm>
            <a:off x="447363" y="3197280"/>
            <a:ext cx="4220306" cy="928760"/>
            <a:chOff x="2588457" y="1280160"/>
            <a:chExt cx="4220306" cy="92876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484FFEAA-D8E8-4A87-8AF1-4FCBCC319A34}"/>
                </a:ext>
              </a:extLst>
            </p:cNvPr>
            <p:cNvGrpSpPr/>
            <p:nvPr/>
          </p:nvGrpSpPr>
          <p:grpSpPr>
            <a:xfrm>
              <a:off x="4670475" y="1280160"/>
              <a:ext cx="2138288" cy="900624"/>
              <a:chOff x="5013667" y="3081995"/>
              <a:chExt cx="2164666" cy="108233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A793E619-0C27-4FB3-8FC7-87A2F7581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3667" y="3081996"/>
                <a:ext cx="1082333" cy="108233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342714F0-212B-46CF-9E83-210E3A31A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3081995"/>
                <a:ext cx="1082333" cy="108233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825D44DD-00D3-41FD-A8E2-62EF6672AABF}"/>
                </a:ext>
              </a:extLst>
            </p:cNvPr>
            <p:cNvGrpSpPr/>
            <p:nvPr/>
          </p:nvGrpSpPr>
          <p:grpSpPr>
            <a:xfrm>
              <a:off x="2588457" y="1308296"/>
              <a:ext cx="2138288" cy="900624"/>
              <a:chOff x="5013667" y="3081995"/>
              <a:chExt cx="2164666" cy="1082334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E7B83B79-3714-4D4D-B49B-334ED52B22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3667" y="3081996"/>
                <a:ext cx="1082333" cy="108233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80940C7F-2E7D-4453-BF03-2AE70CC556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3081995"/>
                <a:ext cx="1082333" cy="108233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6A75ECF-B29F-4C78-9D4E-373E3262A158}"/>
              </a:ext>
            </a:extLst>
          </p:cNvPr>
          <p:cNvGrpSpPr/>
          <p:nvPr/>
        </p:nvGrpSpPr>
        <p:grpSpPr>
          <a:xfrm>
            <a:off x="638732" y="4210444"/>
            <a:ext cx="4723447" cy="1185203"/>
            <a:chOff x="777020" y="2557462"/>
            <a:chExt cx="6636655" cy="174307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9EBAFE6-4D42-4F2D-A7C9-91BF2A9B4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0" y="2557462"/>
              <a:ext cx="2619375" cy="174307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45204E5A-40C5-4434-BD05-12CFEC1EF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787" y="2557462"/>
              <a:ext cx="2619375" cy="17430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98B9D1D4-3082-4A21-9E84-1C38946CE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913"/>
            <a:stretch/>
          </p:blipFill>
          <p:spPr>
            <a:xfrm>
              <a:off x="5944555" y="2557462"/>
              <a:ext cx="1469120" cy="1743075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9AFAD37-A69A-4B65-971E-DBCAD2413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33" y="5480051"/>
            <a:ext cx="4028936" cy="109519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FF00512-ECE3-4227-B3CF-506972F970FF}"/>
              </a:ext>
            </a:extLst>
          </p:cNvPr>
          <p:cNvSpPr txBox="1"/>
          <p:nvPr/>
        </p:nvSpPr>
        <p:spPr>
          <a:xfrm>
            <a:off x="9172135" y="2080310"/>
            <a:ext cx="1645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69E03240-C9A5-4EA6-A567-18D7893681D8}"/>
              </a:ext>
            </a:extLst>
          </p:cNvPr>
          <p:cNvSpPr/>
          <p:nvPr/>
        </p:nvSpPr>
        <p:spPr>
          <a:xfrm>
            <a:off x="9200269" y="942535"/>
            <a:ext cx="1324266" cy="7033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456E49AE-3905-428E-BEB2-620B02A9AC28}"/>
              </a:ext>
            </a:extLst>
          </p:cNvPr>
          <p:cNvSpPr/>
          <p:nvPr/>
        </p:nvSpPr>
        <p:spPr>
          <a:xfrm>
            <a:off x="9199319" y="2116445"/>
            <a:ext cx="1324266" cy="7033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ABFA0FFA-B019-45C1-85DF-BA5B48747C9E}"/>
              </a:ext>
            </a:extLst>
          </p:cNvPr>
          <p:cNvSpPr/>
          <p:nvPr/>
        </p:nvSpPr>
        <p:spPr>
          <a:xfrm>
            <a:off x="9228406" y="5675953"/>
            <a:ext cx="1336431" cy="70338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88C8AAA8-8157-4BD4-9DB4-EFD4D5D6C78C}"/>
              </a:ext>
            </a:extLst>
          </p:cNvPr>
          <p:cNvSpPr/>
          <p:nvPr/>
        </p:nvSpPr>
        <p:spPr>
          <a:xfrm>
            <a:off x="9235095" y="3295898"/>
            <a:ext cx="1324266" cy="7033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9FFC0937-6ECA-4DCC-A286-84F3B3AE3B8B}"/>
              </a:ext>
            </a:extLst>
          </p:cNvPr>
          <p:cNvSpPr/>
          <p:nvPr/>
        </p:nvSpPr>
        <p:spPr>
          <a:xfrm>
            <a:off x="9207911" y="4305095"/>
            <a:ext cx="1324266" cy="7033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EE264B52-99AC-4476-800A-26A17A321136}"/>
              </a:ext>
            </a:extLst>
          </p:cNvPr>
          <p:cNvCxnSpPr>
            <a:stCxn id="11" idx="3"/>
          </p:cNvCxnSpPr>
          <p:nvPr/>
        </p:nvCxnSpPr>
        <p:spPr>
          <a:xfrm>
            <a:off x="2677553" y="1573729"/>
            <a:ext cx="6382041" cy="2168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2BA6918C-93B7-4F2E-BC95-5021C48D3165}"/>
              </a:ext>
            </a:extLst>
          </p:cNvPr>
          <p:cNvCxnSpPr>
            <a:stCxn id="6" idx="1"/>
          </p:cNvCxnSpPr>
          <p:nvPr/>
        </p:nvCxnSpPr>
        <p:spPr>
          <a:xfrm>
            <a:off x="2598828" y="2610661"/>
            <a:ext cx="6854661" cy="3283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60143D14-C5A7-478C-BEFA-54117B579DB8}"/>
              </a:ext>
            </a:extLst>
          </p:cNvPr>
          <p:cNvCxnSpPr>
            <a:stCxn id="18" idx="3"/>
          </p:cNvCxnSpPr>
          <p:nvPr/>
        </p:nvCxnSpPr>
        <p:spPr>
          <a:xfrm flipV="1">
            <a:off x="4667669" y="1462353"/>
            <a:ext cx="4567426" cy="2185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6125A2A4-1850-48CC-B5C7-89ED0DCA1945}"/>
              </a:ext>
            </a:extLst>
          </p:cNvPr>
          <p:cNvCxnSpPr/>
          <p:nvPr/>
        </p:nvCxnSpPr>
        <p:spPr>
          <a:xfrm flipV="1">
            <a:off x="5331655" y="2610661"/>
            <a:ext cx="4009293" cy="2303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CB1FF9D7-876F-4A04-9DB8-E969C2A1AE85}"/>
              </a:ext>
            </a:extLst>
          </p:cNvPr>
          <p:cNvCxnSpPr>
            <a:stCxn id="24" idx="3"/>
          </p:cNvCxnSpPr>
          <p:nvPr/>
        </p:nvCxnSpPr>
        <p:spPr>
          <a:xfrm flipV="1">
            <a:off x="4667669" y="4670474"/>
            <a:ext cx="4673279" cy="1357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07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81C4D45-D391-4FE9-836F-447B0B7C40A9}"/>
              </a:ext>
            </a:extLst>
          </p:cNvPr>
          <p:cNvSpPr txBox="1"/>
          <p:nvPr/>
        </p:nvSpPr>
        <p:spPr>
          <a:xfrm>
            <a:off x="450166" y="154745"/>
            <a:ext cx="8328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Look, count and say the numbers.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FE28CB3-0467-4E58-8BCC-1DB985D1C368}"/>
              </a:ext>
            </a:extLst>
          </p:cNvPr>
          <p:cNvGrpSpPr/>
          <p:nvPr/>
        </p:nvGrpSpPr>
        <p:grpSpPr>
          <a:xfrm>
            <a:off x="248432" y="1181684"/>
            <a:ext cx="3583884" cy="1249583"/>
            <a:chOff x="248432" y="1181684"/>
            <a:chExt cx="3583884" cy="124958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653A46BF-DE09-4B0B-9858-1DBD08F67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32" y="1181686"/>
              <a:ext cx="1194628" cy="12495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6DC56F59-875D-44CA-A57B-4A0684F23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688" y="1181685"/>
              <a:ext cx="1194628" cy="12495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21F9A563-1ADE-425F-A677-7AB64B948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060" y="1181684"/>
              <a:ext cx="1194628" cy="12495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13CF40D-E230-46CD-B3A9-239C6A455BB0}"/>
              </a:ext>
            </a:extLst>
          </p:cNvPr>
          <p:cNvSpPr/>
          <p:nvPr/>
        </p:nvSpPr>
        <p:spPr>
          <a:xfrm>
            <a:off x="9313938" y="1012874"/>
            <a:ext cx="1194628" cy="10410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BD0D9D5-4D3C-4FF7-AD10-F01A7FBC0A7E}"/>
              </a:ext>
            </a:extLst>
          </p:cNvPr>
          <p:cNvGrpSpPr/>
          <p:nvPr/>
        </p:nvGrpSpPr>
        <p:grpSpPr>
          <a:xfrm>
            <a:off x="211909" y="2770940"/>
            <a:ext cx="4557053" cy="1069437"/>
            <a:chOff x="1027821" y="966081"/>
            <a:chExt cx="4856550" cy="138351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180F376B-A24B-48E3-B135-43A7FC791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336" y="966082"/>
              <a:ext cx="1383515" cy="13835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50665369-4062-434A-BD9F-ACC081817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821" y="966082"/>
              <a:ext cx="1383515" cy="13835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5C0CC507-A0FE-4616-890C-2EAE3115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320" y="966082"/>
              <a:ext cx="1383515" cy="13835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888A0859-5949-4A0B-B86C-C1AAF6311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054" y="966082"/>
              <a:ext cx="1383515" cy="13835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2816ABE6-C539-4008-8D3F-887D681E8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856" y="966081"/>
              <a:ext cx="1383515" cy="13835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282A79AC-B138-4875-86D4-8AE47705FD98}"/>
              </a:ext>
            </a:extLst>
          </p:cNvPr>
          <p:cNvSpPr/>
          <p:nvPr/>
        </p:nvSpPr>
        <p:spPr>
          <a:xfrm>
            <a:off x="9313938" y="2307102"/>
            <a:ext cx="1194628" cy="104100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3E098345-8165-4643-80B0-48FA0921AE01}"/>
              </a:ext>
            </a:extLst>
          </p:cNvPr>
          <p:cNvGrpSpPr/>
          <p:nvPr/>
        </p:nvGrpSpPr>
        <p:grpSpPr>
          <a:xfrm>
            <a:off x="343705" y="4226133"/>
            <a:ext cx="4374272" cy="840962"/>
            <a:chOff x="1725246" y="2033623"/>
            <a:chExt cx="4374272" cy="840962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7A86EC07-4733-485F-9640-BBC0CB3D25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82"/>
            <a:stretch/>
          </p:blipFill>
          <p:spPr>
            <a:xfrm>
              <a:off x="1725246" y="2033624"/>
              <a:ext cx="821006" cy="8221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8B1BAAC7-80EE-432E-B291-63197E782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82"/>
            <a:stretch/>
          </p:blipFill>
          <p:spPr>
            <a:xfrm>
              <a:off x="2620108" y="2052468"/>
              <a:ext cx="821006" cy="8221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3D37101D-DA32-4F72-8B2E-07232D411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82"/>
            <a:stretch/>
          </p:blipFill>
          <p:spPr>
            <a:xfrm>
              <a:off x="3501879" y="2033623"/>
              <a:ext cx="821006" cy="8221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69989017-849C-4F4A-885C-CB1E85094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82"/>
            <a:stretch/>
          </p:blipFill>
          <p:spPr>
            <a:xfrm>
              <a:off x="5278512" y="2033624"/>
              <a:ext cx="821006" cy="8221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AA41DB76-9CE6-4340-8DEA-8E73F04F7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82"/>
            <a:stretch/>
          </p:blipFill>
          <p:spPr>
            <a:xfrm>
              <a:off x="4431324" y="2041498"/>
              <a:ext cx="821006" cy="8221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A6FEB1DC-58A7-407B-8964-2D29B4B2C844}"/>
              </a:ext>
            </a:extLst>
          </p:cNvPr>
          <p:cNvSpPr/>
          <p:nvPr/>
        </p:nvSpPr>
        <p:spPr>
          <a:xfrm>
            <a:off x="9313938" y="3714161"/>
            <a:ext cx="1194628" cy="10239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2A2E9E07-FA0F-4258-94B3-E1AF79C715F8}"/>
              </a:ext>
            </a:extLst>
          </p:cNvPr>
          <p:cNvGrpSpPr/>
          <p:nvPr/>
        </p:nvGrpSpPr>
        <p:grpSpPr>
          <a:xfrm>
            <a:off x="248432" y="5387926"/>
            <a:ext cx="6020972" cy="1181833"/>
            <a:chOff x="2398907" y="1518296"/>
            <a:chExt cx="8197037" cy="915562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47C0BE7D-6095-4196-A892-103938F0A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8907" y="1518296"/>
              <a:ext cx="1455641" cy="91556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CB74D2BA-2B01-4D88-B5BD-A9F0931D2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548" y="1518296"/>
              <a:ext cx="1455641" cy="915562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D4A99B52-361E-4540-BD16-804DA33A2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776" y="1518296"/>
              <a:ext cx="1455641" cy="915562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60AF5448-7AC6-426E-AD22-13F40E76B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761" y="1518296"/>
              <a:ext cx="1455641" cy="91556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085C6B4E-6A99-44D6-8FAB-126DAE238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989" y="1518296"/>
              <a:ext cx="1455641" cy="915562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426C2B8A-8171-4134-BF6C-3A61E04D3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0303" y="1518296"/>
              <a:ext cx="1455641" cy="915562"/>
            </a:xfrm>
            <a:prstGeom prst="rect">
              <a:avLst/>
            </a:prstGeom>
          </p:spPr>
        </p:pic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81E594DC-3C3A-4DC8-9F63-2914FC722A66}"/>
              </a:ext>
            </a:extLst>
          </p:cNvPr>
          <p:cNvSpPr/>
          <p:nvPr/>
        </p:nvSpPr>
        <p:spPr>
          <a:xfrm>
            <a:off x="9313938" y="5387926"/>
            <a:ext cx="1194628" cy="10239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8562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animBg="1"/>
      <p:bldP spid="36" grpId="0" animBg="1"/>
      <p:bldP spid="43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7CF05B-A3E5-423F-A927-EE81C2531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61" y="301752"/>
            <a:ext cx="2877312" cy="312724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9E036D0-FC7B-46C0-B35B-559B53E25DBF}"/>
              </a:ext>
            </a:extLst>
          </p:cNvPr>
          <p:cNvSpPr/>
          <p:nvPr/>
        </p:nvSpPr>
        <p:spPr>
          <a:xfrm>
            <a:off x="4262510" y="2264898"/>
            <a:ext cx="6991643" cy="289794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cardinal number from 1-6</a:t>
            </a:r>
          </a:p>
        </p:txBody>
      </p:sp>
    </p:spTree>
    <p:extLst>
      <p:ext uri="{BB962C8B-B14F-4D97-AF65-F5344CB8AC3E}">
        <p14:creationId xmlns:p14="http://schemas.microsoft.com/office/powerpoint/2010/main" val="106972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04B43D9-C854-4688-9A5F-7AD8728C7B09}"/>
              </a:ext>
            </a:extLst>
          </p:cNvPr>
          <p:cNvGrpSpPr/>
          <p:nvPr/>
        </p:nvGrpSpPr>
        <p:grpSpPr>
          <a:xfrm>
            <a:off x="450166" y="64290"/>
            <a:ext cx="11183816" cy="6205619"/>
            <a:chOff x="450166" y="64290"/>
            <a:chExt cx="11183816" cy="62056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DC12C61-73E0-46FE-A429-6F66B90AD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66" y="64290"/>
              <a:ext cx="11183816" cy="42886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A3D3A1A-5CB3-4CCA-B015-83FCCF9A9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845" y="2996418"/>
              <a:ext cx="7104185" cy="22226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5470668-4B1B-440E-8208-904AEDA4FCA1}"/>
                </a:ext>
              </a:extLst>
            </p:cNvPr>
            <p:cNvSpPr txBox="1"/>
            <p:nvPr/>
          </p:nvSpPr>
          <p:spPr>
            <a:xfrm>
              <a:off x="1561515" y="5500468"/>
              <a:ext cx="100443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more today. Thank you everyone.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734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EEC71E8-3BA0-4D82-89E2-375C10998B11}"/>
              </a:ext>
            </a:extLst>
          </p:cNvPr>
          <p:cNvGrpSpPr/>
          <p:nvPr/>
        </p:nvGrpSpPr>
        <p:grpSpPr>
          <a:xfrm>
            <a:off x="0" y="23587"/>
            <a:ext cx="12192000" cy="6834413"/>
            <a:chOff x="0" y="23587"/>
            <a:chExt cx="12192000" cy="68344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C99D1B1C-3638-404B-BA31-BC1EE3CB6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85876"/>
              <a:ext cx="12192000" cy="55721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E86F4EA-F9E1-4225-BF9C-AC7DA16F0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587"/>
              <a:ext cx="12192000" cy="12622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999107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ADD3310-CE8D-4199-AF00-53DE5C40BC81}"/>
              </a:ext>
            </a:extLst>
          </p:cNvPr>
          <p:cNvGrpSpPr/>
          <p:nvPr/>
        </p:nvGrpSpPr>
        <p:grpSpPr>
          <a:xfrm>
            <a:off x="-14060" y="0"/>
            <a:ext cx="12206060" cy="6900134"/>
            <a:chOff x="-14060" y="0"/>
            <a:chExt cx="12206060" cy="6900134"/>
          </a:xfrm>
        </p:grpSpPr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xmlns="" id="{44C44EE6-0EB5-4942-8176-F25A0C2CEA13}"/>
                </a:ext>
              </a:extLst>
            </p:cNvPr>
            <p:cNvSpPr/>
            <p:nvPr/>
          </p:nvSpPr>
          <p:spPr>
            <a:xfrm>
              <a:off x="-14060" y="28133"/>
              <a:ext cx="6110060" cy="3784212"/>
            </a:xfrm>
            <a:prstGeom prst="bevel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Salma Begum</a:t>
              </a:r>
            </a:p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Assistant teacher</a:t>
              </a:r>
            </a:p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Gokulnagar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government primary school</a:t>
              </a:r>
            </a:p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Raipura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Narsingdi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" name="Rectangle: Beveled 2">
              <a:extLst>
                <a:ext uri="{FF2B5EF4-FFF2-40B4-BE49-F238E27FC236}">
                  <a16:creationId xmlns:a16="http://schemas.microsoft.com/office/drawing/2014/main" xmlns="" id="{481D4F3F-1791-4CFC-B399-479AF5031FD3}"/>
                </a:ext>
              </a:extLst>
            </p:cNvPr>
            <p:cNvSpPr/>
            <p:nvPr/>
          </p:nvSpPr>
          <p:spPr>
            <a:xfrm>
              <a:off x="6096000" y="3221502"/>
              <a:ext cx="6096000" cy="3608365"/>
            </a:xfrm>
            <a:prstGeom prst="bevel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Subject: English</a:t>
              </a:r>
            </a:p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Class: One</a:t>
              </a:r>
            </a:p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Lesson: 1-3</a:t>
              </a:r>
            </a:p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 unit: 15</a:t>
              </a:r>
            </a:p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Date: 25-07-2020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DFB06DA-B35A-4DED-BC51-797AE57F2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32" y="4555668"/>
              <a:ext cx="2000250" cy="22764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1B46EA6-CC44-4411-A43B-825B01A58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845" y="4623659"/>
              <a:ext cx="2000250" cy="22764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CEBCFE2-EE7A-4DC4-9308-0C8672A72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231" y="4595523"/>
              <a:ext cx="2000250" cy="22764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314EC4C-89AA-4B01-9C5E-8194245EB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764" y="7107"/>
              <a:ext cx="2000250" cy="22764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AC57204-4B6E-4CDA-9232-C413A9225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3218" y="28133"/>
              <a:ext cx="2000250" cy="22764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DE9B020-3FD5-4025-B20A-F8BE0E56F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536" y="0"/>
              <a:ext cx="2000250" cy="22764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8720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7CC32DB-8F00-4456-8418-3DBA868383E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DD9FE87A-642E-4F8E-BF20-C6FB2B397986}"/>
                </a:ext>
              </a:extLst>
            </p:cNvPr>
            <p:cNvSpPr txBox="1"/>
            <p:nvPr/>
          </p:nvSpPr>
          <p:spPr>
            <a:xfrm>
              <a:off x="0" y="1308290"/>
              <a:ext cx="12192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 the end of the text :</a:t>
              </a:r>
            </a:p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Students will be able to-</a:t>
              </a:r>
            </a:p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R- 2.1.1- recognize and read cardinal numbers up to 10.</a:t>
              </a:r>
            </a:p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W-2.1.1-write cardinal numbers up to 10 in fingers.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6E59A3E-205C-46ED-A249-508C182A5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27938"/>
              <a:ext cx="12192000" cy="31300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230F04B8-4256-4EF7-986F-5C7CB044F830}"/>
                </a:ext>
              </a:extLst>
            </p:cNvPr>
            <p:cNvSpPr/>
            <p:nvPr/>
          </p:nvSpPr>
          <p:spPr>
            <a:xfrm>
              <a:off x="0" y="0"/>
              <a:ext cx="12192000" cy="130829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 outcomes-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550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d_Morning_Song__Songs_for_Kids__Morning_Song_for_Kindergarten__The_Kiboomers">
            <a:hlinkClick r:id="" action="ppaction://media"/>
            <a:extLst>
              <a:ext uri="{FF2B5EF4-FFF2-40B4-BE49-F238E27FC236}">
                <a16:creationId xmlns:a16="http://schemas.microsoft.com/office/drawing/2014/main" xmlns="" id="{5195B4FA-F314-44E7-8DC6-ABAECCF7EA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43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588A32-7FEB-4A18-8478-D4673EB5C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" y="1273407"/>
            <a:ext cx="5279815" cy="1821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C413BBE5-02A1-42F5-85B1-0C1B1A48E468}"/>
              </a:ext>
            </a:extLst>
          </p:cNvPr>
          <p:cNvSpPr/>
          <p:nvPr/>
        </p:nvSpPr>
        <p:spPr>
          <a:xfrm>
            <a:off x="10287279" y="1050822"/>
            <a:ext cx="1487682" cy="175136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9070FCB-2786-438F-87FD-587FC9CE9439}"/>
              </a:ext>
            </a:extLst>
          </p:cNvPr>
          <p:cNvSpPr/>
          <p:nvPr/>
        </p:nvSpPr>
        <p:spPr>
          <a:xfrm>
            <a:off x="-1" y="-140676"/>
            <a:ext cx="12196687" cy="11966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 How many pictures are there ?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and say the Number.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3FA9FD2-7F25-4F81-AC63-B746ABC9708A}"/>
              </a:ext>
            </a:extLst>
          </p:cNvPr>
          <p:cNvSpPr/>
          <p:nvPr/>
        </p:nvSpPr>
        <p:spPr>
          <a:xfrm>
            <a:off x="10374787" y="3017516"/>
            <a:ext cx="1487682" cy="175136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F4BE212-7A62-4330-9911-090007463845}"/>
              </a:ext>
            </a:extLst>
          </p:cNvPr>
          <p:cNvSpPr/>
          <p:nvPr/>
        </p:nvSpPr>
        <p:spPr>
          <a:xfrm>
            <a:off x="10520641" y="4927989"/>
            <a:ext cx="1487682" cy="17840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08B42F1-0468-4C26-86A5-3E9A1D21BC64}"/>
              </a:ext>
            </a:extLst>
          </p:cNvPr>
          <p:cNvGrpSpPr/>
          <p:nvPr/>
        </p:nvGrpSpPr>
        <p:grpSpPr>
          <a:xfrm>
            <a:off x="140665" y="3127179"/>
            <a:ext cx="6558255" cy="1800809"/>
            <a:chOff x="1071415" y="2132353"/>
            <a:chExt cx="6429375" cy="214312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D22E427-DEB5-4E18-8DC0-DB78AB414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415" y="2132354"/>
              <a:ext cx="2143125" cy="2143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7EC0EED3-DEC3-491C-A6EC-2880B605D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540" y="2132354"/>
              <a:ext cx="2143125" cy="2143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C5EEC0B3-CF6E-4497-B5B7-25ED0A12D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665" y="2132353"/>
              <a:ext cx="2143125" cy="2143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DD9999B-1D88-4F7C-87F6-7BAEFD032485}"/>
              </a:ext>
            </a:extLst>
          </p:cNvPr>
          <p:cNvGrpSpPr/>
          <p:nvPr/>
        </p:nvGrpSpPr>
        <p:grpSpPr>
          <a:xfrm>
            <a:off x="0" y="4927987"/>
            <a:ext cx="8299935" cy="1865458"/>
            <a:chOff x="478301" y="2532185"/>
            <a:chExt cx="8145194" cy="226365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EC3AE85D-D661-48EA-AD28-7FA12AFFE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01" y="2532185"/>
              <a:ext cx="4876800" cy="22636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476ABFD2-2C3D-4E0C-9450-AD6EF461E7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619"/>
            <a:stretch/>
          </p:blipFill>
          <p:spPr>
            <a:xfrm>
              <a:off x="5355101" y="2532185"/>
              <a:ext cx="3268394" cy="22636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2405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342ABBA-EAF9-4A91-98B7-0C4C8381ACC9}"/>
              </a:ext>
            </a:extLst>
          </p:cNvPr>
          <p:cNvGrpSpPr/>
          <p:nvPr/>
        </p:nvGrpSpPr>
        <p:grpSpPr>
          <a:xfrm>
            <a:off x="0" y="0"/>
            <a:ext cx="12192000" cy="6654018"/>
            <a:chOff x="0" y="0"/>
            <a:chExt cx="12192000" cy="66540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676634D9-F54B-428D-9636-C0D8C0DD1E63}"/>
                </a:ext>
              </a:extLst>
            </p:cNvPr>
            <p:cNvSpPr/>
            <p:nvPr/>
          </p:nvSpPr>
          <p:spPr>
            <a:xfrm>
              <a:off x="0" y="0"/>
              <a:ext cx="12192000" cy="170219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Our today’s lesson</a:t>
              </a:r>
            </a:p>
          </p:txBody>
        </p:sp>
        <p:sp>
          <p:nvSpPr>
            <p:cNvPr id="16" name="Ribbon: Tilted Up 15">
              <a:extLst>
                <a:ext uri="{FF2B5EF4-FFF2-40B4-BE49-F238E27FC236}">
                  <a16:creationId xmlns:a16="http://schemas.microsoft.com/office/drawing/2014/main" xmlns="" id="{1B9CE95B-14E0-4B27-B082-6DF7CC5059CD}"/>
                </a:ext>
              </a:extLst>
            </p:cNvPr>
            <p:cNvSpPr/>
            <p:nvPr/>
          </p:nvSpPr>
          <p:spPr>
            <a:xfrm>
              <a:off x="0" y="3235569"/>
              <a:ext cx="12192000" cy="3418449"/>
            </a:xfrm>
            <a:prstGeom prst="ribbon2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Numbers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C39B31E-78D1-4FE0-8737-7090DC845743}"/>
                </a:ext>
              </a:extLst>
            </p:cNvPr>
            <p:cNvGrpSpPr/>
            <p:nvPr/>
          </p:nvGrpSpPr>
          <p:grpSpPr>
            <a:xfrm>
              <a:off x="126608" y="1702191"/>
              <a:ext cx="11943471" cy="1533378"/>
              <a:chOff x="2102094" y="1702191"/>
              <a:chExt cx="10300188" cy="153337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6EFDB539-1A81-4B85-BBFA-F3ABD83CD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2094" y="1702191"/>
                <a:ext cx="2102094" cy="153337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D7CAFEB2-70F6-4A58-A881-1EBA0359EE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4188" y="1702191"/>
                <a:ext cx="2102094" cy="153337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A7921337-2D9B-4FD7-ADD5-C820066CF9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1702191"/>
                <a:ext cx="2102094" cy="153337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E6904D89-A237-40C9-9401-9DE625E4F2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8094" y="1702191"/>
                <a:ext cx="2102094" cy="153337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CB2D9C93-3E72-4138-A692-5DC6356BF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00188" y="1702191"/>
                <a:ext cx="2102094" cy="153337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02407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0A96F6-EC9F-4D9B-83C5-14CCE2A04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30" b="9385"/>
          <a:stretch/>
        </p:blipFill>
        <p:spPr>
          <a:xfrm>
            <a:off x="323560" y="839286"/>
            <a:ext cx="1280160" cy="146442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A615637-AFC4-4D5E-96BB-7E7ADF573331}"/>
              </a:ext>
            </a:extLst>
          </p:cNvPr>
          <p:cNvSpPr/>
          <p:nvPr/>
        </p:nvSpPr>
        <p:spPr>
          <a:xfrm>
            <a:off x="0" y="0"/>
            <a:ext cx="12192000" cy="6330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flower are there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2D1748-9A30-4645-84D9-676EACEFFAAB}"/>
              </a:ext>
            </a:extLst>
          </p:cNvPr>
          <p:cNvSpPr txBox="1"/>
          <p:nvPr/>
        </p:nvSpPr>
        <p:spPr>
          <a:xfrm>
            <a:off x="9861452" y="689314"/>
            <a:ext cx="128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0A57B3-FEE9-4BA5-BB9B-9AD9193CEC3A}"/>
              </a:ext>
            </a:extLst>
          </p:cNvPr>
          <p:cNvGrpSpPr/>
          <p:nvPr/>
        </p:nvGrpSpPr>
        <p:grpSpPr>
          <a:xfrm>
            <a:off x="323560" y="2894446"/>
            <a:ext cx="3052686" cy="1253099"/>
            <a:chOff x="0" y="2207509"/>
            <a:chExt cx="3291840" cy="188283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739088CB-0B3E-4836-86B6-91E017DF2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30" b="9385"/>
            <a:stretch/>
          </p:blipFill>
          <p:spPr>
            <a:xfrm>
              <a:off x="0" y="2207509"/>
              <a:ext cx="1645920" cy="188283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7D4F78E-0B12-495B-B868-E53F40638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30" b="9385"/>
            <a:stretch/>
          </p:blipFill>
          <p:spPr>
            <a:xfrm>
              <a:off x="1645920" y="2207509"/>
              <a:ext cx="1645920" cy="188283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AD5907-2A79-4243-90BE-73978D601319}"/>
              </a:ext>
            </a:extLst>
          </p:cNvPr>
          <p:cNvSpPr txBox="1"/>
          <p:nvPr/>
        </p:nvSpPr>
        <p:spPr>
          <a:xfrm>
            <a:off x="9931795" y="2700995"/>
            <a:ext cx="9847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0C44849-B907-4BB9-A2B3-51290792E441}"/>
              </a:ext>
            </a:extLst>
          </p:cNvPr>
          <p:cNvGrpSpPr/>
          <p:nvPr/>
        </p:nvGrpSpPr>
        <p:grpSpPr>
          <a:xfrm>
            <a:off x="196950" y="4944518"/>
            <a:ext cx="4881486" cy="1464427"/>
            <a:chOff x="182880" y="2207509"/>
            <a:chExt cx="4937760" cy="188283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82092B5F-5397-44C9-BFB8-1AF05D69B62A}"/>
                </a:ext>
              </a:extLst>
            </p:cNvPr>
            <p:cNvGrpSpPr/>
            <p:nvPr/>
          </p:nvGrpSpPr>
          <p:grpSpPr>
            <a:xfrm>
              <a:off x="182880" y="2207509"/>
              <a:ext cx="3291840" cy="1882834"/>
              <a:chOff x="0" y="2207509"/>
              <a:chExt cx="3291840" cy="188283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0203EA47-F37A-4229-9C95-E04BABC20C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230" b="9385"/>
              <a:stretch/>
            </p:blipFill>
            <p:spPr>
              <a:xfrm>
                <a:off x="0" y="2207509"/>
                <a:ext cx="1645920" cy="188283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B5FDAB8B-7260-41D1-863C-6AA7079A7D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230" b="9385"/>
              <a:stretch/>
            </p:blipFill>
            <p:spPr>
              <a:xfrm>
                <a:off x="1645920" y="2207509"/>
                <a:ext cx="1645920" cy="188283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62F4EC3-F45B-42C0-B8FE-9FE34432A9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30" b="9385"/>
            <a:stretch/>
          </p:blipFill>
          <p:spPr>
            <a:xfrm>
              <a:off x="3474720" y="2207509"/>
              <a:ext cx="1645920" cy="18828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09613BF-6464-4AD6-8877-0AF2E71498EC}"/>
              </a:ext>
            </a:extLst>
          </p:cNvPr>
          <p:cNvSpPr txBox="1"/>
          <p:nvPr/>
        </p:nvSpPr>
        <p:spPr>
          <a:xfrm>
            <a:off x="9973998" y="4792618"/>
            <a:ext cx="1153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653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110A94F-6D75-456E-AC8F-FA0134B42BC8}"/>
              </a:ext>
            </a:extLst>
          </p:cNvPr>
          <p:cNvGrpSpPr/>
          <p:nvPr/>
        </p:nvGrpSpPr>
        <p:grpSpPr>
          <a:xfrm>
            <a:off x="387962" y="2437550"/>
            <a:ext cx="8168970" cy="1346987"/>
            <a:chOff x="0" y="703387"/>
            <a:chExt cx="9687950" cy="21242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FA62867-5BA9-4FA4-BDF0-E30328A1F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30" b="9385"/>
            <a:stretch/>
          </p:blipFill>
          <p:spPr>
            <a:xfrm>
              <a:off x="0" y="703387"/>
              <a:ext cx="1856935" cy="21242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A804743-B9C6-4A5B-8E60-294D58782A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30" b="9385"/>
            <a:stretch/>
          </p:blipFill>
          <p:spPr>
            <a:xfrm>
              <a:off x="1856935" y="703387"/>
              <a:ext cx="1856935" cy="21242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57A824A-DFD1-42B1-BF08-C3247442F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30" b="9385"/>
            <a:stretch/>
          </p:blipFill>
          <p:spPr>
            <a:xfrm>
              <a:off x="3894406" y="703387"/>
              <a:ext cx="1856935" cy="21242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F021067-7610-4F1A-B17F-040A8CD4A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30" b="9385"/>
            <a:stretch/>
          </p:blipFill>
          <p:spPr>
            <a:xfrm>
              <a:off x="5751341" y="703387"/>
              <a:ext cx="1856935" cy="21242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7785696-3A50-47EB-90DC-307B1D1A5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30" b="9385"/>
            <a:stretch/>
          </p:blipFill>
          <p:spPr>
            <a:xfrm>
              <a:off x="7831015" y="703387"/>
              <a:ext cx="1856935" cy="21242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D82CC81-DF76-4135-B327-DA15A5B8EC01}"/>
              </a:ext>
            </a:extLst>
          </p:cNvPr>
          <p:cNvGrpSpPr/>
          <p:nvPr/>
        </p:nvGrpSpPr>
        <p:grpSpPr>
          <a:xfrm>
            <a:off x="387962" y="488691"/>
            <a:ext cx="5955320" cy="1224218"/>
            <a:chOff x="182880" y="2207509"/>
            <a:chExt cx="6583680" cy="18828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DB893505-8284-40DB-8267-22B76E11C79B}"/>
                </a:ext>
              </a:extLst>
            </p:cNvPr>
            <p:cNvGrpSpPr/>
            <p:nvPr/>
          </p:nvGrpSpPr>
          <p:grpSpPr>
            <a:xfrm>
              <a:off x="182880" y="2207509"/>
              <a:ext cx="4937760" cy="1882834"/>
              <a:chOff x="182880" y="2207509"/>
              <a:chExt cx="4937760" cy="188283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A55F9D73-D87F-4C14-BB6C-0F3508D7A526}"/>
                  </a:ext>
                </a:extLst>
              </p:cNvPr>
              <p:cNvGrpSpPr/>
              <p:nvPr/>
            </p:nvGrpSpPr>
            <p:grpSpPr>
              <a:xfrm>
                <a:off x="182880" y="2207509"/>
                <a:ext cx="3291840" cy="1882834"/>
                <a:chOff x="0" y="2207509"/>
                <a:chExt cx="3291840" cy="1882834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xmlns="" id="{41C6FDFF-D5DD-4080-8429-41CD90E216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5230" b="9385"/>
                <a:stretch/>
              </p:blipFill>
              <p:spPr>
                <a:xfrm>
                  <a:off x="0" y="2207509"/>
                  <a:ext cx="1645920" cy="1882834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xmlns="" id="{A5EE6EBF-5146-4AED-83F9-1DF63AC6A9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5230" b="9385"/>
                <a:stretch/>
              </p:blipFill>
              <p:spPr>
                <a:xfrm>
                  <a:off x="1645920" y="2207509"/>
                  <a:ext cx="1645920" cy="1882834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0A48381F-32C2-463A-A139-4B5281CE2C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230" b="9385"/>
              <a:stretch/>
            </p:blipFill>
            <p:spPr>
              <a:xfrm>
                <a:off x="3474720" y="2207509"/>
                <a:ext cx="1645920" cy="188283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1902834B-2A01-4440-89FD-3D0D7A659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30" b="9385"/>
            <a:stretch/>
          </p:blipFill>
          <p:spPr>
            <a:xfrm>
              <a:off x="5120640" y="2207509"/>
              <a:ext cx="1645920" cy="18828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BE98A01-742C-4BEC-9920-F600693664C7}"/>
              </a:ext>
            </a:extLst>
          </p:cNvPr>
          <p:cNvGrpSpPr/>
          <p:nvPr/>
        </p:nvGrpSpPr>
        <p:grpSpPr>
          <a:xfrm>
            <a:off x="279598" y="4899553"/>
            <a:ext cx="8779996" cy="1346987"/>
            <a:chOff x="182880" y="2191204"/>
            <a:chExt cx="9952892" cy="189913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143E8757-BB7E-4FC1-B312-570E01671490}"/>
                </a:ext>
              </a:extLst>
            </p:cNvPr>
            <p:cNvGrpSpPr/>
            <p:nvPr/>
          </p:nvGrpSpPr>
          <p:grpSpPr>
            <a:xfrm>
              <a:off x="182880" y="2207509"/>
              <a:ext cx="6583680" cy="1882834"/>
              <a:chOff x="182880" y="2207509"/>
              <a:chExt cx="6583680" cy="1882834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9FF09FE8-C83C-49F3-BD24-44FC5C476337}"/>
                  </a:ext>
                </a:extLst>
              </p:cNvPr>
              <p:cNvGrpSpPr/>
              <p:nvPr/>
            </p:nvGrpSpPr>
            <p:grpSpPr>
              <a:xfrm>
                <a:off x="182880" y="2207509"/>
                <a:ext cx="4937760" cy="1882834"/>
                <a:chOff x="182880" y="2207509"/>
                <a:chExt cx="4937760" cy="1882834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xmlns="" id="{7213B821-AB23-4102-B867-36014EBF2666}"/>
                    </a:ext>
                  </a:extLst>
                </p:cNvPr>
                <p:cNvGrpSpPr/>
                <p:nvPr/>
              </p:nvGrpSpPr>
              <p:grpSpPr>
                <a:xfrm>
                  <a:off x="182880" y="2207509"/>
                  <a:ext cx="3291840" cy="1882834"/>
                  <a:chOff x="0" y="2207509"/>
                  <a:chExt cx="3291840" cy="1882834"/>
                </a:xfrm>
              </p:grpSpPr>
              <p:pic>
                <p:nvPicPr>
                  <p:cNvPr id="28" name="Picture 27">
                    <a:extLst>
                      <a:ext uri="{FF2B5EF4-FFF2-40B4-BE49-F238E27FC236}">
                        <a16:creationId xmlns:a16="http://schemas.microsoft.com/office/drawing/2014/main" xmlns="" id="{4ED26FD9-5CDB-4DAE-9806-B9C14F64F8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25230" b="9385"/>
                  <a:stretch/>
                </p:blipFill>
                <p:spPr>
                  <a:xfrm>
                    <a:off x="0" y="2207509"/>
                    <a:ext cx="1645920" cy="1882834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</p:pic>
              <p:pic>
                <p:nvPicPr>
                  <p:cNvPr id="29" name="Picture 28">
                    <a:extLst>
                      <a:ext uri="{FF2B5EF4-FFF2-40B4-BE49-F238E27FC236}">
                        <a16:creationId xmlns:a16="http://schemas.microsoft.com/office/drawing/2014/main" xmlns="" id="{92C6571D-2174-4E71-8199-C918077815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25230" b="9385"/>
                  <a:stretch/>
                </p:blipFill>
                <p:spPr>
                  <a:xfrm>
                    <a:off x="1645920" y="2207509"/>
                    <a:ext cx="1645920" cy="1882834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</p:pic>
            </p:grpSp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xmlns="" id="{9DEB9B2C-7EF3-4198-ADB5-7BACB8B9AF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5230" b="9385"/>
                <a:stretch/>
              </p:blipFill>
              <p:spPr>
                <a:xfrm>
                  <a:off x="3474720" y="2207509"/>
                  <a:ext cx="1645920" cy="1882834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58A58EA1-C409-4124-BEAF-4FA1CF5439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5230" b="9385"/>
              <a:stretch/>
            </p:blipFill>
            <p:spPr>
              <a:xfrm>
                <a:off x="5120640" y="2207509"/>
                <a:ext cx="1645920" cy="188283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BBB322E1-800F-474B-96F9-436D5206F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30" b="9385"/>
            <a:stretch/>
          </p:blipFill>
          <p:spPr>
            <a:xfrm>
              <a:off x="6843932" y="2191204"/>
              <a:ext cx="1645920" cy="18828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2DA26F10-A871-4614-958E-ADC810229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30" b="9385"/>
            <a:stretch/>
          </p:blipFill>
          <p:spPr>
            <a:xfrm>
              <a:off x="8489852" y="2207509"/>
              <a:ext cx="1645920" cy="18828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E4E0E00-FF69-43AD-85D3-CE441C4DF61E}"/>
              </a:ext>
            </a:extLst>
          </p:cNvPr>
          <p:cNvSpPr txBox="1"/>
          <p:nvPr/>
        </p:nvSpPr>
        <p:spPr>
          <a:xfrm>
            <a:off x="10410092" y="154745"/>
            <a:ext cx="942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CCA018C-2668-4366-B5C7-CDB43B9AB979}"/>
              </a:ext>
            </a:extLst>
          </p:cNvPr>
          <p:cNvSpPr txBox="1"/>
          <p:nvPr/>
        </p:nvSpPr>
        <p:spPr>
          <a:xfrm>
            <a:off x="10410092" y="2560320"/>
            <a:ext cx="787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F590E28-3CDA-4878-8384-656B5009B707}"/>
              </a:ext>
            </a:extLst>
          </p:cNvPr>
          <p:cNvSpPr txBox="1"/>
          <p:nvPr/>
        </p:nvSpPr>
        <p:spPr>
          <a:xfrm>
            <a:off x="10439728" y="5036234"/>
            <a:ext cx="617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693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186</Words>
  <Application>Microsoft Office PowerPoint</Application>
  <PresentationFormat>Widescreen</PresentationFormat>
  <Paragraphs>66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56</cp:revision>
  <dcterms:created xsi:type="dcterms:W3CDTF">2020-07-25T13:13:16Z</dcterms:created>
  <dcterms:modified xsi:type="dcterms:W3CDTF">2020-11-25T06:27:46Z</dcterms:modified>
</cp:coreProperties>
</file>