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72" r:id="rId9"/>
    <p:sldId id="263" r:id="rId10"/>
    <p:sldId id="264" r:id="rId11"/>
    <p:sldId id="273" r:id="rId12"/>
    <p:sldId id="265" r:id="rId13"/>
    <p:sldId id="271" r:id="rId14"/>
    <p:sldId id="266" r:id="rId15"/>
    <p:sldId id="274" r:id="rId16"/>
    <p:sldId id="267" r:id="rId17"/>
    <p:sldId id="275" r:id="rId18"/>
    <p:sldId id="268" r:id="rId19"/>
    <p:sldId id="269" r:id="rId20"/>
    <p:sldId id="270" r:id="rId21"/>
  </p:sldIdLst>
  <p:sldSz cx="11522075" cy="6400800"/>
  <p:notesSz cx="6858000" cy="9144000"/>
  <p:defaultTextStyle>
    <a:defPPr>
      <a:defRPr lang="en-US"/>
    </a:defPPr>
    <a:lvl1pPr marL="0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3462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6921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0383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3844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67304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0766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14226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87687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0" y="-96"/>
      </p:cViewPr>
      <p:guideLst>
        <p:guide orient="horz" pos="2016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1778001"/>
            <a:ext cx="9505712" cy="2421044"/>
          </a:xfrm>
        </p:spPr>
        <p:txBody>
          <a:bodyPr anchor="b"/>
          <a:lstStyle>
            <a:lvl1pPr>
              <a:defRPr sz="83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56" y="4267200"/>
            <a:ext cx="8142266" cy="995680"/>
          </a:xfrm>
        </p:spPr>
        <p:txBody>
          <a:bodyPr anchor="t">
            <a:normAutofit/>
          </a:bodyPr>
          <a:lstStyle>
            <a:lvl1pPr marL="0" indent="0" algn="l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6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0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3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7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0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87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56329"/>
            <a:ext cx="2208398" cy="546142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56329"/>
            <a:ext cx="7585366" cy="54614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7" y="5120641"/>
            <a:ext cx="9651738" cy="1090506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7" y="3596005"/>
            <a:ext cx="7731392" cy="15246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34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69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7203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938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673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407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40142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876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433780"/>
            <a:ext cx="4608830" cy="428426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9003" y="1433780"/>
            <a:ext cx="4608830" cy="428426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32773"/>
            <a:ext cx="4608830" cy="597112"/>
          </a:xfrm>
        </p:spPr>
        <p:txBody>
          <a:bodyPr anchor="b">
            <a:noAutofit/>
          </a:bodyPr>
          <a:lstStyle>
            <a:lvl1pPr marL="0" indent="0" algn="ctr">
              <a:buNone/>
              <a:defRPr sz="2500" b="1">
                <a:solidFill>
                  <a:schemeClr val="tx2"/>
                </a:solidFill>
              </a:defRPr>
            </a:lvl1pPr>
            <a:lvl2pPr marL="573462" indent="0">
              <a:buNone/>
              <a:defRPr sz="2500" b="1"/>
            </a:lvl2pPr>
            <a:lvl3pPr marL="1146921" indent="0">
              <a:buNone/>
              <a:defRPr sz="2300" b="1"/>
            </a:lvl3pPr>
            <a:lvl4pPr marL="1720383" indent="0">
              <a:buNone/>
              <a:defRPr sz="1900" b="1"/>
            </a:lvl4pPr>
            <a:lvl5pPr marL="2293844" indent="0">
              <a:buNone/>
              <a:defRPr sz="1900" b="1"/>
            </a:lvl5pPr>
            <a:lvl6pPr marL="2867304" indent="0">
              <a:buNone/>
              <a:defRPr sz="1900" b="1"/>
            </a:lvl6pPr>
            <a:lvl7pPr marL="3440766" indent="0">
              <a:buNone/>
              <a:defRPr sz="1900" b="1"/>
            </a:lvl7pPr>
            <a:lvl8pPr marL="4014226" indent="0">
              <a:buNone/>
              <a:defRPr sz="1900" b="1"/>
            </a:lvl8pPr>
            <a:lvl9pPr marL="4587687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29884"/>
            <a:ext cx="4608830" cy="368786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9003" y="1432773"/>
            <a:ext cx="4608830" cy="597112"/>
          </a:xfrm>
        </p:spPr>
        <p:txBody>
          <a:bodyPr anchor="b">
            <a:noAutofit/>
          </a:bodyPr>
          <a:lstStyle>
            <a:lvl1pPr marL="0" indent="0" algn="ctr">
              <a:buNone/>
              <a:defRPr sz="2500" b="1">
                <a:solidFill>
                  <a:schemeClr val="tx2"/>
                </a:solidFill>
              </a:defRPr>
            </a:lvl1pPr>
            <a:lvl2pPr marL="573462" indent="0">
              <a:buNone/>
              <a:defRPr sz="2500" b="1"/>
            </a:lvl2pPr>
            <a:lvl3pPr marL="1146921" indent="0">
              <a:buNone/>
              <a:defRPr sz="2300" b="1"/>
            </a:lvl3pPr>
            <a:lvl4pPr marL="1720383" indent="0">
              <a:buNone/>
              <a:defRPr sz="1900" b="1"/>
            </a:lvl4pPr>
            <a:lvl5pPr marL="2293844" indent="0">
              <a:buNone/>
              <a:defRPr sz="1900" b="1"/>
            </a:lvl5pPr>
            <a:lvl6pPr marL="2867304" indent="0">
              <a:buNone/>
              <a:defRPr sz="1900" b="1"/>
            </a:lvl6pPr>
            <a:lvl7pPr marL="3440766" indent="0">
              <a:buNone/>
              <a:defRPr sz="1900" b="1"/>
            </a:lvl7pPr>
            <a:lvl8pPr marL="4014226" indent="0">
              <a:buNone/>
              <a:defRPr sz="1900" b="1"/>
            </a:lvl8pPr>
            <a:lvl9pPr marL="4587687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9003" y="2029884"/>
            <a:ext cx="4608830" cy="368786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70" y="5129175"/>
            <a:ext cx="9793764" cy="554736"/>
          </a:xfrm>
        </p:spPr>
        <p:txBody>
          <a:bodyPr anchor="b"/>
          <a:lstStyle>
            <a:lvl1pPr algn="ct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72" y="5689600"/>
            <a:ext cx="9793765" cy="56896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73462" indent="0">
              <a:buNone/>
              <a:defRPr sz="1500"/>
            </a:lvl2pPr>
            <a:lvl3pPr marL="1146921" indent="0">
              <a:buNone/>
              <a:defRPr sz="1300"/>
            </a:lvl3pPr>
            <a:lvl4pPr marL="1720383" indent="0">
              <a:buNone/>
              <a:defRPr sz="1200"/>
            </a:lvl4pPr>
            <a:lvl5pPr marL="2293844" indent="0">
              <a:buNone/>
              <a:defRPr sz="1200"/>
            </a:lvl5pPr>
            <a:lvl6pPr marL="2867304" indent="0">
              <a:buNone/>
              <a:defRPr sz="1200"/>
            </a:lvl6pPr>
            <a:lvl7pPr marL="3440766" indent="0">
              <a:buNone/>
              <a:defRPr sz="1200"/>
            </a:lvl7pPr>
            <a:lvl8pPr marL="4014226" indent="0">
              <a:buNone/>
              <a:defRPr sz="1200"/>
            </a:lvl8pPr>
            <a:lvl9pPr marL="458768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4069" y="355600"/>
            <a:ext cx="9793764" cy="46133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28" y="5128926"/>
            <a:ext cx="9793764" cy="554985"/>
          </a:xfrm>
        </p:spPr>
        <p:txBody>
          <a:bodyPr anchor="b"/>
          <a:lstStyle>
            <a:lvl1pPr algn="ctr">
              <a:defRPr sz="28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0657919" cy="5120640"/>
          </a:xfrm>
        </p:spPr>
        <p:txBody>
          <a:bodyPr/>
          <a:lstStyle>
            <a:lvl1pPr marL="0" indent="0">
              <a:buNone/>
              <a:defRPr sz="4000"/>
            </a:lvl1pPr>
            <a:lvl2pPr marL="573462" indent="0">
              <a:buNone/>
              <a:defRPr sz="3500"/>
            </a:lvl2pPr>
            <a:lvl3pPr marL="1146921" indent="0">
              <a:buNone/>
              <a:defRPr sz="3000"/>
            </a:lvl3pPr>
            <a:lvl4pPr marL="1720383" indent="0">
              <a:buNone/>
              <a:defRPr sz="2500"/>
            </a:lvl4pPr>
            <a:lvl5pPr marL="2293844" indent="0">
              <a:buNone/>
              <a:defRPr sz="2500"/>
            </a:lvl5pPr>
            <a:lvl6pPr marL="2867304" indent="0">
              <a:buNone/>
              <a:defRPr sz="2500"/>
            </a:lvl6pPr>
            <a:lvl7pPr marL="3440766" indent="0">
              <a:buNone/>
              <a:defRPr sz="2500"/>
            </a:lvl7pPr>
            <a:lvl8pPr marL="4014226" indent="0">
              <a:buNone/>
              <a:defRPr sz="2500"/>
            </a:lvl8pPr>
            <a:lvl9pPr marL="4587687" indent="0">
              <a:buNone/>
              <a:defRPr sz="2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228" y="5689601"/>
            <a:ext cx="9793764" cy="571804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73462" indent="0">
              <a:buNone/>
              <a:defRPr sz="1500"/>
            </a:lvl2pPr>
            <a:lvl3pPr marL="1146921" indent="0">
              <a:buNone/>
              <a:defRPr sz="1300"/>
            </a:lvl3pPr>
            <a:lvl4pPr marL="1720383" indent="0">
              <a:buNone/>
              <a:defRPr sz="1200"/>
            </a:lvl4pPr>
            <a:lvl5pPr marL="2293844" indent="0">
              <a:buNone/>
              <a:defRPr sz="1200"/>
            </a:lvl5pPr>
            <a:lvl6pPr marL="2867304" indent="0">
              <a:buNone/>
              <a:defRPr sz="1200"/>
            </a:lvl6pPr>
            <a:lvl7pPr marL="3440766" indent="0">
              <a:buNone/>
              <a:defRPr sz="1200"/>
            </a:lvl7pPr>
            <a:lvl8pPr marL="4014226" indent="0">
              <a:buNone/>
              <a:defRPr sz="1200"/>
            </a:lvl8pPr>
            <a:lvl9pPr marL="458768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56329"/>
            <a:ext cx="9601729" cy="1066800"/>
          </a:xfrm>
          <a:prstGeom prst="rect">
            <a:avLst/>
          </a:prstGeom>
        </p:spPr>
        <p:txBody>
          <a:bodyPr vert="horz" lIns="114693" tIns="57345" rIns="114693" bIns="5734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93520"/>
            <a:ext cx="9601729" cy="4480560"/>
          </a:xfrm>
          <a:prstGeom prst="rect">
            <a:avLst/>
          </a:prstGeom>
        </p:spPr>
        <p:txBody>
          <a:bodyPr vert="horz" lIns="114693" tIns="57345" rIns="114693" bIns="573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57919" y="0"/>
            <a:ext cx="864156" cy="640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693" tIns="57345" rIns="114693" bIns="5734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57919" y="5120640"/>
            <a:ext cx="864156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693" tIns="57345" rIns="114693" bIns="57345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646" y="5272362"/>
            <a:ext cx="691325" cy="369824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300">
                <a:solidFill>
                  <a:srgbClr val="FFFFFF"/>
                </a:solidFill>
              </a:defRPr>
            </a:lvl1pPr>
          </a:lstStyle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46774" y="3719089"/>
            <a:ext cx="2209463" cy="460883"/>
          </a:xfrm>
          <a:prstGeom prst="rect">
            <a:avLst/>
          </a:prstGeom>
        </p:spPr>
        <p:txBody>
          <a:bodyPr vert="horz" lIns="114693" tIns="57345" rIns="114693" bIns="57345" rtlCol="0" anchor="ctr"/>
          <a:lstStyle>
            <a:lvl1pPr algn="r">
              <a:defRPr sz="15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9913587" y="1476439"/>
            <a:ext cx="2275839" cy="460883"/>
          </a:xfrm>
          <a:prstGeom prst="rect">
            <a:avLst/>
          </a:prstGeom>
        </p:spPr>
        <p:txBody>
          <a:bodyPr vert="horz" lIns="114693" tIns="57345" rIns="114693" bIns="57345" rtlCol="0" anchor="ctr"/>
          <a:lstStyle>
            <a:lvl1pPr algn="l">
              <a:defRPr sz="1500">
                <a:solidFill>
                  <a:schemeClr val="bg2"/>
                </a:solidFill>
              </a:defRPr>
            </a:lvl1pPr>
          </a:lstStyle>
          <a:p>
            <a:fld id="{783D051B-720A-4EB6-930D-C9188E44EF99}" type="datetimeFigureOut">
              <a:rPr lang="en-US" smtClean="0"/>
              <a:t>11/23/2020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46921" rtl="0" eaLnBrk="1" latinLnBrk="0" hangingPunct="1">
        <a:spcBef>
          <a:spcPct val="0"/>
        </a:spcBef>
        <a:buNone/>
        <a:defRPr sz="5700" kern="1200" cap="none" spc="-126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30095" indent="-286731" algn="l" defTabSz="114692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2845" indent="-286731" algn="l" defTabSz="1146921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1614" indent="-286731" algn="l" defTabSz="1146921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5690" indent="-286731" algn="l" defTabSz="1146921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766" indent="-286731" algn="l" defTabSz="1146921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79152" indent="-229383" algn="l" defTabSz="114692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08535" indent="-229383" algn="l" defTabSz="1146921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637921" indent="-229383" algn="l" defTabSz="1146921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304" indent="-229383" algn="l" defTabSz="1146921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3462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921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0383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3844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304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0766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4226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87687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4761" y="924561"/>
            <a:ext cx="3072553" cy="927524"/>
          </a:xfrm>
        </p:spPr>
        <p:txBody>
          <a:bodyPr>
            <a:noAutofit/>
          </a:bodyPr>
          <a:lstStyle/>
          <a:p>
            <a:r>
              <a:rPr lang="en-US" sz="9000" dirty="0">
                <a:latin typeface="RinkiyMJ" pitchFamily="2" charset="0"/>
              </a:rPr>
              <a:t>¯^</a:t>
            </a:r>
            <a:r>
              <a:rPr lang="en-US" sz="9000" dirty="0" err="1">
                <a:latin typeface="RinkiyMJ" pitchFamily="2" charset="0"/>
              </a:rPr>
              <a:t>vMZg</a:t>
            </a:r>
            <a:endParaRPr lang="en-US" sz="9000" dirty="0">
              <a:latin typeface="Rinki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8484" y="2434976"/>
            <a:ext cx="6241124" cy="2489200"/>
          </a:xfrm>
        </p:spPr>
        <p:txBody>
          <a:bodyPr/>
          <a:lstStyle/>
          <a:p>
            <a:endParaRPr lang="en-US" dirty="0">
              <a:latin typeface="Rinki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84" y="2431251"/>
            <a:ext cx="6241124" cy="236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554" y="497840"/>
            <a:ext cx="5088916" cy="8104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100" dirty="0" err="1">
                <a:solidFill>
                  <a:srgbClr val="002060"/>
                </a:solidFill>
                <a:latin typeface="RinkiyMJ" pitchFamily="2" charset="0"/>
              </a:rPr>
              <a:t>n‡Ri</a:t>
            </a:r>
            <a:r>
              <a:rPr lang="en-US" sz="51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2060"/>
                </a:solidFill>
                <a:latin typeface="RinkiyMJ" pitchFamily="2" charset="0"/>
              </a:rPr>
              <a:t>IqvwRe</a:t>
            </a:r>
            <a:r>
              <a:rPr lang="en-US" sz="5100" dirty="0">
                <a:solidFill>
                  <a:srgbClr val="002060"/>
                </a:solidFill>
                <a:latin typeface="RinkiyMJ" pitchFamily="2" charset="0"/>
              </a:rPr>
              <a:t> 7wU| </a:t>
            </a:r>
            <a:r>
              <a:rPr lang="en-US" sz="5100" dirty="0" err="1">
                <a:solidFill>
                  <a:srgbClr val="002060"/>
                </a:solidFill>
                <a:latin typeface="RinkiyMJ" pitchFamily="2" charset="0"/>
              </a:rPr>
              <a:t>h_v</a:t>
            </a:r>
            <a:r>
              <a:rPr lang="en-US" sz="5100" dirty="0">
                <a:solidFill>
                  <a:srgbClr val="002060"/>
                </a:solidFill>
                <a:latin typeface="RinkiyMJ" pitchFamily="2" charset="0"/>
              </a:rPr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363" y="1351280"/>
            <a:ext cx="8088074" cy="4668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1| 9B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wRjnR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w`evMZ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iv‡Z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gyh`vwjdv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bvgK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¯’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v‡b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  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Ae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¯’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vbKiv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|  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2|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mvdv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I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gviIqv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cvnvoØ‡qi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gv‡S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mvC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(‡`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Šov‡bv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Kiv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3| 10,11,I 12B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wRjnR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ch©vq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µ‡g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wgbvq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wZbwU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wba©vwiZ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¯’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v‡b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7wU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K‡i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KsK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cv_i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KYv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kqZv‡bi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D‡Ï‡k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¨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wb‡ÿc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Kiv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4|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Kzievwb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Kiv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endParaRPr lang="en-US" sz="1000" dirty="0">
              <a:latin typeface="RinkiyMJ" pitchFamily="2" charset="0"/>
            </a:endParaRPr>
          </a:p>
          <a:p>
            <a:pPr marL="0" indent="0">
              <a:buNone/>
            </a:pPr>
            <a:r>
              <a:rPr lang="en-US" sz="1000" dirty="0">
                <a:latin typeface="RinkiyMJ" pitchFamily="2" charset="0"/>
              </a:rPr>
              <a:t> |</a:t>
            </a:r>
          </a:p>
        </p:txBody>
      </p:sp>
      <p:sp>
        <p:nvSpPr>
          <p:cNvPr id="9" name="Double Bracket 8"/>
          <p:cNvSpPr/>
          <p:nvPr/>
        </p:nvSpPr>
        <p:spPr>
          <a:xfrm>
            <a:off x="12290213" y="3840480"/>
            <a:ext cx="576104" cy="42672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4693" tIns="57345" rIns="114693" bIns="573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536" y="711200"/>
            <a:ext cx="3936709" cy="711200"/>
          </a:xfrm>
        </p:spPr>
        <p:txBody>
          <a:bodyPr/>
          <a:lstStyle/>
          <a:p>
            <a:r>
              <a:rPr lang="en-US" sz="5100" dirty="0" err="1">
                <a:solidFill>
                  <a:srgbClr val="002060"/>
                </a:solidFill>
                <a:latin typeface="RinkiyMJ" pitchFamily="2" charset="0"/>
              </a:rPr>
              <a:t>n‡Ri</a:t>
            </a:r>
            <a:r>
              <a:rPr lang="en-US" sz="51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2060"/>
                </a:solidFill>
                <a:latin typeface="RinkiyMJ" pitchFamily="2" charset="0"/>
              </a:rPr>
              <a:t>IqvwRe</a:t>
            </a:r>
            <a:r>
              <a:rPr lang="en-US" sz="51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2060"/>
                </a:solidFill>
                <a:latin typeface="RinkiyMJ" pitchFamily="2" charset="0"/>
              </a:rPr>
              <a:t>mg~n</a:t>
            </a:r>
            <a:endParaRPr lang="en-US" sz="5100" dirty="0">
              <a:solidFill>
                <a:srgbClr val="002060"/>
              </a:solidFill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04" y="1493520"/>
            <a:ext cx="9601729" cy="3413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5|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gv_v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Kvgv‡bv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Pzj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†K‡U †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QvU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Kiv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6|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we`vqx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ZvIqvd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Kiv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GwU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g°vi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evB‡ii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†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jvK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‡`i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Rb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¨ 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IqvwRe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)|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7| `g †`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Iqv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|(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fz‡j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†¯^”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Qvq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n‡Ri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†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Kv‡bv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IqvwRe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`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co‡j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Zvi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Kvddviv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wnmv‡e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GKwU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AwZwi³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Kzievwb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†`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Iqv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)|  </a:t>
            </a:r>
          </a:p>
          <a:p>
            <a:endParaRPr lang="en-US" sz="4000" dirty="0">
              <a:latin typeface="Rinki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450" y="640080"/>
            <a:ext cx="5569003" cy="78232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RinkiyMJ" pitchFamily="2" charset="0"/>
              </a:rPr>
              <a:t>ag©xq</a:t>
            </a:r>
            <a:r>
              <a:rPr lang="en-US" dirty="0" smtClean="0">
                <a:solidFill>
                  <a:srgbClr val="0070C0"/>
                </a:solidFill>
                <a:latin typeface="RinkiyMJ" pitchFamily="2" charset="0"/>
              </a:rPr>
              <a:t> ¸</a:t>
            </a:r>
            <a:r>
              <a:rPr lang="en-US" dirty="0" err="1" smtClean="0">
                <a:solidFill>
                  <a:srgbClr val="0070C0"/>
                </a:solidFill>
                <a:latin typeface="RinkiyMJ" pitchFamily="2" charset="0"/>
              </a:rPr>
              <a:t>iæZ</a:t>
            </a:r>
            <a:r>
              <a:rPr lang="en-US" dirty="0" smtClean="0">
                <a:solidFill>
                  <a:srgbClr val="0070C0"/>
                </a:solidFill>
                <a:latin typeface="RinkiyMJ" pitchFamily="2" charset="0"/>
              </a:rPr>
              <a:t>¡:</a:t>
            </a:r>
            <a:endParaRPr lang="en-US" dirty="0">
              <a:solidFill>
                <a:srgbClr val="0070C0"/>
              </a:solidFill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277" y="1493520"/>
            <a:ext cx="8929608" cy="4053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Bmjv‡g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¸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iæZ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¡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Acwimxg|Avjøvn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Zvqvjv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cweÎ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KziAv‡b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m~iv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nv¾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bv‡g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GKwU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m~iv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AeZxY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©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K‡i‡Qb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 G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QvovI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cweÎ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KziAv‡bi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wewfbœ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¯’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v‡b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Avjøvn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e¨vcv‡i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AvqvZ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AeZxY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©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K‡i‡Qb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ivmyjyjøvn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(m.) †_‡KI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¸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iæ‡Z¡i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e¨vcv‡i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AmsL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¨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nvw`m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ewY©Z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n‡q‡Q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ivmyjyjøvn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(m.)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e‡jb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-</a:t>
            </a: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  <a:latin typeface="RinkiyMJ" pitchFamily="2" charset="0"/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  <a:latin typeface="RinkiyMJ" pitchFamily="2" charset="0"/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  <a:latin typeface="Rinki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796" y="5049520"/>
            <a:ext cx="4032726" cy="1066800"/>
          </a:xfrm>
        </p:spPr>
        <p:txBody>
          <a:bodyPr/>
          <a:lstStyle/>
          <a:p>
            <a:r>
              <a:rPr lang="en-US" sz="3500" dirty="0">
                <a:solidFill>
                  <a:srgbClr val="0070C0"/>
                </a:solidFill>
                <a:latin typeface="RinkiyMJ" pitchFamily="2" charset="0"/>
              </a:rPr>
              <a:t>                                                                                   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04" y="3911600"/>
            <a:ext cx="9601729" cy="1706880"/>
          </a:xfrm>
        </p:spPr>
        <p:txBody>
          <a:bodyPr>
            <a:normAutofit fontScale="92500" lnSpcReduction="20000"/>
          </a:bodyPr>
          <a:lstStyle/>
          <a:p>
            <a:pPr marL="143364" indent="0">
              <a:buNone/>
            </a:pP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A¯^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xKviKvix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Kvwdi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n‡q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hv‡e|Avgv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‡`i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DwPZ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Avjøvni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wbKU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MÖnYxq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Kivi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e¨vcv‡i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Avjøvni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mvnvh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¨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PvIqv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</a:t>
            </a:r>
          </a:p>
          <a:p>
            <a:endParaRPr lang="en-US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7" y="782320"/>
            <a:ext cx="9697746" cy="305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0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502" y="256329"/>
            <a:ext cx="4704847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RinkiyMJ" pitchFamily="2" charset="0"/>
              </a:rPr>
              <a:t>mvgvwRK</a:t>
            </a:r>
            <a:r>
              <a:rPr lang="en-US" dirty="0" smtClean="0">
                <a:solidFill>
                  <a:srgbClr val="0070C0"/>
                </a:solidFill>
                <a:latin typeface="RinkiyMJ" pitchFamily="2" charset="0"/>
              </a:rPr>
              <a:t> ¸</a:t>
            </a:r>
            <a:r>
              <a:rPr lang="en-US" dirty="0" err="1" smtClean="0">
                <a:solidFill>
                  <a:srgbClr val="0070C0"/>
                </a:solidFill>
                <a:latin typeface="RinkiyMJ" pitchFamily="2" charset="0"/>
              </a:rPr>
              <a:t>iæZ</a:t>
            </a:r>
            <a:r>
              <a:rPr lang="en-US" sz="6800" dirty="0">
                <a:solidFill>
                  <a:srgbClr val="0070C0"/>
                </a:solidFill>
                <a:latin typeface="RinkiyMJ" pitchFamily="2" charset="0"/>
              </a:rPr>
              <a:t>¡: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04" y="1493520"/>
            <a:ext cx="9793764" cy="448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RinkiyMJ" pitchFamily="2" charset="0"/>
              </a:rPr>
              <a:t>n‡Ri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gva</a:t>
            </a:r>
            <a:r>
              <a:rPr lang="en-US" sz="4000" dirty="0">
                <a:latin typeface="RinkiyMJ" pitchFamily="2" charset="0"/>
              </a:rPr>
              <a:t>¨‡g </a:t>
            </a:r>
            <a:r>
              <a:rPr lang="en-US" sz="4000" dirty="0" err="1">
                <a:latin typeface="RinkiyMJ" pitchFamily="2" charset="0"/>
              </a:rPr>
              <a:t>wek</a:t>
            </a:r>
            <a:r>
              <a:rPr lang="en-US" sz="4000" dirty="0">
                <a:latin typeface="RinkiyMJ" pitchFamily="2" charset="0"/>
              </a:rPr>
              <a:t>^ </a:t>
            </a:r>
            <a:r>
              <a:rPr lang="en-US" sz="4000" dirty="0" err="1">
                <a:latin typeface="RinkiyMJ" pitchFamily="2" charset="0"/>
              </a:rPr>
              <a:t>åvZ</a:t>
            </a:r>
            <a:r>
              <a:rPr lang="en-US" sz="4000" dirty="0">
                <a:latin typeface="RinkiyMJ" pitchFamily="2" charset="0"/>
              </a:rPr>
              <a:t>…Z¡ ˆ</a:t>
            </a:r>
            <a:r>
              <a:rPr lang="en-US" sz="4000" dirty="0" err="1">
                <a:latin typeface="RinkiyMJ" pitchFamily="2" charset="0"/>
              </a:rPr>
              <a:t>Zwi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nq|cÖwZeQi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we‡k¦i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bvbv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cÖvšÍ</a:t>
            </a:r>
            <a:r>
              <a:rPr lang="en-US" sz="4000" dirty="0">
                <a:latin typeface="RinkiyMJ" pitchFamily="2" charset="0"/>
              </a:rPr>
              <a:t> †_‡K </a:t>
            </a:r>
            <a:r>
              <a:rPr lang="en-US" sz="4000" dirty="0" err="1">
                <a:latin typeface="RinkiyMJ" pitchFamily="2" charset="0"/>
              </a:rPr>
              <a:t>jÿ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jÿ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gymwjg</a:t>
            </a:r>
            <a:r>
              <a:rPr lang="en-US" sz="4000" dirty="0">
                <a:latin typeface="RinkiyMJ" pitchFamily="2" charset="0"/>
              </a:rPr>
              <a:t> GKB ¯’</a:t>
            </a:r>
            <a:r>
              <a:rPr lang="en-US" sz="4000" dirty="0" err="1">
                <a:latin typeface="RinkiyMJ" pitchFamily="2" charset="0"/>
              </a:rPr>
              <a:t>v‡b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mg‡eZ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nq|nR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wek</a:t>
            </a:r>
            <a:r>
              <a:rPr lang="en-US" sz="4000" dirty="0">
                <a:latin typeface="RinkiyMJ" pitchFamily="2" charset="0"/>
              </a:rPr>
              <a:t>^ </a:t>
            </a:r>
            <a:r>
              <a:rPr lang="en-US" sz="4000" dirty="0" err="1">
                <a:latin typeface="RinkiyMJ" pitchFamily="2" charset="0"/>
              </a:rPr>
              <a:t>gymwj‡gi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gnvm</a:t>
            </a:r>
            <a:r>
              <a:rPr lang="en-US" sz="4000" dirty="0">
                <a:latin typeface="RinkiyMJ" pitchFamily="2" charset="0"/>
              </a:rPr>
              <a:t>‡¤§</a:t>
            </a:r>
            <a:r>
              <a:rPr lang="en-US" sz="4000" dirty="0" err="1">
                <a:latin typeface="RinkiyMJ" pitchFamily="2" charset="0"/>
              </a:rPr>
              <a:t>jb</a:t>
            </a:r>
            <a:r>
              <a:rPr lang="en-US" sz="4000" dirty="0">
                <a:latin typeface="RinkiyMJ" pitchFamily="2" charset="0"/>
              </a:rPr>
              <a:t>| </a:t>
            </a:r>
            <a:r>
              <a:rPr lang="en-US" sz="4000" dirty="0" err="1">
                <a:latin typeface="RinkiyMJ" pitchFamily="2" charset="0"/>
              </a:rPr>
              <a:t>cweÎ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KziAv‡b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Avjøvn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e‡jb,ÒGes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gvby‡li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wbKU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n‡Ri</a:t>
            </a:r>
            <a:r>
              <a:rPr lang="en-US" sz="4000" dirty="0">
                <a:latin typeface="RinkiyMJ" pitchFamily="2" charset="0"/>
              </a:rPr>
              <a:t> †</a:t>
            </a:r>
            <a:r>
              <a:rPr lang="en-US" sz="4000" dirty="0" err="1">
                <a:latin typeface="RinkiyMJ" pitchFamily="2" charset="0"/>
              </a:rPr>
              <a:t>NvlYv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K‡i</a:t>
            </a:r>
            <a:r>
              <a:rPr lang="en-US" sz="4000" dirty="0">
                <a:latin typeface="RinkiyMJ" pitchFamily="2" charset="0"/>
              </a:rPr>
              <a:t> `</a:t>
            </a:r>
            <a:r>
              <a:rPr lang="en-US" sz="4000" dirty="0" err="1">
                <a:latin typeface="RinkiyMJ" pitchFamily="2" charset="0"/>
              </a:rPr>
              <a:t>vI</a:t>
            </a:r>
            <a:r>
              <a:rPr lang="en-US" sz="4000" dirty="0">
                <a:latin typeface="RinkiyMJ" pitchFamily="2" charset="0"/>
              </a:rPr>
              <a:t>; </a:t>
            </a:r>
            <a:r>
              <a:rPr lang="en-US" sz="4000" dirty="0" err="1">
                <a:latin typeface="RinkiyMJ" pitchFamily="2" charset="0"/>
              </a:rPr>
              <a:t>Zviv</a:t>
            </a:r>
            <a:r>
              <a:rPr lang="en-US" sz="4000" dirty="0">
                <a:latin typeface="RinkiyMJ" pitchFamily="2" charset="0"/>
              </a:rPr>
              <a:t> †</a:t>
            </a:r>
            <a:r>
              <a:rPr lang="en-US" sz="4000" dirty="0" err="1">
                <a:latin typeface="RinkiyMJ" pitchFamily="2" charset="0"/>
              </a:rPr>
              <a:t>Zvgvi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wbKU</a:t>
            </a:r>
            <a:r>
              <a:rPr lang="en-US" sz="4000" dirty="0">
                <a:latin typeface="RinkiyMJ" pitchFamily="2" charset="0"/>
              </a:rPr>
              <a:t> (</a:t>
            </a:r>
            <a:r>
              <a:rPr lang="en-US" sz="4000" dirty="0" err="1">
                <a:latin typeface="RinkiyMJ" pitchFamily="2" charset="0"/>
              </a:rPr>
              <a:t>g°vq</a:t>
            </a:r>
            <a:r>
              <a:rPr lang="en-US" sz="4000" dirty="0">
                <a:latin typeface="RinkiyMJ" pitchFamily="2" charset="0"/>
              </a:rPr>
              <a:t>)</a:t>
            </a:r>
            <a:r>
              <a:rPr lang="en-US" sz="4000" dirty="0" err="1">
                <a:latin typeface="RinkiyMJ" pitchFamily="2" charset="0"/>
              </a:rPr>
              <a:t>Avm‡e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cvq</a:t>
            </a:r>
            <a:r>
              <a:rPr lang="en-US" sz="4000" dirty="0">
                <a:latin typeface="RinkiyMJ" pitchFamily="2" charset="0"/>
              </a:rPr>
              <a:t> ‡</a:t>
            </a:r>
            <a:r>
              <a:rPr lang="en-US" sz="4000" dirty="0" err="1">
                <a:latin typeface="RinkiyMJ" pitchFamily="2" charset="0"/>
              </a:rPr>
              <a:t>nu‡UI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me©cÖKvi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ÿxYKvq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D‡Ui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wc‡V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Av‡ivnY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K‡i</a:t>
            </a:r>
            <a:r>
              <a:rPr lang="en-US" sz="4000" dirty="0">
                <a:latin typeface="RinkiyMJ" pitchFamily="2" charset="0"/>
              </a:rPr>
              <a:t>| </a:t>
            </a:r>
            <a:r>
              <a:rPr lang="en-US" sz="4000" dirty="0" err="1">
                <a:latin typeface="RinkiyMJ" pitchFamily="2" charset="0"/>
              </a:rPr>
              <a:t>Zviv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Avm‡e</a:t>
            </a:r>
            <a:r>
              <a:rPr lang="en-US" sz="4000" dirty="0">
                <a:latin typeface="RinkiyMJ" pitchFamily="2" charset="0"/>
              </a:rPr>
              <a:t> `~i-`~</a:t>
            </a:r>
            <a:r>
              <a:rPr lang="en-US" sz="4000" dirty="0" err="1">
                <a:latin typeface="RinkiyMJ" pitchFamily="2" charset="0"/>
              </a:rPr>
              <a:t>iv‡šÍi</a:t>
            </a:r>
            <a:r>
              <a:rPr lang="en-US" sz="4000" dirty="0">
                <a:latin typeface="RinkiyMJ" pitchFamily="2" charset="0"/>
              </a:rPr>
              <a:t> c_ </a:t>
            </a:r>
            <a:r>
              <a:rPr lang="en-US" sz="4000" dirty="0" err="1">
                <a:latin typeface="RinkiyMJ" pitchFamily="2" charset="0"/>
              </a:rPr>
              <a:t>AvwZµg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K‡i|Ó</a:t>
            </a:r>
            <a:r>
              <a:rPr lang="en-US" sz="4000" dirty="0">
                <a:latin typeface="RinkiyMJ" pitchFamily="2" charset="0"/>
              </a:rPr>
              <a:t>(</a:t>
            </a:r>
            <a:r>
              <a:rPr lang="en-US" sz="4000" dirty="0" err="1">
                <a:latin typeface="RinkiyMJ" pitchFamily="2" charset="0"/>
              </a:rPr>
              <a:t>m~iv</a:t>
            </a:r>
            <a:r>
              <a:rPr lang="en-US" sz="4000" dirty="0">
                <a:latin typeface="RinkiyMJ" pitchFamily="2" charset="0"/>
              </a:rPr>
              <a:t> Avj-nv¾,AvqvZ 27)</a:t>
            </a:r>
          </a:p>
        </p:txBody>
      </p:sp>
    </p:spTree>
    <p:extLst>
      <p:ext uri="{BB962C8B-B14F-4D97-AF65-F5344CB8AC3E}">
        <p14:creationId xmlns:p14="http://schemas.microsoft.com/office/powerpoint/2010/main" val="18495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588" y="568961"/>
            <a:ext cx="4416795" cy="825289"/>
          </a:xfrm>
        </p:spPr>
        <p:txBody>
          <a:bodyPr/>
          <a:lstStyle/>
          <a:p>
            <a:pPr algn="ctr"/>
            <a:r>
              <a:rPr lang="en-US" sz="5500" dirty="0" err="1">
                <a:latin typeface="RinkiyMJ" pitchFamily="2" charset="0"/>
              </a:rPr>
              <a:t>mvgvwRK</a:t>
            </a:r>
            <a:r>
              <a:rPr lang="en-US" sz="5500" dirty="0">
                <a:latin typeface="RinkiyMJ" pitchFamily="2" charset="0"/>
              </a:rPr>
              <a:t> ¸</a:t>
            </a:r>
            <a:r>
              <a:rPr lang="en-US" sz="5500" dirty="0" err="1">
                <a:latin typeface="RinkiyMJ" pitchFamily="2" charset="0"/>
              </a:rPr>
              <a:t>iæZ</a:t>
            </a:r>
            <a:r>
              <a:rPr lang="en-US" sz="5500" dirty="0">
                <a:latin typeface="RinkiyMJ" pitchFamily="2" charset="0"/>
              </a:rPr>
              <a:t>¡: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4329" y="1493520"/>
            <a:ext cx="8353504" cy="3627120"/>
          </a:xfrm>
        </p:spPr>
        <p:txBody>
          <a:bodyPr>
            <a:normAutofit fontScale="92500" lnSpcReduction="20000"/>
          </a:bodyPr>
          <a:lstStyle/>
          <a:p>
            <a:pPr marL="143364" indent="0">
              <a:buNone/>
            </a:pPr>
            <a:r>
              <a:rPr lang="en-US" sz="5100" dirty="0" err="1">
                <a:latin typeface="RinkiyMJ" pitchFamily="2" charset="0"/>
              </a:rPr>
              <a:t>n‡R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G‡m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mevB</a:t>
            </a:r>
            <a:r>
              <a:rPr lang="en-US" sz="5100" dirty="0">
                <a:latin typeface="RinkiyMJ" pitchFamily="2" charset="0"/>
              </a:rPr>
              <a:t> GKB </a:t>
            </a:r>
            <a:r>
              <a:rPr lang="en-US" sz="5100" dirty="0" err="1">
                <a:latin typeface="RinkiyMJ" pitchFamily="2" charset="0"/>
              </a:rPr>
              <a:t>iKg</a:t>
            </a:r>
            <a:r>
              <a:rPr lang="en-US" sz="5100" dirty="0">
                <a:latin typeface="RinkiyMJ" pitchFamily="2" charset="0"/>
              </a:rPr>
              <a:t> †</a:t>
            </a:r>
            <a:r>
              <a:rPr lang="en-US" sz="5100" dirty="0" err="1">
                <a:latin typeface="RinkiyMJ" pitchFamily="2" charset="0"/>
              </a:rPr>
              <a:t>cvkvK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cwiavb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K‡i</a:t>
            </a:r>
            <a:r>
              <a:rPr lang="en-US" sz="5100" dirty="0">
                <a:latin typeface="RinkiyMJ" pitchFamily="2" charset="0"/>
              </a:rPr>
              <a:t>| </a:t>
            </a:r>
            <a:r>
              <a:rPr lang="en-US" sz="5100" dirty="0" err="1">
                <a:latin typeface="RinkiyMJ" pitchFamily="2" charset="0"/>
              </a:rPr>
              <a:t>Avjøvni</a:t>
            </a:r>
            <a:r>
              <a:rPr lang="en-US" sz="5100" dirty="0">
                <a:latin typeface="RinkiyMJ" pitchFamily="2" charset="0"/>
              </a:rPr>
              <a:t> `</a:t>
            </a:r>
            <a:r>
              <a:rPr lang="en-US" sz="5100" dirty="0" err="1">
                <a:latin typeface="RinkiyMJ" pitchFamily="2" charset="0"/>
              </a:rPr>
              <a:t>iev‡i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wb‡R‡K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mgc©Y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K‡i</a:t>
            </a:r>
            <a:r>
              <a:rPr lang="en-US" sz="5100" dirty="0">
                <a:latin typeface="RinkiyMJ" pitchFamily="2" charset="0"/>
              </a:rPr>
              <a:t>| mw¤§</a:t>
            </a:r>
            <a:r>
              <a:rPr lang="en-US" sz="5100" dirty="0" err="1">
                <a:latin typeface="RinkiyMJ" pitchFamily="2" charset="0"/>
              </a:rPr>
              <a:t>wjZ</a:t>
            </a:r>
            <a:r>
              <a:rPr lang="en-US" sz="5100" dirty="0">
                <a:latin typeface="RinkiyMJ" pitchFamily="2" charset="0"/>
              </a:rPr>
              <a:t> K‡É </a:t>
            </a:r>
            <a:r>
              <a:rPr lang="en-US" sz="5100" dirty="0" err="1">
                <a:latin typeface="RinkiyMJ" pitchFamily="2" charset="0"/>
              </a:rPr>
              <a:t>vAvIqvR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K‡i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ej‡Z</a:t>
            </a:r>
            <a:r>
              <a:rPr lang="en-US" sz="5100" dirty="0">
                <a:latin typeface="RinkiyMJ" pitchFamily="2" charset="0"/>
              </a:rPr>
              <a:t> _</a:t>
            </a:r>
            <a:r>
              <a:rPr lang="en-US" sz="5100" dirty="0" err="1">
                <a:latin typeface="RinkiyMJ" pitchFamily="2" charset="0"/>
              </a:rPr>
              <a:t>v‡K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jveŸvBK</a:t>
            </a:r>
            <a:r>
              <a:rPr lang="en-US" sz="5100" dirty="0">
                <a:latin typeface="RinkiyMJ" pitchFamily="2" charset="0"/>
              </a:rPr>
              <a:t>, </a:t>
            </a:r>
            <a:r>
              <a:rPr lang="en-US" sz="5100" dirty="0" err="1">
                <a:latin typeface="RinkiyMJ" pitchFamily="2" charset="0"/>
              </a:rPr>
              <a:t>Avjøvû</a:t>
            </a:r>
            <a:r>
              <a:rPr lang="en-US" sz="5100" dirty="0">
                <a:latin typeface="RinkiyMJ" pitchFamily="2" charset="0"/>
              </a:rPr>
              <a:t>¤§v </a:t>
            </a:r>
            <a:r>
              <a:rPr lang="en-US" sz="5100" dirty="0" err="1">
                <a:latin typeface="RinkiyMJ" pitchFamily="2" charset="0"/>
              </a:rPr>
              <a:t>jveŸvBK</a:t>
            </a:r>
            <a:r>
              <a:rPr lang="en-US" sz="5100" dirty="0">
                <a:latin typeface="RinkiyMJ" pitchFamily="2" charset="0"/>
              </a:rPr>
              <a:t>: </a:t>
            </a:r>
            <a:r>
              <a:rPr lang="en-US" sz="5100" dirty="0" err="1">
                <a:latin typeface="RinkiyMJ" pitchFamily="2" charset="0"/>
              </a:rPr>
              <a:t>nvwRi</a:t>
            </a:r>
            <a:r>
              <a:rPr lang="en-US" sz="5100" dirty="0">
                <a:latin typeface="RinkiyMJ" pitchFamily="2" charset="0"/>
              </a:rPr>
              <a:t> †n </a:t>
            </a:r>
            <a:r>
              <a:rPr lang="en-US" sz="5100" dirty="0" err="1">
                <a:latin typeface="RinkiyMJ" pitchFamily="2" charset="0"/>
              </a:rPr>
              <a:t>Avjøvn</a:t>
            </a:r>
            <a:r>
              <a:rPr lang="en-US" sz="5100" dirty="0">
                <a:latin typeface="RinkiyMJ" pitchFamily="2" charset="0"/>
              </a:rPr>
              <a:t>! </a:t>
            </a:r>
            <a:r>
              <a:rPr lang="en-US" sz="5100" dirty="0" err="1">
                <a:latin typeface="RinkiyMJ" pitchFamily="2" charset="0"/>
              </a:rPr>
              <a:t>Avgiv</a:t>
            </a:r>
            <a:r>
              <a:rPr lang="en-US" sz="5100" dirty="0">
                <a:latin typeface="RinkiyMJ" pitchFamily="2" charset="0"/>
              </a:rPr>
              <a:t> †</a:t>
            </a:r>
            <a:r>
              <a:rPr lang="en-US" sz="5100" dirty="0" err="1">
                <a:latin typeface="RinkiyMJ" pitchFamily="2" charset="0"/>
              </a:rPr>
              <a:t>Zvgvi</a:t>
            </a:r>
            <a:r>
              <a:rPr lang="en-US" sz="5100" dirty="0">
                <a:latin typeface="RinkiyMJ" pitchFamily="2" charset="0"/>
              </a:rPr>
              <a:t> `</a:t>
            </a:r>
            <a:r>
              <a:rPr lang="en-US" sz="5100" dirty="0" err="1">
                <a:latin typeface="RinkiyMJ" pitchFamily="2" charset="0"/>
              </a:rPr>
              <a:t>iev‡i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nvwRi</a:t>
            </a:r>
            <a:r>
              <a:rPr lang="en-US" sz="5100" dirty="0">
                <a:latin typeface="RinkiyMJ" pitchFamily="2" charset="0"/>
              </a:rPr>
              <a:t>|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511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415" y="568960"/>
            <a:ext cx="4704847" cy="1066800"/>
          </a:xfrm>
        </p:spPr>
        <p:txBody>
          <a:bodyPr>
            <a:normAutofit/>
          </a:bodyPr>
          <a:lstStyle/>
          <a:p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wkÿv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I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Zvrch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©: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277" y="1564640"/>
            <a:ext cx="8929608" cy="4196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ab-m¤ú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`,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eY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©-‡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MvÎ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I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RvZxqZvi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w`K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†_‡K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gvby‡l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gvby‡l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cv_©K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¨ _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vK‡jI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Gme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f`v‡f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`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fzwj‡q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gymjgvb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‡`i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HK¨eØ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n‡Z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kLvq|nR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gymjgvb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‡`i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Av`wk©K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åvZ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…Z¡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eÜ‡b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Ave×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ivRv-cÖRv,gvwjKÑf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…Z¨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mKj‡K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mjvBwenxb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GKB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Kvco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cwiavb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Kivq|GKB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D‡Ï‡k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¨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gnvb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cÖfzi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`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iev‡i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Dcw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¯’Z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mv‡g¨i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cÖwkÿY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†`q|</a:t>
            </a:r>
          </a:p>
        </p:txBody>
      </p:sp>
    </p:spTree>
    <p:extLst>
      <p:ext uri="{BB962C8B-B14F-4D97-AF65-F5344CB8AC3E}">
        <p14:creationId xmlns:p14="http://schemas.microsoft.com/office/powerpoint/2010/main" val="772584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415" y="640081"/>
            <a:ext cx="4512813" cy="683049"/>
          </a:xfrm>
        </p:spPr>
        <p:txBody>
          <a:bodyPr/>
          <a:lstStyle/>
          <a:p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wkÿv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I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Zvrch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©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208" y="1564640"/>
            <a:ext cx="9313677" cy="2987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gvbyl‡K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ci¯úwiK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mw¤úªxwZ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I  k„•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Ljv‡ev‡ai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wkÿv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w`‡q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mnvbyf‚wZkxj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M‡o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Zv‡j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wek^åZ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…Z¡‡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eva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kLvq|cvi¯úwiK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fve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I mv¯‹…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wZK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wewbg‡qi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gva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¨‡g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gvby‡li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gv‡S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mŠnv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`©‡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eva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RvMÖZ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8111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380" y="256329"/>
            <a:ext cx="6913245" cy="10668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RinkiyMJ" pitchFamily="2" charset="0"/>
              </a:rPr>
              <a:t>wkÿv</a:t>
            </a:r>
            <a:r>
              <a:rPr lang="en-US" dirty="0">
                <a:solidFill>
                  <a:srgbClr val="0070C0"/>
                </a:solidFill>
                <a:latin typeface="RinkiyMJ" pitchFamily="2" charset="0"/>
              </a:rPr>
              <a:t> I </a:t>
            </a:r>
            <a:r>
              <a:rPr lang="en-US" dirty="0" err="1" smtClean="0">
                <a:solidFill>
                  <a:srgbClr val="0070C0"/>
                </a:solidFill>
                <a:latin typeface="RinkiyMJ" pitchFamily="2" charset="0"/>
              </a:rPr>
              <a:t>Zvrch</a:t>
            </a:r>
            <a:r>
              <a:rPr lang="en-US" dirty="0" smtClean="0">
                <a:solidFill>
                  <a:srgbClr val="0070C0"/>
                </a:solidFill>
                <a:latin typeface="RinkiyMJ" pitchFamily="2" charset="0"/>
              </a:rPr>
              <a:t>©</a:t>
            </a:r>
            <a:endParaRPr lang="en-US" dirty="0"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04" y="1493520"/>
            <a:ext cx="9601729" cy="3982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Avjøvni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Ni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ZvIqvd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Kivi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Kvi‡Y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mvaviY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gvbyl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nwR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‡`i m¤§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vb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K‡i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_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v‡K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|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myZivs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Avjøvni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ingZ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†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c‡Z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n‡j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Zuvi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Av‡`k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cvjbv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‡_©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abx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gymjgvb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‡`i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hZkxN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ª m¤¢e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Av`vq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Kiv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DwPZ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|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AvgivI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†_‡K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wkÿv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jvf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K‡i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wek^Rbxb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åZ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…Z¡‡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ev‡a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DØy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× ne| </a:t>
            </a:r>
          </a:p>
        </p:txBody>
      </p:sp>
    </p:spTree>
    <p:extLst>
      <p:ext uri="{BB962C8B-B14F-4D97-AF65-F5344CB8AC3E}">
        <p14:creationId xmlns:p14="http://schemas.microsoft.com/office/powerpoint/2010/main" val="43537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536" y="711200"/>
            <a:ext cx="3840692" cy="881592"/>
          </a:xfrm>
        </p:spPr>
        <p:txBody>
          <a:bodyPr/>
          <a:lstStyle/>
          <a:p>
            <a:pPr algn="ctr"/>
            <a:r>
              <a:rPr lang="en-US" dirty="0" err="1">
                <a:latin typeface="RinkiyMJ" pitchFamily="2" charset="0"/>
              </a:rPr>
              <a:t>e</a:t>
            </a:r>
            <a:r>
              <a:rPr lang="en-US" dirty="0" err="1" smtClean="0">
                <a:latin typeface="RinkiyMJ" pitchFamily="2" charset="0"/>
              </a:rPr>
              <a:t>voxi</a:t>
            </a:r>
            <a:r>
              <a:rPr lang="en-US" dirty="0" smtClean="0">
                <a:latin typeface="RinkiyMJ" pitchFamily="2" charset="0"/>
              </a:rPr>
              <a:t> </a:t>
            </a:r>
            <a:r>
              <a:rPr lang="en-US" dirty="0" err="1" smtClean="0">
                <a:latin typeface="RinkiyMJ" pitchFamily="2" charset="0"/>
              </a:rPr>
              <a:t>KvR</a:t>
            </a:r>
            <a:r>
              <a:rPr lang="en-US" dirty="0" smtClean="0">
                <a:latin typeface="RinkiyMJ" pitchFamily="2" charset="0"/>
              </a:rPr>
              <a:t>:</a:t>
            </a:r>
            <a:endParaRPr lang="en-US" dirty="0"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346" y="1778004"/>
            <a:ext cx="8161470" cy="7823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ÔnR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wek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^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gymwj‡gi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gnvm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‡¤§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jb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Gi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Dci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GKwU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cÖeÜ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wjL‡e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|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85" y="2702561"/>
            <a:ext cx="4704847" cy="236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1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219" y="467931"/>
            <a:ext cx="3211643" cy="568960"/>
          </a:xfrm>
        </p:spPr>
        <p:txBody>
          <a:bodyPr>
            <a:noAutofit/>
          </a:bodyPr>
          <a:lstStyle/>
          <a:p>
            <a:pPr algn="ctr"/>
            <a:r>
              <a:rPr lang="en-US" sz="5100" dirty="0" err="1">
                <a:latin typeface="RinkiyMJ" pitchFamily="2" charset="0"/>
              </a:rPr>
              <a:t>wkÿK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cwiwPwZ</a:t>
            </a:r>
            <a:r>
              <a:rPr lang="en-US" sz="5100" dirty="0">
                <a:latin typeface="RinkiyMJ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536" y="924560"/>
            <a:ext cx="5569003" cy="51917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>
              <a:latin typeface="RinkiyMJ" pitchFamily="2" charset="0"/>
            </a:endParaRPr>
          </a:p>
          <a:p>
            <a:pPr marL="0" indent="0">
              <a:buNone/>
            </a:pPr>
            <a:endParaRPr lang="en-US" dirty="0" smtClean="0">
              <a:latin typeface="RinkiyMJ" pitchFamily="2" charset="0"/>
            </a:endParaRPr>
          </a:p>
          <a:p>
            <a:pPr marL="0" indent="0">
              <a:buNone/>
            </a:pPr>
            <a:endParaRPr lang="en-US" dirty="0" smtClean="0">
              <a:latin typeface="RinkiyMJ" pitchFamily="2" charset="0"/>
            </a:endParaRPr>
          </a:p>
          <a:p>
            <a:pPr marL="0" indent="0">
              <a:buNone/>
            </a:pPr>
            <a:endParaRPr lang="en-US" dirty="0" smtClean="0">
              <a:latin typeface="RinkiyMJ" pitchFamily="2" charset="0"/>
            </a:endParaRPr>
          </a:p>
          <a:p>
            <a:pPr marL="0" indent="0">
              <a:buNone/>
            </a:pPr>
            <a:endParaRPr lang="en-US" dirty="0">
              <a:latin typeface="RinkiyMJ" pitchFamily="2" charset="0"/>
            </a:endParaRPr>
          </a:p>
          <a:p>
            <a:pPr marL="0" indent="0">
              <a:buNone/>
            </a:pPr>
            <a:endParaRPr lang="en-US" dirty="0" smtClean="0">
              <a:latin typeface="RinkiyMJ" pitchFamily="2" charset="0"/>
            </a:endParaRPr>
          </a:p>
          <a:p>
            <a:pPr marL="0" indent="0">
              <a:buNone/>
            </a:pPr>
            <a:endParaRPr lang="en-US" sz="5200" dirty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4400" dirty="0" err="1">
                <a:latin typeface="RinkiyMJ" pitchFamily="2" charset="0"/>
              </a:rPr>
              <a:t>Gm,Gg</a:t>
            </a:r>
            <a:r>
              <a:rPr lang="en-US" sz="4400" dirty="0">
                <a:latin typeface="RinkiyMJ" pitchFamily="2" charset="0"/>
              </a:rPr>
              <a:t> </a:t>
            </a:r>
            <a:r>
              <a:rPr lang="en-US" sz="4400" dirty="0" err="1">
                <a:latin typeface="RinkiyMJ" pitchFamily="2" charset="0"/>
              </a:rPr>
              <a:t>igRvb</a:t>
            </a:r>
            <a:r>
              <a:rPr lang="en-US" sz="4400" dirty="0">
                <a:latin typeface="RinkiyMJ" pitchFamily="2" charset="0"/>
              </a:rPr>
              <a:t> </a:t>
            </a:r>
            <a:r>
              <a:rPr lang="en-US" sz="4400" dirty="0" err="1">
                <a:latin typeface="RinkiyMJ" pitchFamily="2" charset="0"/>
              </a:rPr>
              <a:t>Avjx</a:t>
            </a:r>
            <a:endParaRPr lang="en-US" sz="4400" dirty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3500" dirty="0" err="1">
                <a:solidFill>
                  <a:srgbClr val="0070C0"/>
                </a:solidFill>
                <a:latin typeface="RinkiyMJ" pitchFamily="2" charset="0"/>
              </a:rPr>
              <a:t>mnKvix</a:t>
            </a:r>
            <a:r>
              <a:rPr lang="en-US" sz="35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RinkiyMJ" pitchFamily="2" charset="0"/>
              </a:rPr>
              <a:t>wkÿK</a:t>
            </a:r>
            <a:r>
              <a:rPr lang="en-US" sz="3500" dirty="0">
                <a:solidFill>
                  <a:srgbClr val="0070C0"/>
                </a:solidFill>
                <a:latin typeface="Rinki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000" dirty="0">
                <a:latin typeface="RinkiyMJ" pitchFamily="2" charset="0"/>
              </a:rPr>
              <a:t>‡K,wR,</a:t>
            </a:r>
            <a:r>
              <a:rPr lang="en-US" sz="3000" dirty="0" err="1">
                <a:latin typeface="RinkiyMJ" pitchFamily="2" charset="0"/>
              </a:rPr>
              <a:t>wf</a:t>
            </a:r>
            <a:r>
              <a:rPr lang="en-US" sz="3000" dirty="0">
                <a:latin typeface="RinkiyMJ" pitchFamily="2" charset="0"/>
              </a:rPr>
              <a:t>,‡R mw¤§</a:t>
            </a:r>
            <a:r>
              <a:rPr lang="en-US" sz="3000" dirty="0" err="1">
                <a:latin typeface="RinkiyMJ" pitchFamily="2" charset="0"/>
              </a:rPr>
              <a:t>jbx</a:t>
            </a:r>
            <a:r>
              <a:rPr lang="en-US" sz="3000" dirty="0">
                <a:latin typeface="RinkiyMJ" pitchFamily="2" charset="0"/>
              </a:rPr>
              <a:t> </a:t>
            </a:r>
            <a:r>
              <a:rPr lang="en-US" sz="3000" dirty="0" err="1">
                <a:latin typeface="RinkiyMJ" pitchFamily="2" charset="0"/>
              </a:rPr>
              <a:t>evwjKv</a:t>
            </a:r>
            <a:r>
              <a:rPr lang="en-US" sz="3000" dirty="0">
                <a:latin typeface="RinkiyMJ" pitchFamily="2" charset="0"/>
              </a:rPr>
              <a:t> </a:t>
            </a:r>
            <a:r>
              <a:rPr lang="en-US" sz="3000" dirty="0" err="1">
                <a:latin typeface="RinkiyMJ" pitchFamily="2" charset="0"/>
              </a:rPr>
              <a:t>gva¨wgK</a:t>
            </a:r>
            <a:r>
              <a:rPr lang="en-US" sz="3000" dirty="0">
                <a:latin typeface="RinkiyMJ" pitchFamily="2" charset="0"/>
              </a:rPr>
              <a:t> we`¨</a:t>
            </a:r>
            <a:r>
              <a:rPr lang="en-US" sz="3000" dirty="0" err="1">
                <a:latin typeface="RinkiyMJ" pitchFamily="2" charset="0"/>
              </a:rPr>
              <a:t>vjq</a:t>
            </a:r>
            <a:r>
              <a:rPr lang="en-US" sz="3000" dirty="0">
                <a:latin typeface="RinkiyMJ" pitchFamily="2" charset="0"/>
              </a:rPr>
              <a:t>|</a:t>
            </a:r>
          </a:p>
          <a:p>
            <a:pPr marL="0" indent="0" algn="ctr">
              <a:buNone/>
            </a:pPr>
            <a:r>
              <a:rPr lang="en-US" sz="3000" dirty="0">
                <a:latin typeface="RinkiyMJ" pitchFamily="2" charset="0"/>
              </a:rPr>
              <a:t>`</a:t>
            </a:r>
            <a:r>
              <a:rPr lang="en-US" sz="3000" dirty="0" err="1">
                <a:latin typeface="RinkiyMJ" pitchFamily="2" charset="0"/>
              </a:rPr>
              <a:t>v‡Kvc,Lyjbv</a:t>
            </a:r>
            <a:r>
              <a:rPr lang="en-US" sz="3000" dirty="0">
                <a:latin typeface="RinkiyMJ" pitchFamily="2" charset="0"/>
              </a:rPr>
              <a:t>|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71351D-0444-4C95-9CFC-4570EF1ED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78" y="1036891"/>
            <a:ext cx="2880519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632" y="711200"/>
            <a:ext cx="3722838" cy="1066800"/>
          </a:xfrm>
        </p:spPr>
        <p:txBody>
          <a:bodyPr>
            <a:noAutofit/>
          </a:bodyPr>
          <a:lstStyle/>
          <a:p>
            <a:pPr algn="ctr"/>
            <a:r>
              <a:rPr lang="en-US" sz="9000" dirty="0" err="1">
                <a:solidFill>
                  <a:schemeClr val="accent3"/>
                </a:solidFill>
                <a:latin typeface="RinkiyMJ" pitchFamily="2" charset="0"/>
              </a:rPr>
              <a:t>ab¨ev</a:t>
            </a:r>
            <a:r>
              <a:rPr lang="en-US" sz="9000" dirty="0">
                <a:solidFill>
                  <a:schemeClr val="accent3"/>
                </a:solidFill>
                <a:latin typeface="RinkiyMJ" pitchFamily="2" charset="0"/>
              </a:rPr>
              <a:t>`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2683" y="4480561"/>
            <a:ext cx="4704847" cy="8541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8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6800" dirty="0" err="1">
                <a:solidFill>
                  <a:srgbClr val="002060"/>
                </a:solidFill>
                <a:latin typeface="RinkiyMJ" pitchFamily="2" charset="0"/>
              </a:rPr>
              <a:t>Avjøvn</a:t>
            </a:r>
            <a:r>
              <a:rPr lang="en-US" sz="68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6800" dirty="0" err="1">
                <a:solidFill>
                  <a:srgbClr val="002060"/>
                </a:solidFill>
                <a:latin typeface="RinkiyMJ" pitchFamily="2" charset="0"/>
              </a:rPr>
              <a:t>nv‡dR</a:t>
            </a:r>
            <a:endParaRPr lang="en-US" sz="6800" dirty="0">
              <a:solidFill>
                <a:srgbClr val="002060"/>
              </a:solidFill>
              <a:latin typeface="RinkiyMJ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24" y="1981389"/>
            <a:ext cx="3264588" cy="236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25" y="1981389"/>
            <a:ext cx="3459613" cy="236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571" y="568960"/>
            <a:ext cx="3936709" cy="711200"/>
          </a:xfrm>
        </p:spPr>
        <p:txBody>
          <a:bodyPr>
            <a:noAutofit/>
          </a:bodyPr>
          <a:lstStyle/>
          <a:p>
            <a:pPr algn="ctr"/>
            <a:r>
              <a:rPr lang="en-US" sz="5100" dirty="0" err="1">
                <a:latin typeface="RinkiyMJ" pitchFamily="2" charset="0"/>
              </a:rPr>
              <a:t>চিত্র</a:t>
            </a:r>
            <a:endParaRPr lang="en-US" sz="5100" dirty="0">
              <a:latin typeface="Rinkiy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73" y="1162513"/>
            <a:ext cx="9505712" cy="41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9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329" y="434129"/>
            <a:ext cx="4608830" cy="10668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RinkiyMJ" pitchFamily="2" charset="0"/>
              </a:rPr>
              <a:t>¸</a:t>
            </a:r>
            <a:r>
              <a:rPr lang="en-US" sz="4400" b="1" dirty="0" err="1">
                <a:solidFill>
                  <a:srgbClr val="002060"/>
                </a:solidFill>
                <a:latin typeface="RinkiyMJ" pitchFamily="2" charset="0"/>
              </a:rPr>
              <a:t>Z¡c~Y</a:t>
            </a:r>
            <a:r>
              <a:rPr lang="en-US" sz="4400" b="1" dirty="0">
                <a:solidFill>
                  <a:srgbClr val="002060"/>
                </a:solidFill>
                <a:latin typeface="RinkiyMJ" pitchFamily="2" charset="0"/>
              </a:rPr>
              <a:t>© ¯’</a:t>
            </a:r>
            <a:r>
              <a:rPr lang="en-US" sz="4400" b="1" dirty="0" err="1">
                <a:solidFill>
                  <a:srgbClr val="002060"/>
                </a:solidFill>
                <a:latin typeface="RinkiyMJ" pitchFamily="2" charset="0"/>
              </a:rPr>
              <a:t>vb</a:t>
            </a:r>
            <a:r>
              <a:rPr lang="en-US" sz="4400" b="1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RinkiyMJ" pitchFamily="2" charset="0"/>
              </a:rPr>
              <a:t>mgyn</a:t>
            </a:r>
            <a:r>
              <a:rPr lang="en-US" sz="4400" b="1" dirty="0">
                <a:solidFill>
                  <a:srgbClr val="002060"/>
                </a:solidFill>
                <a:latin typeface="RinkiyMJ" pitchFamily="2" charset="0"/>
              </a:rPr>
              <a:t>:</a:t>
            </a:r>
            <a:endParaRPr lang="en-US" sz="6800" b="1" dirty="0">
              <a:solidFill>
                <a:srgbClr val="002060"/>
              </a:solidFill>
              <a:latin typeface="RinkiyMJ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5531" y="3627122"/>
            <a:ext cx="4608830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98" y="3627122"/>
            <a:ext cx="4025834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আরাফাতের ময়দানের ঐতিহাসিক তাৎপর্য"/>
          <p:cNvSpPr>
            <a:spLocks noChangeAspect="1" noChangeArrowheads="1"/>
          </p:cNvSpPr>
          <p:nvPr/>
        </p:nvSpPr>
        <p:spPr bwMode="auto">
          <a:xfrm>
            <a:off x="196036" y="-134830"/>
            <a:ext cx="384069" cy="2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693" tIns="57345" rIns="114693" bIns="5734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আরাফাতের ময়দানের ঐতিহাসিক তাৎপর্য"/>
          <p:cNvSpPr>
            <a:spLocks noChangeAspect="1" noChangeArrowheads="1"/>
          </p:cNvSpPr>
          <p:nvPr/>
        </p:nvSpPr>
        <p:spPr bwMode="auto">
          <a:xfrm>
            <a:off x="388071" y="7410"/>
            <a:ext cx="384069" cy="2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693" tIns="57345" rIns="114693" bIns="5734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আরাফাতের ময়দানের ঐতিহাসিক তাৎপর্য"/>
          <p:cNvSpPr>
            <a:spLocks noChangeAspect="1" noChangeArrowheads="1"/>
          </p:cNvSpPr>
          <p:nvPr/>
        </p:nvSpPr>
        <p:spPr bwMode="auto">
          <a:xfrm>
            <a:off x="580106" y="149650"/>
            <a:ext cx="384069" cy="2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693" tIns="57345" rIns="114693" bIns="5734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লাব্বাইক আল্লাহুম্মা লাব্বাইক' ধ্বনিতে মুখরিত আরাফাত ময়দা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00" y="1663353"/>
            <a:ext cx="4025835" cy="19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531" y="1663350"/>
            <a:ext cx="4608830" cy="19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531" y="1656651"/>
            <a:ext cx="4608830" cy="19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3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78" y="1137920"/>
            <a:ext cx="3072553" cy="924560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RinkiyMJ" pitchFamily="2" charset="0"/>
              </a:rPr>
              <a:t>cvV</a:t>
            </a:r>
            <a:r>
              <a:rPr lang="en-US" sz="6000" b="1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RinkiyMJ" pitchFamily="2" charset="0"/>
              </a:rPr>
              <a:t>cwiwPwZ</a:t>
            </a:r>
            <a:endParaRPr lang="en-US" sz="6000" b="1" dirty="0">
              <a:solidFill>
                <a:srgbClr val="0070C0"/>
              </a:solidFill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553" y="1991360"/>
            <a:ext cx="5569003" cy="29870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dirty="0">
                <a:latin typeface="RinkiyMJ" pitchFamily="2" charset="0"/>
              </a:rPr>
              <a:t>beg I `kg †</a:t>
            </a:r>
            <a:r>
              <a:rPr lang="en-US" sz="3800" dirty="0" err="1">
                <a:latin typeface="RinkiyMJ" pitchFamily="2" charset="0"/>
              </a:rPr>
              <a:t>kÖwY</a:t>
            </a:r>
            <a:endParaRPr lang="en-US" sz="3800" dirty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3800" dirty="0" err="1">
                <a:latin typeface="RinkiyMJ" pitchFamily="2" charset="0"/>
              </a:rPr>
              <a:t>welq-Bmjvg</a:t>
            </a:r>
            <a:r>
              <a:rPr lang="en-US" sz="3800" dirty="0">
                <a:latin typeface="RinkiyMJ" pitchFamily="2" charset="0"/>
              </a:rPr>
              <a:t> I ˆ</a:t>
            </a:r>
            <a:r>
              <a:rPr lang="en-US" sz="3800" dirty="0" err="1">
                <a:latin typeface="RinkiyMJ" pitchFamily="2" charset="0"/>
              </a:rPr>
              <a:t>bwZK</a:t>
            </a:r>
            <a:r>
              <a:rPr lang="en-US" sz="3800" dirty="0">
                <a:latin typeface="RinkiyMJ" pitchFamily="2" charset="0"/>
              </a:rPr>
              <a:t> </a:t>
            </a:r>
            <a:r>
              <a:rPr lang="en-US" sz="3800" dirty="0" err="1">
                <a:latin typeface="RinkiyMJ" pitchFamily="2" charset="0"/>
              </a:rPr>
              <a:t>wkÿv</a:t>
            </a:r>
            <a:r>
              <a:rPr lang="en-US" sz="3800" dirty="0">
                <a:latin typeface="Rinki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800" dirty="0">
                <a:latin typeface="RinkiyMJ" pitchFamily="2" charset="0"/>
              </a:rPr>
              <a:t>Z…</a:t>
            </a:r>
            <a:r>
              <a:rPr lang="en-US" sz="3800" dirty="0" err="1">
                <a:latin typeface="RinkiyMJ" pitchFamily="2" charset="0"/>
              </a:rPr>
              <a:t>Zxq:Aa¨vq</a:t>
            </a:r>
            <a:endParaRPr lang="en-US" sz="3800" dirty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3800" dirty="0" err="1" smtClean="0">
                <a:latin typeface="RinkiyMJ" pitchFamily="2" charset="0"/>
              </a:rPr>
              <a:t>Bev`Z</a:t>
            </a:r>
            <a:r>
              <a:rPr lang="en-US" sz="3800" dirty="0" smtClean="0">
                <a:latin typeface="RinkiyMJ" pitchFamily="2" charset="0"/>
              </a:rPr>
              <a:t> </a:t>
            </a:r>
            <a:endParaRPr lang="en-US" sz="3800" dirty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3800" dirty="0">
                <a:latin typeface="RinkiyMJ" pitchFamily="2" charset="0"/>
              </a:rPr>
              <a:t>cvV-5</a:t>
            </a:r>
            <a:endParaRPr lang="en-US" sz="4900" dirty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3800" b="1" dirty="0" err="1">
                <a:solidFill>
                  <a:srgbClr val="002060"/>
                </a:solidFill>
                <a:latin typeface="RinkiyMJ" pitchFamily="2" charset="0"/>
              </a:rPr>
              <a:t>nR</a:t>
            </a:r>
            <a:endParaRPr lang="en-US" sz="3800" b="1" dirty="0">
              <a:solidFill>
                <a:srgbClr val="002060"/>
              </a:solidFill>
              <a:latin typeface="RinkiyMJ" pitchFamily="2" charset="0"/>
            </a:endParaRPr>
          </a:p>
          <a:p>
            <a:pPr marL="0" indent="0">
              <a:buNone/>
            </a:pPr>
            <a:endParaRPr lang="en-US" dirty="0" smtClean="0">
              <a:latin typeface="RinkiyMJ" pitchFamily="2" charset="0"/>
            </a:endParaRPr>
          </a:p>
          <a:p>
            <a:pPr marL="0" indent="0">
              <a:buNone/>
            </a:pPr>
            <a:endParaRPr lang="en-US" dirty="0">
              <a:latin typeface="Rinki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743" y="782320"/>
            <a:ext cx="3168571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RinkiyMJ" pitchFamily="2" charset="0"/>
              </a:rPr>
              <a:t>wkLb</a:t>
            </a:r>
            <a:r>
              <a:rPr lang="en-US" sz="6000" dirty="0">
                <a:latin typeface="RinkiyMJ" pitchFamily="2" charset="0"/>
              </a:rPr>
              <a:t> </a:t>
            </a:r>
            <a:r>
              <a:rPr lang="en-US" sz="6000" dirty="0" err="1">
                <a:latin typeface="RinkiyMJ" pitchFamily="2" charset="0"/>
              </a:rPr>
              <a:t>dj</a:t>
            </a:r>
            <a:r>
              <a:rPr lang="en-US" sz="6000" dirty="0">
                <a:latin typeface="RinkiyMJ" pitchFamily="2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346" y="2062480"/>
            <a:ext cx="7969435" cy="30581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RinkiyMJ" pitchFamily="2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n‡Ri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avibv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eY©bv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Ki‡Z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cvi‡e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n‡Ri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wbqgvewj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eY©bv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Ki‡Zcvi‡e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åZ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…Z¡‡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eva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I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k„OLjv‡ev‡ai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wkÿv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eY©bv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Ki‡Z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cvi‡e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‰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bwZKZv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AR©‡b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n‡Ri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wkÿv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eY©bv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Ki‡</a:t>
            </a:r>
            <a:r>
              <a:rPr lang="en-US" sz="4400" dirty="0" err="1">
                <a:solidFill>
                  <a:srgbClr val="002060"/>
                </a:solidFill>
                <a:latin typeface="RinkiyMJ" pitchFamily="2" charset="0"/>
              </a:rPr>
              <a:t>Z</a:t>
            </a:r>
            <a:r>
              <a:rPr lang="en-US" sz="44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RinkiyMJ" pitchFamily="2" charset="0"/>
              </a:rPr>
              <a:t>cvi‡e</a:t>
            </a:r>
            <a:r>
              <a:rPr lang="en-US" sz="44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388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588" y="782322"/>
            <a:ext cx="4128744" cy="754169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RinkiyMJ" pitchFamily="2" charset="0"/>
              </a:rPr>
              <a:t>n</a:t>
            </a:r>
            <a:r>
              <a:rPr lang="en-US" b="1" dirty="0" err="1" smtClean="0">
                <a:solidFill>
                  <a:srgbClr val="0070C0"/>
                </a:solidFill>
                <a:latin typeface="RinkiyMJ" pitchFamily="2" charset="0"/>
              </a:rPr>
              <a:t>‡Ri</a:t>
            </a:r>
            <a:r>
              <a:rPr lang="en-US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RinkiyMJ" pitchFamily="2" charset="0"/>
              </a:rPr>
              <a:t>cwiPq</a:t>
            </a:r>
            <a:r>
              <a:rPr lang="en-US" b="1" dirty="0" smtClean="0">
                <a:solidFill>
                  <a:srgbClr val="0070C0"/>
                </a:solidFill>
                <a:latin typeface="RinkiyMJ" pitchFamily="2" charset="0"/>
              </a:rPr>
              <a:t>:</a:t>
            </a:r>
            <a:endParaRPr lang="en-US" b="1" dirty="0">
              <a:solidFill>
                <a:srgbClr val="0070C0"/>
              </a:solidFill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69" y="1422400"/>
            <a:ext cx="9601729" cy="448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Bmjv‡gi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cÂg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wfwË|ÔnRÕGi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AvwfavwbK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A_©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n‡jv-msKí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Kiv,B”Qv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Kiv|Bmjv‡gi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cwifvlvq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Avjøvni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mšÍÍywU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jv‡fi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D‡Ï‡k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¨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wRjnR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gv‡mi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wba©vwiZ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w`bmg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~‡n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wba©vwiZ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c×wZ‡Z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evBZzjøvn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(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Avjøvni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Ni)I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mswkøó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¯’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vbmg~n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whqviZ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Kiv‡K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e‡j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556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225" y="1422400"/>
            <a:ext cx="8257487" cy="1712198"/>
          </a:xfrm>
        </p:spPr>
        <p:txBody>
          <a:bodyPr/>
          <a:lstStyle/>
          <a:p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H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mg¯Í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abx-gymjgv‡bi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Dci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diR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hv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‡`i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cweÎ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g°vq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hvZvqvZ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I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KvR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m¤úv`b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Kivi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g‡Zv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Avw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_©K I ˆ`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wnK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mvg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_©¨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i‡q‡Q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  </a:t>
            </a:r>
            <a:br>
              <a:rPr lang="en-US" sz="4400" dirty="0">
                <a:solidFill>
                  <a:srgbClr val="0070C0"/>
                </a:solidFill>
                <a:latin typeface="RinkiyMJ" pitchFamily="2" charset="0"/>
              </a:rPr>
            </a:br>
            <a:endParaRPr lang="en-US" sz="4400" dirty="0"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190" y="2844800"/>
            <a:ext cx="8929608" cy="23469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500" dirty="0" err="1">
                <a:solidFill>
                  <a:srgbClr val="FF0000"/>
                </a:solidFill>
                <a:latin typeface="RinkiyMJ" pitchFamily="2" charset="0"/>
              </a:rPr>
              <a:t>n‡Ri</a:t>
            </a:r>
            <a:r>
              <a:rPr lang="en-US" sz="3500" dirty="0">
                <a:solidFill>
                  <a:srgbClr val="FF0000"/>
                </a:solidFill>
                <a:latin typeface="RinkiyMJ" pitchFamily="2" charset="0"/>
              </a:rPr>
              <a:t> †</a:t>
            </a:r>
            <a:r>
              <a:rPr lang="en-US" sz="3500" dirty="0" err="1">
                <a:solidFill>
                  <a:srgbClr val="FF0000"/>
                </a:solidFill>
                <a:latin typeface="RinkiyMJ" pitchFamily="2" charset="0"/>
              </a:rPr>
              <a:t>gvU</a:t>
            </a:r>
            <a:r>
              <a:rPr lang="en-US" sz="3500" dirty="0">
                <a:solidFill>
                  <a:srgbClr val="FF0000"/>
                </a:solidFill>
                <a:latin typeface="RinkiyMJ" pitchFamily="2" charset="0"/>
              </a:rPr>
              <a:t> 3wU </a:t>
            </a:r>
            <a:r>
              <a:rPr lang="en-US" sz="3500" dirty="0" err="1">
                <a:solidFill>
                  <a:srgbClr val="FF0000"/>
                </a:solidFill>
                <a:latin typeface="RinkiyMJ" pitchFamily="2" charset="0"/>
              </a:rPr>
              <a:t>diR</a:t>
            </a:r>
            <a:r>
              <a:rPr lang="en-US" sz="35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RinkiyMJ" pitchFamily="2" charset="0"/>
              </a:rPr>
              <a:t>i‡q‡Q</a:t>
            </a:r>
            <a:r>
              <a:rPr lang="en-US" sz="3500" dirty="0">
                <a:solidFill>
                  <a:srgbClr val="FF0000"/>
                </a:solidFill>
                <a:latin typeface="RinkiyMJ" pitchFamily="2" charset="0"/>
              </a:rPr>
              <a:t>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1| 9B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wRjnR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Avivdv‡Zi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gq`v‡b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Ae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¯’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vb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Kiv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|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2|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Bnivg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euvav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AvbyôvwbKfv‡e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n‡Ri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wbqZ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Kiv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500" dirty="0">
                <a:solidFill>
                  <a:srgbClr val="FF0000"/>
                </a:solidFill>
                <a:latin typeface="RinkiyMJ" pitchFamily="2" charset="0"/>
              </a:rPr>
              <a:t>      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3| 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ZvIqv‡d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whqviZ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(10B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wRjnR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†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fvi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†_‡K 12B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wRjnR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ch©šÍ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†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h†Kv‡bv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w`b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Kvev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kwid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ZvIqvd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Kiv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)| </a:t>
            </a:r>
            <a:endParaRPr lang="en-US" sz="3000" dirty="0">
              <a:solidFill>
                <a:srgbClr val="FF0000"/>
              </a:solidFill>
              <a:latin typeface="RinkiyMJ" pitchFamily="2" charset="0"/>
            </a:endParaRP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27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675" y="426720"/>
            <a:ext cx="3456623" cy="924560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RinkiyMJ" pitchFamily="2" charset="0"/>
              </a:rPr>
              <a:t/>
            </a:r>
            <a:br>
              <a:rPr lang="en-US" sz="3000" dirty="0">
                <a:latin typeface="RinkiyMJ" pitchFamily="2" charset="0"/>
              </a:rPr>
            </a:br>
            <a:r>
              <a:rPr lang="en-US" sz="3000" dirty="0">
                <a:latin typeface="RinkiyMJ" pitchFamily="2" charset="0"/>
              </a:rPr>
              <a:t/>
            </a:r>
            <a:br>
              <a:rPr lang="en-US" sz="3000" dirty="0">
                <a:latin typeface="RinkiyMJ" pitchFamily="2" charset="0"/>
              </a:rPr>
            </a:b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gnvb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Avjøvn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e‡jb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-</a:t>
            </a:r>
            <a:r>
              <a:rPr lang="en-US" sz="3000" dirty="0">
                <a:latin typeface="RinkiyMJ" pitchFamily="2" charset="0"/>
              </a:rPr>
              <a:t/>
            </a:r>
            <a:br>
              <a:rPr lang="en-US" sz="3000" dirty="0">
                <a:latin typeface="RinkiyMJ" pitchFamily="2" charset="0"/>
              </a:rPr>
            </a:br>
            <a:r>
              <a:rPr lang="en-US" sz="3000" dirty="0">
                <a:latin typeface="RinkiyMJ" pitchFamily="2" charset="0"/>
              </a:rPr>
              <a:t/>
            </a:r>
            <a:br>
              <a:rPr lang="en-US" sz="3000" dirty="0">
                <a:latin typeface="RinkiyMJ" pitchFamily="2" charset="0"/>
              </a:rPr>
            </a:br>
            <a:r>
              <a:rPr lang="en-US" sz="3000" dirty="0">
                <a:latin typeface="RinkiyMJ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73" y="4409443"/>
            <a:ext cx="8929608" cy="13512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RinkiyMJ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mvg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_©¨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evb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‡`i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Rb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¨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nR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Rxe‡b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GKevi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cvjb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Kiv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diR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| </a:t>
            </a:r>
            <a:endParaRPr lang="en-US" sz="3500" dirty="0">
              <a:solidFill>
                <a:srgbClr val="FF0000"/>
              </a:solidFill>
              <a:latin typeface="RinkiyMJ" pitchFamily="2" charset="0"/>
            </a:endParaRPr>
          </a:p>
          <a:p>
            <a:pPr marL="0" indent="0" algn="ctr">
              <a:buNone/>
            </a:pPr>
            <a:endParaRPr lang="en-US" dirty="0">
              <a:latin typeface="RinkiyMJ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1" y="1351280"/>
            <a:ext cx="9313677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9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1352</TotalTime>
  <Words>747</Words>
  <Application>Microsoft Office PowerPoint</Application>
  <PresentationFormat>Custom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¯^vMZg</vt:lpstr>
      <vt:lpstr>wkÿK cwiwPwZ </vt:lpstr>
      <vt:lpstr>চিত্র</vt:lpstr>
      <vt:lpstr>¸Z¡c~Y© ¯’vb mgyn:</vt:lpstr>
      <vt:lpstr>cvV cwiwPwZ</vt:lpstr>
      <vt:lpstr>wkLb dj:</vt:lpstr>
      <vt:lpstr>n‡Ri cwiPq:</vt:lpstr>
      <vt:lpstr>nR H mg¯Í abx-gymjgv‡bi Dci diR hv‡`i cweÎ g°vq hvZvqvZ I n‡Ri KvR m¤úv`b Kivi g‡Zv Avw_©K I ˆ`wnK mvg_©¨ i‡q‡Q|   </vt:lpstr>
      <vt:lpstr>   gnvb Avjøvn e‡jb-   </vt:lpstr>
      <vt:lpstr>n‡Ri IqvwRe 7wU| h_v-</vt:lpstr>
      <vt:lpstr>n‡Ri IqvwRe mg~n</vt:lpstr>
      <vt:lpstr>n‡Ri ag©xq ¸iæZ¡:</vt:lpstr>
      <vt:lpstr>                                                                                   </vt:lpstr>
      <vt:lpstr>mvgvwRK ¸iæZ¡:</vt:lpstr>
      <vt:lpstr>mvgvwRK ¸iæZ¡:</vt:lpstr>
      <vt:lpstr>n‡Ri wkÿv I Zvrch©:</vt:lpstr>
      <vt:lpstr>n‡Ri wkÿv I Zvrch© </vt:lpstr>
      <vt:lpstr>n‡Ri wkÿv I Zvrch©</vt:lpstr>
      <vt:lpstr>evoxi KvR:</vt:lpstr>
      <vt:lpstr>ab¨ev`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123</cp:revision>
  <dcterms:created xsi:type="dcterms:W3CDTF">2020-10-02T08:52:59Z</dcterms:created>
  <dcterms:modified xsi:type="dcterms:W3CDTF">2020-11-23T15:17:44Z</dcterms:modified>
</cp:coreProperties>
</file>